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theme/theme6.xml" ContentType="application/vnd.openxmlformats-officedocument.theme+xml"/>
  <Override PartName="/ppt/slideLayouts/slideLayout57.xml" ContentType="application/vnd.openxmlformats-officedocument.presentationml.slideLayout+xml"/>
  <Override PartName="/ppt/theme/theme7.xml" ContentType="application/vnd.openxmlformats-officedocument.theme+xml"/>
  <Override PartName="/ppt/slideLayouts/slideLayout58.xml" ContentType="application/vnd.openxmlformats-officedocument.presentationml.slideLayout+xml"/>
  <Override PartName="/ppt/theme/theme8.xml" ContentType="application/vnd.openxmlformats-officedocument.theme+xml"/>
  <Override PartName="/ppt/slideLayouts/slideLayout59.xml" ContentType="application/vnd.openxmlformats-officedocument.presentationml.slideLayout+xml"/>
  <Override PartName="/ppt/theme/theme9.xml" ContentType="application/vnd.openxmlformats-officedocument.theme+xml"/>
  <Override PartName="/ppt/slideLayouts/slideLayout60.xml" ContentType="application/vnd.openxmlformats-officedocument.presentationml.slideLayout+xml"/>
  <Override PartName="/ppt/theme/theme10.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11.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12.xml" ContentType="application/vnd.openxmlformats-officedocument.theme+xml"/>
  <Override PartName="/ppt/slideLayouts/slideLayout65.xml" ContentType="application/vnd.openxmlformats-officedocument.presentationml.slideLayout+xml"/>
  <Override PartName="/ppt/theme/theme13.xml" ContentType="application/vnd.openxmlformats-officedocument.theme+xml"/>
  <Override PartName="/ppt/slideLayouts/slideLayout66.xml" ContentType="application/vnd.openxmlformats-officedocument.presentationml.slideLayout+xml"/>
  <Override PartName="/ppt/theme/theme14.xml" ContentType="application/vnd.openxmlformats-officedocument.theme+xml"/>
  <Override PartName="/ppt/slideLayouts/slideLayout67.xml" ContentType="application/vnd.openxmlformats-officedocument.presentationml.slideLayout+xml"/>
  <Override PartName="/ppt/theme/theme15.xml" ContentType="application/vnd.openxmlformats-officedocument.theme+xml"/>
  <Override PartName="/ppt/slideLayouts/slideLayout68.xml" ContentType="application/vnd.openxmlformats-officedocument.presentationml.slideLayout+xml"/>
  <Override PartName="/ppt/theme/theme16.xml" ContentType="application/vnd.openxmlformats-officedocument.theme+xml"/>
  <Override PartName="/ppt/slideLayouts/slideLayout69.xml" ContentType="application/vnd.openxmlformats-officedocument.presentationml.slideLayout+xml"/>
  <Override PartName="/ppt/theme/theme17.xml" ContentType="application/vnd.openxmlformats-officedocument.theme+xml"/>
  <Override PartName="/ppt/slideLayouts/slideLayout70.xml" ContentType="application/vnd.openxmlformats-officedocument.presentationml.slideLayout+xml"/>
  <Override PartName="/ppt/theme/theme18.xml" ContentType="application/vnd.openxmlformats-officedocument.theme+xml"/>
  <Override PartName="/ppt/slideLayouts/slideLayout71.xml" ContentType="application/vnd.openxmlformats-officedocument.presentationml.slideLayout+xml"/>
  <Override PartName="/ppt/theme/theme19.xml" ContentType="application/vnd.openxmlformats-officedocument.theme+xml"/>
  <Override PartName="/ppt/slideLayouts/slideLayout72.xml" ContentType="application/vnd.openxmlformats-officedocument.presentationml.slideLayout+xml"/>
  <Override PartName="/ppt/theme/theme20.xml" ContentType="application/vnd.openxmlformats-officedocument.theme+xml"/>
  <Override PartName="/ppt/slideLayouts/slideLayout73.xml" ContentType="application/vnd.openxmlformats-officedocument.presentationml.slideLayout+xml"/>
  <Override PartName="/ppt/theme/theme21.xml" ContentType="application/vnd.openxmlformats-officedocument.theme+xml"/>
  <Override PartName="/ppt/slideLayouts/slideLayout74.xml" ContentType="application/vnd.openxmlformats-officedocument.presentationml.slideLayout+xml"/>
  <Override PartName="/ppt/theme/theme22.xml" ContentType="application/vnd.openxmlformats-officedocument.theme+xml"/>
  <Override PartName="/ppt/slideLayouts/slideLayout75.xml" ContentType="application/vnd.openxmlformats-officedocument.presentationml.slideLayout+xml"/>
  <Override PartName="/ppt/theme/theme23.xml" ContentType="application/vnd.openxmlformats-officedocument.theme+xml"/>
  <Override PartName="/ppt/slideLayouts/slideLayout76.xml" ContentType="application/vnd.openxmlformats-officedocument.presentationml.slideLayout+xml"/>
  <Override PartName="/ppt/theme/theme24.xml" ContentType="application/vnd.openxmlformats-officedocument.theme+xml"/>
  <Override PartName="/ppt/slideLayouts/slideLayout77.xml" ContentType="application/vnd.openxmlformats-officedocument.presentationml.slideLayout+xml"/>
  <Override PartName="/ppt/theme/theme25.xml" ContentType="application/vnd.openxmlformats-officedocument.theme+xml"/>
  <Override PartName="/ppt/slideLayouts/slideLayout78.xml" ContentType="application/vnd.openxmlformats-officedocument.presentationml.slideLayout+xml"/>
  <Override PartName="/ppt/theme/theme26.xml" ContentType="application/vnd.openxmlformats-officedocument.theme+xml"/>
  <Override PartName="/ppt/slideLayouts/slideLayout79.xml" ContentType="application/vnd.openxmlformats-officedocument.presentationml.slideLayout+xml"/>
  <Override PartName="/ppt/theme/theme27.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28.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29.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30.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31.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32.xml" ContentType="application/vnd.openxmlformats-officedocument.theme+xml"/>
  <Override PartName="/ppt/slideLayouts/slideLayout132.xml" ContentType="application/vnd.openxmlformats-officedocument.presentationml.slideLayout+xml"/>
  <Override PartName="/ppt/theme/theme33.xml" ContentType="application/vnd.openxmlformats-officedocument.theme+xml"/>
  <Override PartName="/ppt/slideLayouts/slideLayout133.xml" ContentType="application/vnd.openxmlformats-officedocument.presentationml.slideLayout+xml"/>
  <Override PartName="/ppt/theme/theme34.xml" ContentType="application/vnd.openxmlformats-officedocument.theme+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theme/theme35.xml" ContentType="application/vnd.openxmlformats-officedocument.theme+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36.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37.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38.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39.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40.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theme/theme41.xml" ContentType="application/vnd.openxmlformats-officedocument.theme+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42.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theme/theme43.xml" ContentType="application/vnd.openxmlformats-officedocument.theme+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44.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45.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46.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47.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48.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theme/theme49.xml" ContentType="application/vnd.openxmlformats-officedocument.theme+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50.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theme/theme51.xml" ContentType="application/vnd.openxmlformats-officedocument.theme+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52.xml" ContentType="application/vnd.openxmlformats-officedocument.theme+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53.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54.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55.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56.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theme/theme57.xml" ContentType="application/vnd.openxmlformats-officedocument.theme+xml"/>
  <Override PartName="/ppt/slideLayouts/slideLayout384.xml" ContentType="application/vnd.openxmlformats-officedocument.presentationml.slideLayout+xml"/>
  <Override PartName="/ppt/theme/theme58.xml" ContentType="application/vnd.openxmlformats-officedocument.theme+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theme/theme59.xml" ContentType="application/vnd.openxmlformats-officedocument.theme+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theme/theme60.xml" ContentType="application/vnd.openxmlformats-officedocument.theme+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theme/theme61.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theme/theme62.xml" ContentType="application/vnd.openxmlformats-officedocument.theme+xml"/>
  <Override PartName="/ppt/slideLayouts/slideLayout434.xml" ContentType="application/vnd.openxmlformats-officedocument.presentationml.slideLayout+xml"/>
  <Override PartName="/ppt/theme/theme63.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64.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65.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66.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67.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theme/theme68.xml" ContentType="application/vnd.openxmlformats-officedocument.theme+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69.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70.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71.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72.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theme/theme73.xml" ContentType="application/vnd.openxmlformats-officedocument.theme+xml"/>
  <Override PartName="/ppt/slideLayouts/slideLayout539.xml" ContentType="application/vnd.openxmlformats-officedocument.presentationml.slideLayout+xml"/>
  <Override PartName="/ppt/theme/theme74.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theme/theme75.xml" ContentType="application/vnd.openxmlformats-officedocument.theme+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theme/theme76.xml" ContentType="application/vnd.openxmlformats-officedocument.theme+xml"/>
  <Override PartName="/ppt/slideLayouts/slideLayout564.xml" ContentType="application/vnd.openxmlformats-officedocument.presentationml.slideLayout+xml"/>
  <Override PartName="/ppt/theme/theme77.xml" ContentType="application/vnd.openxmlformats-officedocument.theme+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theme/theme78.xml" ContentType="application/vnd.openxmlformats-officedocument.theme+xml"/>
  <Override PartName="/ppt/slideLayouts/slideLayout576.xml" ContentType="application/vnd.openxmlformats-officedocument.presentationml.slideLayout+xml"/>
  <Override PartName="/ppt/theme/theme79.xml" ContentType="application/vnd.openxmlformats-officedocument.theme+xml"/>
  <Override PartName="/ppt/slideLayouts/slideLayout577.xml" ContentType="application/vnd.openxmlformats-officedocument.presentationml.slideLayout+xml"/>
  <Override PartName="/ppt/theme/theme80.xml" ContentType="application/vnd.openxmlformats-officedocument.theme+xml"/>
  <Override PartName="/ppt/slideLayouts/slideLayout578.xml" ContentType="application/vnd.openxmlformats-officedocument.presentationml.slideLayout+xml"/>
  <Override PartName="/ppt/theme/theme81.xml" ContentType="application/vnd.openxmlformats-officedocument.theme+xml"/>
  <Override PartName="/ppt/slideLayouts/slideLayout579.xml" ContentType="application/vnd.openxmlformats-officedocument.presentationml.slideLayout+xml"/>
  <Override PartName="/ppt/theme/theme82.xml" ContentType="application/vnd.openxmlformats-officedocument.theme+xml"/>
  <Override PartName="/ppt/slideLayouts/slideLayout580.xml" ContentType="application/vnd.openxmlformats-officedocument.presentationml.slideLayout+xml"/>
  <Override PartName="/ppt/theme/theme83.xml" ContentType="application/vnd.openxmlformats-officedocument.theme+xml"/>
  <Override PartName="/ppt/slideLayouts/slideLayout581.xml" ContentType="application/vnd.openxmlformats-officedocument.presentationml.slideLayout+xml"/>
  <Override PartName="/ppt/theme/theme84.xml" ContentType="application/vnd.openxmlformats-officedocument.theme+xml"/>
  <Override PartName="/ppt/slideLayouts/slideLayout582.xml" ContentType="application/vnd.openxmlformats-officedocument.presentationml.slideLayout+xml"/>
  <Override PartName="/ppt/theme/theme85.xml" ContentType="application/vnd.openxmlformats-officedocument.theme+xml"/>
  <Override PartName="/ppt/slideLayouts/slideLayout583.xml" ContentType="application/vnd.openxmlformats-officedocument.presentationml.slideLayout+xml"/>
  <Override PartName="/ppt/theme/theme86.xml" ContentType="application/vnd.openxmlformats-officedocument.theme+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theme/theme87.xml" ContentType="application/vnd.openxmlformats-officedocument.theme+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theme/theme88.xml" ContentType="application/vnd.openxmlformats-officedocument.theme+xml"/>
  <Override PartName="/ppt/slideLayouts/slideLayout597.xml" ContentType="application/vnd.openxmlformats-officedocument.presentationml.slideLayout+xml"/>
  <Override PartName="/ppt/theme/theme89.xml" ContentType="application/vnd.openxmlformats-officedocument.theme+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theme/theme90.xml" ContentType="application/vnd.openxmlformats-officedocument.theme+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91.xml" ContentType="application/vnd.openxmlformats-officedocument.theme+xml"/>
  <Override PartName="/ppt/slideLayouts/slideLayout613.xml" ContentType="application/vnd.openxmlformats-officedocument.presentationml.slideLayout+xml"/>
  <Override PartName="/ppt/theme/theme92.xml" ContentType="application/vnd.openxmlformats-officedocument.theme+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theme/theme93.xml" ContentType="application/vnd.openxmlformats-officedocument.theme+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theme/theme94.xml" ContentType="application/vnd.openxmlformats-officedocument.theme+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heme/theme95.xml" ContentType="application/vnd.openxmlformats-officedocument.theme+xml"/>
  <Override PartName="/ppt/slideLayouts/slideLayout639.xml" ContentType="application/vnd.openxmlformats-officedocument.presentationml.slideLayout+xml"/>
  <Override PartName="/ppt/theme/theme96.xml" ContentType="application/vnd.openxmlformats-officedocument.theme+xml"/>
  <Override PartName="/ppt/slideLayouts/slideLayout640.xml" ContentType="application/vnd.openxmlformats-officedocument.presentationml.slideLayout+xml"/>
  <Override PartName="/ppt/theme/theme97.xml" ContentType="application/vnd.openxmlformats-officedocument.theme+xml"/>
  <Override PartName="/ppt/slideLayouts/slideLayout641.xml" ContentType="application/vnd.openxmlformats-officedocument.presentationml.slideLayout+xml"/>
  <Override PartName="/ppt/theme/theme98.xml" ContentType="application/vnd.openxmlformats-officedocument.theme+xml"/>
  <Override PartName="/ppt/slideLayouts/slideLayout642.xml" ContentType="application/vnd.openxmlformats-officedocument.presentationml.slideLayout+xml"/>
  <Override PartName="/ppt/theme/theme99.xml" ContentType="application/vnd.openxmlformats-officedocument.theme+xml"/>
  <Override PartName="/ppt/slideLayouts/slideLayout643.xml" ContentType="application/vnd.openxmlformats-officedocument.presentationml.slideLayout+xml"/>
  <Override PartName="/ppt/theme/theme100.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theme/theme101.xml" ContentType="application/vnd.openxmlformats-officedocument.theme+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theme/theme102.xml" ContentType="application/vnd.openxmlformats-officedocument.theme+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theme/theme103.xml" ContentType="application/vnd.openxmlformats-officedocument.theme+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theme/theme104.xml" ContentType="application/vnd.openxmlformats-officedocument.theme+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theme/theme105.xml" ContentType="application/vnd.openxmlformats-officedocument.theme+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theme/theme106.xml" ContentType="application/vnd.openxmlformats-officedocument.theme+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theme/theme107.xml" ContentType="application/vnd.openxmlformats-officedocument.theme+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theme/theme108.xml" ContentType="application/vnd.openxmlformats-officedocument.theme+xml"/>
  <Override PartName="/ppt/theme/theme10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heme/themeOverride2.xml" ContentType="application/vnd.openxmlformats-officedocument.themeOverr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theme/themeOverride3.xml" ContentType="application/vnd.openxmlformats-officedocument.themeOverr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theme/themeOverride4.xml" ContentType="application/vnd.openxmlformats-officedocument.themeOverr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theme/themeOverride5.xml" ContentType="application/vnd.openxmlformats-officedocument.themeOverr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theme/themeOverride6.xml" ContentType="application/vnd.openxmlformats-officedocument.themeOverr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theme/themeOverride7.xml" ContentType="application/vnd.openxmlformats-officedocument.themeOverr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theme/themeOverride8.xml" ContentType="application/vnd.openxmlformats-officedocument.themeOverr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ppt/notesSlides/notesSlide381.xml" ContentType="application/vnd.openxmlformats-officedocument.presentationml.notesSlide+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notesSlides/notesSlide384.xml" ContentType="application/vnd.openxmlformats-officedocument.presentationml.notesSlide+xml"/>
  <Override PartName="/ppt/notesSlides/notesSlide385.xml" ContentType="application/vnd.openxmlformats-officedocument.presentationml.notesSlide+xml"/>
  <Override PartName="/ppt/notesSlides/notesSlide386.xml" ContentType="application/vnd.openxmlformats-officedocument.presentationml.notesSlide+xml"/>
  <Override PartName="/ppt/notesSlides/notesSlide387.xml" ContentType="application/vnd.openxmlformats-officedocument.presentationml.notesSlide+xml"/>
  <Override PartName="/ppt/notesSlides/notesSlide388.xml" ContentType="application/vnd.openxmlformats-officedocument.presentationml.notesSlide+xml"/>
  <Override PartName="/ppt/notesSlides/notesSlide389.xml" ContentType="application/vnd.openxmlformats-officedocument.presentationml.notesSlide+xml"/>
  <Override PartName="/ppt/notesSlides/notesSlide390.xml" ContentType="application/vnd.openxmlformats-officedocument.presentationml.notesSlide+xml"/>
  <Override PartName="/ppt/notesSlides/notesSlide391.xml" ContentType="application/vnd.openxmlformats-officedocument.presentationml.notesSlide+xml"/>
  <Override PartName="/ppt/notesSlides/notesSlide392.xml" ContentType="application/vnd.openxmlformats-officedocument.presentationml.notesSlide+xml"/>
  <Override PartName="/ppt/notesSlides/notesSlide393.xml" ContentType="application/vnd.openxmlformats-officedocument.presentationml.notesSlide+xml"/>
  <Override PartName="/ppt/notesSlides/notesSlide394.xml" ContentType="application/vnd.openxmlformats-officedocument.presentationml.notesSlide+xml"/>
  <Override PartName="/ppt/notesSlides/notesSlide395.xml" ContentType="application/vnd.openxmlformats-officedocument.presentationml.notesSlide+xml"/>
  <Override PartName="/ppt/notesSlides/notesSlide396.xml" ContentType="application/vnd.openxmlformats-officedocument.presentationml.notesSlide+xml"/>
  <Override PartName="/ppt/notesSlides/notesSlide397.xml" ContentType="application/vnd.openxmlformats-officedocument.presentationml.notesSlide+xml"/>
  <Override PartName="/ppt/notesSlides/notesSlide398.xml" ContentType="application/vnd.openxmlformats-officedocument.presentationml.notesSlide+xml"/>
  <Override PartName="/ppt/notesSlides/notesSlide399.xml" ContentType="application/vnd.openxmlformats-officedocument.presentationml.notesSlide+xml"/>
  <Override PartName="/ppt/notesSlides/notesSlide400.xml" ContentType="application/vnd.openxmlformats-officedocument.presentationml.notesSlide+xml"/>
  <Override PartName="/ppt/notesSlides/notesSlide401.xml" ContentType="application/vnd.openxmlformats-officedocument.presentationml.notesSlide+xml"/>
  <Override PartName="/ppt/notesSlides/notesSlide402.xml" ContentType="application/vnd.openxmlformats-officedocument.presentationml.notesSlide+xml"/>
  <Override PartName="/ppt/notesSlides/notesSlide403.xml" ContentType="application/vnd.openxmlformats-officedocument.presentationml.notesSlide+xml"/>
  <Override PartName="/ppt/notesSlides/notesSlide40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1" r:id="rId1"/>
    <p:sldMasterId id="2147483662" r:id="rId2"/>
    <p:sldMasterId id="2147483656" r:id="rId3"/>
    <p:sldMasterId id="2147483653" r:id="rId4"/>
    <p:sldMasterId id="2147483660" r:id="rId5"/>
    <p:sldMasterId id="2147483796" r:id="rId6"/>
    <p:sldMasterId id="2147483869" r:id="rId7"/>
    <p:sldMasterId id="2147484011" r:id="rId8"/>
    <p:sldMasterId id="2147484086" r:id="rId9"/>
    <p:sldMasterId id="2147484088" r:id="rId10"/>
    <p:sldMasterId id="2147484090" r:id="rId11"/>
    <p:sldMasterId id="2147484093" r:id="rId12"/>
    <p:sldMasterId id="2147484096" r:id="rId13"/>
    <p:sldMasterId id="2147484098" r:id="rId14"/>
    <p:sldMasterId id="2147484100" r:id="rId15"/>
    <p:sldMasterId id="2147484102" r:id="rId16"/>
    <p:sldMasterId id="2147484104" r:id="rId17"/>
    <p:sldMasterId id="2147484117" r:id="rId18"/>
    <p:sldMasterId id="2147484119" r:id="rId19"/>
    <p:sldMasterId id="2147484121" r:id="rId20"/>
    <p:sldMasterId id="2147484123" r:id="rId21"/>
    <p:sldMasterId id="2147484125" r:id="rId22"/>
    <p:sldMasterId id="2147484127" r:id="rId23"/>
    <p:sldMasterId id="2147484129" r:id="rId24"/>
    <p:sldMasterId id="2147486051" r:id="rId25"/>
    <p:sldMasterId id="2147486509" r:id="rId26"/>
    <p:sldMasterId id="2147487441" r:id="rId27"/>
    <p:sldMasterId id="2147487677" r:id="rId28"/>
    <p:sldMasterId id="2147488173" r:id="rId29"/>
    <p:sldMasterId id="2147488459" r:id="rId30"/>
    <p:sldMasterId id="2147488472" r:id="rId31"/>
    <p:sldMasterId id="2147488669" r:id="rId32"/>
    <p:sldMasterId id="2147489504" r:id="rId33"/>
    <p:sldMasterId id="2147490736" r:id="rId34"/>
    <p:sldMasterId id="2147492638" r:id="rId35"/>
    <p:sldMasterId id="2147494240" r:id="rId36"/>
    <p:sldMasterId id="2147496261" r:id="rId37"/>
    <p:sldMasterId id="2147496285" r:id="rId38"/>
    <p:sldMasterId id="2147496297" r:id="rId39"/>
    <p:sldMasterId id="2147496309" r:id="rId40"/>
    <p:sldMasterId id="2147496321" r:id="rId41"/>
    <p:sldMasterId id="2147496333" r:id="rId42"/>
    <p:sldMasterId id="2147496345" r:id="rId43"/>
    <p:sldMasterId id="2147496357" r:id="rId44"/>
    <p:sldMasterId id="2147496370" r:id="rId45"/>
    <p:sldMasterId id="2147496382" r:id="rId46"/>
    <p:sldMasterId id="2147496436" r:id="rId47"/>
    <p:sldMasterId id="2147496448" r:id="rId48"/>
    <p:sldMasterId id="2147496460" r:id="rId49"/>
    <p:sldMasterId id="2147496472" r:id="rId50"/>
    <p:sldMasterId id="2147496484" r:id="rId51"/>
    <p:sldMasterId id="2147496496" r:id="rId52"/>
    <p:sldMasterId id="2147496508" r:id="rId53"/>
    <p:sldMasterId id="2147496521" r:id="rId54"/>
    <p:sldMasterId id="2147496533" r:id="rId55"/>
    <p:sldMasterId id="2147496545" r:id="rId56"/>
    <p:sldMasterId id="2147496557" r:id="rId57"/>
    <p:sldMasterId id="2147496571" r:id="rId58"/>
    <p:sldMasterId id="2147496573" r:id="rId59"/>
    <p:sldMasterId id="2147496588" r:id="rId60"/>
    <p:sldMasterId id="2147496601" r:id="rId61"/>
    <p:sldMasterId id="2147496614" r:id="rId62"/>
    <p:sldMasterId id="2147496643" r:id="rId63"/>
    <p:sldMasterId id="2147496645" r:id="rId64"/>
    <p:sldMasterId id="2147496648" r:id="rId65"/>
    <p:sldMasterId id="2147496660" r:id="rId66"/>
    <p:sldMasterId id="2147496672" r:id="rId67"/>
    <p:sldMasterId id="2147496684" r:id="rId68"/>
    <p:sldMasterId id="2147496696" r:id="rId69"/>
    <p:sldMasterId id="2147496709" r:id="rId70"/>
    <p:sldMasterId id="2147496721" r:id="rId71"/>
    <p:sldMasterId id="2147496733" r:id="rId72"/>
    <p:sldMasterId id="2147496745" r:id="rId73"/>
    <p:sldMasterId id="2147496759" r:id="rId74"/>
    <p:sldMasterId id="2147496761" r:id="rId75"/>
    <p:sldMasterId id="2147496775" r:id="rId76"/>
    <p:sldMasterId id="2147496787" r:id="rId77"/>
    <p:sldMasterId id="2147496789" r:id="rId78"/>
    <p:sldMasterId id="2147496801" r:id="rId79"/>
    <p:sldMasterId id="2147496803" r:id="rId80"/>
    <p:sldMasterId id="2147496805" r:id="rId81"/>
    <p:sldMasterId id="2147496807" r:id="rId82"/>
    <p:sldMasterId id="2147496809" r:id="rId83"/>
    <p:sldMasterId id="2147496811" r:id="rId84"/>
    <p:sldMasterId id="2147496813" r:id="rId85"/>
    <p:sldMasterId id="2147496815" r:id="rId86"/>
    <p:sldMasterId id="2147496817" r:id="rId87"/>
    <p:sldMasterId id="2147496829" r:id="rId88"/>
    <p:sldMasterId id="2147496832" r:id="rId89"/>
    <p:sldMasterId id="2147496834" r:id="rId90"/>
    <p:sldMasterId id="2147496837" r:id="rId91"/>
    <p:sldMasterId id="2147496851" r:id="rId92"/>
    <p:sldMasterId id="2147496853" r:id="rId93"/>
    <p:sldMasterId id="2147496856" r:id="rId94"/>
    <p:sldMasterId id="2147496868" r:id="rId95"/>
    <p:sldMasterId id="2147496881" r:id="rId96"/>
    <p:sldMasterId id="2147496883" r:id="rId97"/>
    <p:sldMasterId id="2147496885" r:id="rId98"/>
    <p:sldMasterId id="2147496887" r:id="rId99"/>
    <p:sldMasterId id="2147496889" r:id="rId100"/>
    <p:sldMasterId id="2147496891" r:id="rId101"/>
    <p:sldMasterId id="2147496895" r:id="rId102"/>
    <p:sldMasterId id="2147496907" r:id="rId103"/>
    <p:sldMasterId id="2147496919" r:id="rId104"/>
    <p:sldMasterId id="2147496931" r:id="rId105"/>
    <p:sldMasterId id="2147496943" r:id="rId106"/>
    <p:sldMasterId id="2147496957" r:id="rId107"/>
    <p:sldMasterId id="2147496969" r:id="rId108"/>
  </p:sldMasterIdLst>
  <p:notesMasterIdLst>
    <p:notesMasterId r:id="rId665"/>
  </p:notesMasterIdLst>
  <p:sldIdLst>
    <p:sldId id="515" r:id="rId109"/>
    <p:sldId id="516" r:id="rId110"/>
    <p:sldId id="2377" r:id="rId111"/>
    <p:sldId id="517" r:id="rId112"/>
    <p:sldId id="518" r:id="rId113"/>
    <p:sldId id="519" r:id="rId114"/>
    <p:sldId id="520" r:id="rId115"/>
    <p:sldId id="521" r:id="rId116"/>
    <p:sldId id="522" r:id="rId117"/>
    <p:sldId id="523" r:id="rId118"/>
    <p:sldId id="524" r:id="rId119"/>
    <p:sldId id="3751" r:id="rId120"/>
    <p:sldId id="3752" r:id="rId121"/>
    <p:sldId id="2418" r:id="rId122"/>
    <p:sldId id="2419" r:id="rId123"/>
    <p:sldId id="2420" r:id="rId124"/>
    <p:sldId id="3749" r:id="rId125"/>
    <p:sldId id="377" r:id="rId126"/>
    <p:sldId id="379" r:id="rId127"/>
    <p:sldId id="3750" r:id="rId128"/>
    <p:sldId id="336" r:id="rId129"/>
    <p:sldId id="337" r:id="rId130"/>
    <p:sldId id="338" r:id="rId131"/>
    <p:sldId id="339" r:id="rId132"/>
    <p:sldId id="340" r:id="rId133"/>
    <p:sldId id="341" r:id="rId134"/>
    <p:sldId id="298" r:id="rId135"/>
    <p:sldId id="314" r:id="rId136"/>
    <p:sldId id="448" r:id="rId137"/>
    <p:sldId id="449" r:id="rId138"/>
    <p:sldId id="450" r:id="rId139"/>
    <p:sldId id="451" r:id="rId140"/>
    <p:sldId id="452" r:id="rId141"/>
    <p:sldId id="453" r:id="rId142"/>
    <p:sldId id="454" r:id="rId143"/>
    <p:sldId id="295" r:id="rId144"/>
    <p:sldId id="296" r:id="rId145"/>
    <p:sldId id="356" r:id="rId146"/>
    <p:sldId id="345" r:id="rId147"/>
    <p:sldId id="391" r:id="rId148"/>
    <p:sldId id="392" r:id="rId149"/>
    <p:sldId id="393" r:id="rId150"/>
    <p:sldId id="394" r:id="rId151"/>
    <p:sldId id="347" r:id="rId152"/>
    <p:sldId id="348" r:id="rId153"/>
    <p:sldId id="349" r:id="rId154"/>
    <p:sldId id="350" r:id="rId155"/>
    <p:sldId id="297" r:id="rId156"/>
    <p:sldId id="351" r:id="rId157"/>
    <p:sldId id="352" r:id="rId158"/>
    <p:sldId id="353" r:id="rId159"/>
    <p:sldId id="354" r:id="rId160"/>
    <p:sldId id="385" r:id="rId161"/>
    <p:sldId id="473" r:id="rId162"/>
    <p:sldId id="387" r:id="rId163"/>
    <p:sldId id="388" r:id="rId164"/>
    <p:sldId id="389" r:id="rId165"/>
    <p:sldId id="390" r:id="rId166"/>
    <p:sldId id="359" r:id="rId167"/>
    <p:sldId id="360" r:id="rId168"/>
    <p:sldId id="318" r:id="rId169"/>
    <p:sldId id="857" r:id="rId170"/>
    <p:sldId id="858" r:id="rId171"/>
    <p:sldId id="859" r:id="rId172"/>
    <p:sldId id="860" r:id="rId173"/>
    <p:sldId id="861" r:id="rId174"/>
    <p:sldId id="862" r:id="rId175"/>
    <p:sldId id="863" r:id="rId176"/>
    <p:sldId id="864" r:id="rId177"/>
    <p:sldId id="458" r:id="rId178"/>
    <p:sldId id="865" r:id="rId179"/>
    <p:sldId id="374" r:id="rId180"/>
    <p:sldId id="375" r:id="rId181"/>
    <p:sldId id="376" r:id="rId182"/>
    <p:sldId id="866" r:id="rId183"/>
    <p:sldId id="443" r:id="rId184"/>
    <p:sldId id="444" r:id="rId185"/>
    <p:sldId id="445" r:id="rId186"/>
    <p:sldId id="446" r:id="rId187"/>
    <p:sldId id="447" r:id="rId188"/>
    <p:sldId id="867" r:id="rId189"/>
    <p:sldId id="868" r:id="rId190"/>
    <p:sldId id="426" r:id="rId191"/>
    <p:sldId id="427" r:id="rId192"/>
    <p:sldId id="869" r:id="rId193"/>
    <p:sldId id="870" r:id="rId194"/>
    <p:sldId id="871" r:id="rId195"/>
    <p:sldId id="260" r:id="rId196"/>
    <p:sldId id="421" r:id="rId197"/>
    <p:sldId id="418" r:id="rId198"/>
    <p:sldId id="525" r:id="rId199"/>
    <p:sldId id="526" r:id="rId200"/>
    <p:sldId id="527" r:id="rId201"/>
    <p:sldId id="528" r:id="rId202"/>
    <p:sldId id="529" r:id="rId203"/>
    <p:sldId id="530" r:id="rId204"/>
    <p:sldId id="531" r:id="rId205"/>
    <p:sldId id="532" r:id="rId206"/>
    <p:sldId id="533" r:id="rId207"/>
    <p:sldId id="419" r:id="rId208"/>
    <p:sldId id="475" r:id="rId209"/>
    <p:sldId id="2486" r:id="rId210"/>
    <p:sldId id="269" r:id="rId211"/>
    <p:sldId id="306" r:id="rId212"/>
    <p:sldId id="307" r:id="rId213"/>
    <p:sldId id="312" r:id="rId214"/>
    <p:sldId id="308" r:id="rId215"/>
    <p:sldId id="311" r:id="rId216"/>
    <p:sldId id="309" r:id="rId217"/>
    <p:sldId id="405" r:id="rId218"/>
    <p:sldId id="310" r:id="rId219"/>
    <p:sldId id="275" r:id="rId220"/>
    <p:sldId id="277" r:id="rId221"/>
    <p:sldId id="334" r:id="rId222"/>
    <p:sldId id="280" r:id="rId223"/>
    <p:sldId id="358" r:id="rId224"/>
    <p:sldId id="357" r:id="rId225"/>
    <p:sldId id="396" r:id="rId226"/>
    <p:sldId id="397" r:id="rId227"/>
    <p:sldId id="400" r:id="rId228"/>
    <p:sldId id="402" r:id="rId229"/>
    <p:sldId id="455" r:id="rId230"/>
    <p:sldId id="401" r:id="rId231"/>
    <p:sldId id="276" r:id="rId232"/>
    <p:sldId id="272" r:id="rId233"/>
    <p:sldId id="343" r:id="rId234"/>
    <p:sldId id="422" r:id="rId235"/>
    <p:sldId id="3846" r:id="rId236"/>
    <p:sldId id="3847" r:id="rId237"/>
    <p:sldId id="2384" r:id="rId238"/>
    <p:sldId id="2380" r:id="rId239"/>
    <p:sldId id="3864" r:id="rId240"/>
    <p:sldId id="2382" r:id="rId241"/>
    <p:sldId id="2386" r:id="rId242"/>
    <p:sldId id="432" r:id="rId243"/>
    <p:sldId id="2381" r:id="rId244"/>
    <p:sldId id="433" r:id="rId245"/>
    <p:sldId id="3848" r:id="rId246"/>
    <p:sldId id="415" r:id="rId247"/>
    <p:sldId id="270" r:id="rId248"/>
    <p:sldId id="335" r:id="rId249"/>
    <p:sldId id="303" r:id="rId250"/>
    <p:sldId id="416" r:id="rId251"/>
    <p:sldId id="2387" r:id="rId252"/>
    <p:sldId id="434" r:id="rId253"/>
    <p:sldId id="1141" r:id="rId254"/>
    <p:sldId id="2379" r:id="rId255"/>
    <p:sldId id="403" r:id="rId256"/>
    <p:sldId id="412" r:id="rId257"/>
    <p:sldId id="428" r:id="rId258"/>
    <p:sldId id="2388" r:id="rId259"/>
    <p:sldId id="494" r:id="rId260"/>
    <p:sldId id="3839" r:id="rId261"/>
    <p:sldId id="3767" r:id="rId262"/>
    <p:sldId id="3840" r:id="rId263"/>
    <p:sldId id="3841" r:id="rId264"/>
    <p:sldId id="3842" r:id="rId265"/>
    <p:sldId id="3843" r:id="rId266"/>
    <p:sldId id="399" r:id="rId267"/>
    <p:sldId id="3862" r:id="rId268"/>
    <p:sldId id="3863" r:id="rId269"/>
    <p:sldId id="302" r:id="rId270"/>
    <p:sldId id="5337" r:id="rId271"/>
    <p:sldId id="5338" r:id="rId272"/>
    <p:sldId id="5339" r:id="rId273"/>
    <p:sldId id="5340" r:id="rId274"/>
    <p:sldId id="5341" r:id="rId275"/>
    <p:sldId id="5342" r:id="rId276"/>
    <p:sldId id="5343" r:id="rId277"/>
    <p:sldId id="5344" r:id="rId278"/>
    <p:sldId id="5345" r:id="rId279"/>
    <p:sldId id="5346" r:id="rId280"/>
    <p:sldId id="5347" r:id="rId281"/>
    <p:sldId id="5348" r:id="rId282"/>
    <p:sldId id="5369" r:id="rId283"/>
    <p:sldId id="2394" r:id="rId284"/>
    <p:sldId id="2395" r:id="rId285"/>
    <p:sldId id="2396" r:id="rId286"/>
    <p:sldId id="2397" r:id="rId287"/>
    <p:sldId id="725" r:id="rId288"/>
    <p:sldId id="5364" r:id="rId289"/>
    <p:sldId id="5365" r:id="rId290"/>
    <p:sldId id="5366" r:id="rId291"/>
    <p:sldId id="5367" r:id="rId292"/>
    <p:sldId id="5368" r:id="rId293"/>
    <p:sldId id="729" r:id="rId294"/>
    <p:sldId id="730" r:id="rId295"/>
    <p:sldId id="731" r:id="rId296"/>
    <p:sldId id="732" r:id="rId297"/>
    <p:sldId id="733" r:id="rId298"/>
    <p:sldId id="734" r:id="rId299"/>
    <p:sldId id="735" r:id="rId300"/>
    <p:sldId id="736" r:id="rId301"/>
    <p:sldId id="737" r:id="rId302"/>
    <p:sldId id="738" r:id="rId303"/>
    <p:sldId id="739" r:id="rId304"/>
    <p:sldId id="740" r:id="rId305"/>
    <p:sldId id="741" r:id="rId306"/>
    <p:sldId id="742" r:id="rId307"/>
    <p:sldId id="743" r:id="rId308"/>
    <p:sldId id="744" r:id="rId309"/>
    <p:sldId id="745" r:id="rId310"/>
    <p:sldId id="746" r:id="rId311"/>
    <p:sldId id="790" r:id="rId312"/>
    <p:sldId id="281" r:id="rId313"/>
    <p:sldId id="495" r:id="rId314"/>
    <p:sldId id="256" r:id="rId315"/>
    <p:sldId id="2401" r:id="rId316"/>
    <p:sldId id="2402" r:id="rId317"/>
    <p:sldId id="601" r:id="rId318"/>
    <p:sldId id="603" r:id="rId319"/>
    <p:sldId id="604" r:id="rId320"/>
    <p:sldId id="605" r:id="rId321"/>
    <p:sldId id="606" r:id="rId322"/>
    <p:sldId id="607" r:id="rId323"/>
    <p:sldId id="608" r:id="rId324"/>
    <p:sldId id="609" r:id="rId325"/>
    <p:sldId id="610" r:id="rId326"/>
    <p:sldId id="611" r:id="rId327"/>
    <p:sldId id="612" r:id="rId328"/>
    <p:sldId id="613" r:id="rId329"/>
    <p:sldId id="614" r:id="rId330"/>
    <p:sldId id="615" r:id="rId331"/>
    <p:sldId id="789" r:id="rId332"/>
    <p:sldId id="791" r:id="rId333"/>
    <p:sldId id="771" r:id="rId334"/>
    <p:sldId id="798" r:id="rId335"/>
    <p:sldId id="799" r:id="rId336"/>
    <p:sldId id="800" r:id="rId337"/>
    <p:sldId id="801" r:id="rId338"/>
    <p:sldId id="802" r:id="rId339"/>
    <p:sldId id="803" r:id="rId340"/>
    <p:sldId id="804" r:id="rId341"/>
    <p:sldId id="805" r:id="rId342"/>
    <p:sldId id="806" r:id="rId343"/>
    <p:sldId id="807" r:id="rId344"/>
    <p:sldId id="808" r:id="rId345"/>
    <p:sldId id="809" r:id="rId346"/>
    <p:sldId id="810" r:id="rId347"/>
    <p:sldId id="811" r:id="rId348"/>
    <p:sldId id="812" r:id="rId349"/>
    <p:sldId id="813" r:id="rId350"/>
    <p:sldId id="788" r:id="rId351"/>
    <p:sldId id="797" r:id="rId352"/>
    <p:sldId id="299" r:id="rId353"/>
    <p:sldId id="3861" r:id="rId354"/>
    <p:sldId id="496" r:id="rId355"/>
    <p:sldId id="796" r:id="rId356"/>
    <p:sldId id="317" r:id="rId357"/>
    <p:sldId id="572" r:id="rId358"/>
    <p:sldId id="573" r:id="rId359"/>
    <p:sldId id="574" r:id="rId360"/>
    <p:sldId id="5336" r:id="rId361"/>
    <p:sldId id="497" r:id="rId362"/>
    <p:sldId id="264" r:id="rId363"/>
    <p:sldId id="5447" r:id="rId364"/>
    <p:sldId id="5448" r:id="rId365"/>
    <p:sldId id="5449" r:id="rId366"/>
    <p:sldId id="5450" r:id="rId367"/>
    <p:sldId id="5463" r:id="rId368"/>
    <p:sldId id="5452" r:id="rId369"/>
    <p:sldId id="258" r:id="rId370"/>
    <p:sldId id="259" r:id="rId371"/>
    <p:sldId id="5453" r:id="rId372"/>
    <p:sldId id="261" r:id="rId373"/>
    <p:sldId id="262" r:id="rId374"/>
    <p:sldId id="263" r:id="rId375"/>
    <p:sldId id="5454" r:id="rId376"/>
    <p:sldId id="5455" r:id="rId377"/>
    <p:sldId id="5456" r:id="rId378"/>
    <p:sldId id="267" r:id="rId379"/>
    <p:sldId id="268" r:id="rId380"/>
    <p:sldId id="5457" r:id="rId381"/>
    <p:sldId id="5458" r:id="rId382"/>
    <p:sldId id="5459" r:id="rId383"/>
    <p:sldId id="5460" r:id="rId384"/>
    <p:sldId id="273" r:id="rId385"/>
    <p:sldId id="274" r:id="rId386"/>
    <p:sldId id="5462" r:id="rId387"/>
    <p:sldId id="1142" r:id="rId388"/>
    <p:sldId id="498" r:id="rId389"/>
    <p:sldId id="618" r:id="rId390"/>
    <p:sldId id="619" r:id="rId391"/>
    <p:sldId id="620" r:id="rId392"/>
    <p:sldId id="621" r:id="rId393"/>
    <p:sldId id="622" r:id="rId394"/>
    <p:sldId id="623" r:id="rId395"/>
    <p:sldId id="624" r:id="rId396"/>
    <p:sldId id="625" r:id="rId397"/>
    <p:sldId id="626" r:id="rId398"/>
    <p:sldId id="627" r:id="rId399"/>
    <p:sldId id="628" r:id="rId400"/>
    <p:sldId id="629" r:id="rId401"/>
    <p:sldId id="630" r:id="rId402"/>
    <p:sldId id="631" r:id="rId403"/>
    <p:sldId id="632" r:id="rId404"/>
    <p:sldId id="633" r:id="rId405"/>
    <p:sldId id="634" r:id="rId406"/>
    <p:sldId id="635" r:id="rId407"/>
    <p:sldId id="792" r:id="rId408"/>
    <p:sldId id="289" r:id="rId409"/>
    <p:sldId id="282" r:id="rId410"/>
    <p:sldId id="265" r:id="rId411"/>
    <p:sldId id="279" r:id="rId412"/>
    <p:sldId id="266" r:id="rId413"/>
    <p:sldId id="304" r:id="rId414"/>
    <p:sldId id="477" r:id="rId415"/>
    <p:sldId id="499" r:id="rId416"/>
    <p:sldId id="748" r:id="rId417"/>
    <p:sldId id="749" r:id="rId418"/>
    <p:sldId id="750" r:id="rId419"/>
    <p:sldId id="751" r:id="rId420"/>
    <p:sldId id="752" r:id="rId421"/>
    <p:sldId id="753" r:id="rId422"/>
    <p:sldId id="754" r:id="rId423"/>
    <p:sldId id="755" r:id="rId424"/>
    <p:sldId id="756" r:id="rId425"/>
    <p:sldId id="757" r:id="rId426"/>
    <p:sldId id="758" r:id="rId427"/>
    <p:sldId id="759" r:id="rId428"/>
    <p:sldId id="760" r:id="rId429"/>
    <p:sldId id="761" r:id="rId430"/>
    <p:sldId id="762" r:id="rId431"/>
    <p:sldId id="763" r:id="rId432"/>
    <p:sldId id="764" r:id="rId433"/>
    <p:sldId id="765" r:id="rId434"/>
    <p:sldId id="766" r:id="rId435"/>
    <p:sldId id="767" r:id="rId436"/>
    <p:sldId id="768" r:id="rId437"/>
    <p:sldId id="769" r:id="rId438"/>
    <p:sldId id="793" r:id="rId439"/>
    <p:sldId id="322" r:id="rId440"/>
    <p:sldId id="323" r:id="rId441"/>
    <p:sldId id="324" r:id="rId442"/>
    <p:sldId id="326" r:id="rId443"/>
    <p:sldId id="327" r:id="rId444"/>
    <p:sldId id="328" r:id="rId445"/>
    <p:sldId id="329" r:id="rId446"/>
    <p:sldId id="330" r:id="rId447"/>
    <p:sldId id="5370" r:id="rId448"/>
    <p:sldId id="332" r:id="rId449"/>
    <p:sldId id="5371" r:id="rId450"/>
    <p:sldId id="5372" r:id="rId451"/>
    <p:sldId id="5373" r:id="rId452"/>
    <p:sldId id="5374" r:id="rId453"/>
    <p:sldId id="5375" r:id="rId454"/>
    <p:sldId id="5376" r:id="rId455"/>
    <p:sldId id="5377" r:id="rId456"/>
    <p:sldId id="5378" r:id="rId457"/>
    <p:sldId id="5379" r:id="rId458"/>
    <p:sldId id="342" r:id="rId459"/>
    <p:sldId id="5380" r:id="rId460"/>
    <p:sldId id="344" r:id="rId461"/>
    <p:sldId id="5381" r:id="rId462"/>
    <p:sldId id="346" r:id="rId463"/>
    <p:sldId id="5382" r:id="rId464"/>
    <p:sldId id="5383" r:id="rId465"/>
    <p:sldId id="5384" r:id="rId466"/>
    <p:sldId id="5385" r:id="rId467"/>
    <p:sldId id="5386" r:id="rId468"/>
    <p:sldId id="373" r:id="rId469"/>
    <p:sldId id="5387" r:id="rId470"/>
    <p:sldId id="5388" r:id="rId471"/>
    <p:sldId id="355" r:id="rId472"/>
    <p:sldId id="5389" r:id="rId473"/>
    <p:sldId id="5390" r:id="rId474"/>
    <p:sldId id="5391" r:id="rId475"/>
    <p:sldId id="5392" r:id="rId476"/>
    <p:sldId id="5393" r:id="rId477"/>
    <p:sldId id="361" r:id="rId478"/>
    <p:sldId id="362" r:id="rId479"/>
    <p:sldId id="363" r:id="rId480"/>
    <p:sldId id="364" r:id="rId481"/>
    <p:sldId id="365" r:id="rId482"/>
    <p:sldId id="366" r:id="rId483"/>
    <p:sldId id="367" r:id="rId484"/>
    <p:sldId id="368" r:id="rId485"/>
    <p:sldId id="369" r:id="rId486"/>
    <p:sldId id="370" r:id="rId487"/>
    <p:sldId id="371" r:id="rId488"/>
    <p:sldId id="372" r:id="rId489"/>
    <p:sldId id="500" r:id="rId490"/>
    <p:sldId id="313" r:id="rId491"/>
    <p:sldId id="5394" r:id="rId492"/>
    <p:sldId id="5395" r:id="rId493"/>
    <p:sldId id="5396" r:id="rId494"/>
    <p:sldId id="5464" r:id="rId495"/>
    <p:sldId id="5465" r:id="rId496"/>
    <p:sldId id="2407" r:id="rId497"/>
    <p:sldId id="278" r:id="rId498"/>
    <p:sldId id="2408" r:id="rId499"/>
    <p:sldId id="288" r:id="rId500"/>
    <p:sldId id="2409" r:id="rId501"/>
    <p:sldId id="5466" r:id="rId502"/>
    <p:sldId id="501" r:id="rId503"/>
    <p:sldId id="661" r:id="rId504"/>
    <p:sldId id="662" r:id="rId505"/>
    <p:sldId id="663" r:id="rId506"/>
    <p:sldId id="664" r:id="rId507"/>
    <p:sldId id="665" r:id="rId508"/>
    <p:sldId id="666" r:id="rId509"/>
    <p:sldId id="667" r:id="rId510"/>
    <p:sldId id="668" r:id="rId511"/>
    <p:sldId id="669" r:id="rId512"/>
    <p:sldId id="670" r:id="rId513"/>
    <p:sldId id="671" r:id="rId514"/>
    <p:sldId id="672" r:id="rId515"/>
    <p:sldId id="673" r:id="rId516"/>
    <p:sldId id="794" r:id="rId517"/>
    <p:sldId id="286" r:id="rId518"/>
    <p:sldId id="287" r:id="rId519"/>
    <p:sldId id="5397" r:id="rId520"/>
    <p:sldId id="5398" r:id="rId521"/>
    <p:sldId id="5399" r:id="rId522"/>
    <p:sldId id="291" r:id="rId523"/>
    <p:sldId id="292" r:id="rId524"/>
    <p:sldId id="5413" r:id="rId525"/>
    <p:sldId id="294" r:id="rId526"/>
    <p:sldId id="5414" r:id="rId527"/>
    <p:sldId id="5415" r:id="rId528"/>
    <p:sldId id="5400" r:id="rId529"/>
    <p:sldId id="5401" r:id="rId530"/>
    <p:sldId id="5402" r:id="rId531"/>
    <p:sldId id="479" r:id="rId532"/>
    <p:sldId id="5403" r:id="rId533"/>
    <p:sldId id="5404" r:id="rId534"/>
    <p:sldId id="5405" r:id="rId535"/>
    <p:sldId id="5406" r:id="rId536"/>
    <p:sldId id="472" r:id="rId537"/>
    <p:sldId id="5407" r:id="rId538"/>
    <p:sldId id="5408" r:id="rId539"/>
    <p:sldId id="5409" r:id="rId540"/>
    <p:sldId id="5410" r:id="rId541"/>
    <p:sldId id="5411" r:id="rId542"/>
    <p:sldId id="5412" r:id="rId543"/>
    <p:sldId id="502" r:id="rId544"/>
    <p:sldId id="5416" r:id="rId545"/>
    <p:sldId id="5417" r:id="rId546"/>
    <p:sldId id="5418" r:id="rId547"/>
    <p:sldId id="5419" r:id="rId548"/>
    <p:sldId id="5420" r:id="rId549"/>
    <p:sldId id="5421" r:id="rId550"/>
    <p:sldId id="395" r:id="rId551"/>
    <p:sldId id="5422" r:id="rId552"/>
    <p:sldId id="5423" r:id="rId553"/>
    <p:sldId id="398" r:id="rId554"/>
    <p:sldId id="5424" r:id="rId555"/>
    <p:sldId id="5425" r:id="rId556"/>
    <p:sldId id="5426" r:id="rId557"/>
    <p:sldId id="5427" r:id="rId558"/>
    <p:sldId id="5428" r:id="rId559"/>
    <p:sldId id="404" r:id="rId560"/>
    <p:sldId id="5429" r:id="rId561"/>
    <p:sldId id="406" r:id="rId562"/>
    <p:sldId id="5430" r:id="rId563"/>
    <p:sldId id="408" r:id="rId564"/>
    <p:sldId id="409" r:id="rId565"/>
    <p:sldId id="410" r:id="rId566"/>
    <p:sldId id="411" r:id="rId567"/>
    <p:sldId id="5431" r:id="rId568"/>
    <p:sldId id="413" r:id="rId569"/>
    <p:sldId id="414" r:id="rId570"/>
    <p:sldId id="5432" r:id="rId571"/>
    <p:sldId id="5433" r:id="rId572"/>
    <p:sldId id="417" r:id="rId573"/>
    <p:sldId id="5434" r:id="rId574"/>
    <p:sldId id="5435" r:id="rId575"/>
    <p:sldId id="420" r:id="rId576"/>
    <p:sldId id="5436" r:id="rId577"/>
    <p:sldId id="5437" r:id="rId578"/>
    <p:sldId id="423" r:id="rId579"/>
    <p:sldId id="424" r:id="rId580"/>
    <p:sldId id="425" r:id="rId581"/>
    <p:sldId id="5438" r:id="rId582"/>
    <p:sldId id="5439" r:id="rId583"/>
    <p:sldId id="5440" r:id="rId584"/>
    <p:sldId id="429" r:id="rId585"/>
    <p:sldId id="430" r:id="rId586"/>
    <p:sldId id="5441" r:id="rId587"/>
    <p:sldId id="5442" r:id="rId588"/>
    <p:sldId id="5443" r:id="rId589"/>
    <p:sldId id="5444" r:id="rId590"/>
    <p:sldId id="435" r:id="rId591"/>
    <p:sldId id="436" r:id="rId592"/>
    <p:sldId id="437" r:id="rId593"/>
    <p:sldId id="503" r:id="rId594"/>
    <p:sldId id="257" r:id="rId595"/>
    <p:sldId id="271" r:id="rId596"/>
    <p:sldId id="5467" r:id="rId597"/>
    <p:sldId id="5468" r:id="rId598"/>
    <p:sldId id="290" r:id="rId599"/>
    <p:sldId id="2410" r:id="rId600"/>
    <p:sldId id="504" r:id="rId601"/>
    <p:sldId id="676" r:id="rId602"/>
    <p:sldId id="677" r:id="rId603"/>
    <p:sldId id="5446" r:id="rId604"/>
    <p:sldId id="815" r:id="rId605"/>
    <p:sldId id="816" r:id="rId606"/>
    <p:sldId id="817" r:id="rId607"/>
    <p:sldId id="818" r:id="rId608"/>
    <p:sldId id="819" r:id="rId609"/>
    <p:sldId id="820" r:id="rId610"/>
    <p:sldId id="821" r:id="rId611"/>
    <p:sldId id="822" r:id="rId612"/>
    <p:sldId id="823" r:id="rId613"/>
    <p:sldId id="824" r:id="rId614"/>
    <p:sldId id="825" r:id="rId615"/>
    <p:sldId id="826" r:id="rId616"/>
    <p:sldId id="827" r:id="rId617"/>
    <p:sldId id="828" r:id="rId618"/>
    <p:sldId id="829" r:id="rId619"/>
    <p:sldId id="830" r:id="rId620"/>
    <p:sldId id="831" r:id="rId621"/>
    <p:sldId id="832" r:id="rId622"/>
    <p:sldId id="833" r:id="rId623"/>
    <p:sldId id="834" r:id="rId624"/>
    <p:sldId id="835" r:id="rId625"/>
    <p:sldId id="836" r:id="rId626"/>
    <p:sldId id="837" r:id="rId627"/>
    <p:sldId id="838" r:id="rId628"/>
    <p:sldId id="839" r:id="rId629"/>
    <p:sldId id="840" r:id="rId630"/>
    <p:sldId id="841" r:id="rId631"/>
    <p:sldId id="842" r:id="rId632"/>
    <p:sldId id="843" r:id="rId633"/>
    <p:sldId id="844" r:id="rId634"/>
    <p:sldId id="845" r:id="rId635"/>
    <p:sldId id="846" r:id="rId636"/>
    <p:sldId id="847" r:id="rId637"/>
    <p:sldId id="848" r:id="rId638"/>
    <p:sldId id="849" r:id="rId639"/>
    <p:sldId id="850" r:id="rId640"/>
    <p:sldId id="851" r:id="rId641"/>
    <p:sldId id="852" r:id="rId642"/>
    <p:sldId id="853" r:id="rId643"/>
    <p:sldId id="854" r:id="rId644"/>
    <p:sldId id="855" r:id="rId645"/>
    <p:sldId id="856" r:id="rId646"/>
    <p:sldId id="721" r:id="rId647"/>
    <p:sldId id="722" r:id="rId648"/>
    <p:sldId id="795" r:id="rId649"/>
    <p:sldId id="463" r:id="rId650"/>
    <p:sldId id="462" r:id="rId651"/>
    <p:sldId id="465" r:id="rId652"/>
    <p:sldId id="464" r:id="rId653"/>
    <p:sldId id="460" r:id="rId654"/>
    <p:sldId id="461" r:id="rId655"/>
    <p:sldId id="493" r:id="rId656"/>
    <p:sldId id="2398" r:id="rId657"/>
    <p:sldId id="2399" r:id="rId658"/>
    <p:sldId id="2400" r:id="rId659"/>
    <p:sldId id="431" r:id="rId660"/>
    <p:sldId id="2374" r:id="rId661"/>
    <p:sldId id="2375" r:id="rId662"/>
    <p:sldId id="476" r:id="rId663"/>
    <p:sldId id="487" r:id="rId664"/>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4998"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09996"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64972"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1998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74953" algn="l" defTabSz="454998" rtl="0" eaLnBrk="1" latinLnBrk="0" hangingPunct="1">
      <a:defRPr sz="2400" kern="1200">
        <a:solidFill>
          <a:schemeClr val="tx1"/>
        </a:solidFill>
        <a:latin typeface="Times New Roman" charset="0"/>
        <a:ea typeface="ＭＳ Ｐゴシック" charset="0"/>
        <a:cs typeface="ＭＳ Ｐゴシック" charset="0"/>
      </a:defRPr>
    </a:lvl6pPr>
    <a:lvl7pPr marL="2729942" algn="l" defTabSz="454998" rtl="0" eaLnBrk="1" latinLnBrk="0" hangingPunct="1">
      <a:defRPr sz="2400" kern="1200">
        <a:solidFill>
          <a:schemeClr val="tx1"/>
        </a:solidFill>
        <a:latin typeface="Times New Roman" charset="0"/>
        <a:ea typeface="ＭＳ Ｐゴシック" charset="0"/>
        <a:cs typeface="ＭＳ Ｐゴシック" charset="0"/>
      </a:defRPr>
    </a:lvl7pPr>
    <a:lvl8pPr marL="3184932" algn="l" defTabSz="454998" rtl="0" eaLnBrk="1" latinLnBrk="0" hangingPunct="1">
      <a:defRPr sz="2400" kern="1200">
        <a:solidFill>
          <a:schemeClr val="tx1"/>
        </a:solidFill>
        <a:latin typeface="Times New Roman" charset="0"/>
        <a:ea typeface="ＭＳ Ｐゴシック" charset="0"/>
        <a:cs typeface="ＭＳ Ｐゴシック" charset="0"/>
      </a:defRPr>
    </a:lvl8pPr>
    <a:lvl9pPr marL="3639924" algn="l" defTabSz="454998"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FFC751B5-E2C5-5F4F-9AFB-F4D2C594D617}">
          <p14:sldIdLst>
            <p14:sldId id="515"/>
            <p14:sldId id="516"/>
            <p14:sldId id="2377"/>
            <p14:sldId id="517"/>
            <p14:sldId id="518"/>
            <p14:sldId id="519"/>
            <p14:sldId id="520"/>
            <p14:sldId id="521"/>
            <p14:sldId id="522"/>
            <p14:sldId id="523"/>
            <p14:sldId id="524"/>
            <p14:sldId id="3751"/>
            <p14:sldId id="3752"/>
            <p14:sldId id="2418"/>
            <p14:sldId id="2419"/>
            <p14:sldId id="2420"/>
            <p14:sldId id="3749"/>
            <p14:sldId id="377"/>
            <p14:sldId id="379"/>
            <p14:sldId id="3750"/>
          </p14:sldIdLst>
        </p14:section>
        <p14:section name="Introduction" id="{8642B78A-1CA3-DA4F-B884-90DA971E6292}">
          <p14:sldIdLst>
            <p14:sldId id="336"/>
            <p14:sldId id="337"/>
            <p14:sldId id="338"/>
            <p14:sldId id="339"/>
            <p14:sldId id="340"/>
            <p14:sldId id="341"/>
            <p14:sldId id="298"/>
            <p14:sldId id="314"/>
            <p14:sldId id="448"/>
            <p14:sldId id="449"/>
            <p14:sldId id="450"/>
            <p14:sldId id="451"/>
            <p14:sldId id="452"/>
            <p14:sldId id="453"/>
            <p14:sldId id="454"/>
            <p14:sldId id="295"/>
            <p14:sldId id="296"/>
            <p14:sldId id="356"/>
            <p14:sldId id="345"/>
            <p14:sldId id="391"/>
            <p14:sldId id="392"/>
            <p14:sldId id="393"/>
            <p14:sldId id="394"/>
            <p14:sldId id="347"/>
            <p14:sldId id="348"/>
            <p14:sldId id="349"/>
            <p14:sldId id="350"/>
            <p14:sldId id="297"/>
            <p14:sldId id="351"/>
            <p14:sldId id="352"/>
            <p14:sldId id="353"/>
            <p14:sldId id="354"/>
            <p14:sldId id="385"/>
            <p14:sldId id="473"/>
            <p14:sldId id="387"/>
            <p14:sldId id="388"/>
            <p14:sldId id="389"/>
            <p14:sldId id="390"/>
            <p14:sldId id="359"/>
            <p14:sldId id="360"/>
            <p14:sldId id="318"/>
            <p14:sldId id="857"/>
            <p14:sldId id="858"/>
            <p14:sldId id="859"/>
            <p14:sldId id="860"/>
            <p14:sldId id="861"/>
            <p14:sldId id="862"/>
            <p14:sldId id="863"/>
            <p14:sldId id="864"/>
            <p14:sldId id="458"/>
            <p14:sldId id="865"/>
            <p14:sldId id="374"/>
            <p14:sldId id="375"/>
            <p14:sldId id="376"/>
            <p14:sldId id="866"/>
            <p14:sldId id="443"/>
            <p14:sldId id="444"/>
            <p14:sldId id="445"/>
            <p14:sldId id="446"/>
            <p14:sldId id="447"/>
            <p14:sldId id="867"/>
            <p14:sldId id="868"/>
            <p14:sldId id="426"/>
            <p14:sldId id="427"/>
            <p14:sldId id="869"/>
            <p14:sldId id="870"/>
            <p14:sldId id="871"/>
            <p14:sldId id="260"/>
            <p14:sldId id="421"/>
            <p14:sldId id="418"/>
            <p14:sldId id="525"/>
            <p14:sldId id="526"/>
            <p14:sldId id="527"/>
            <p14:sldId id="528"/>
            <p14:sldId id="529"/>
            <p14:sldId id="530"/>
            <p14:sldId id="531"/>
            <p14:sldId id="532"/>
            <p14:sldId id="533"/>
            <p14:sldId id="419"/>
            <p14:sldId id="475"/>
            <p14:sldId id="2486"/>
            <p14:sldId id="269"/>
            <p14:sldId id="306"/>
            <p14:sldId id="307"/>
            <p14:sldId id="312"/>
            <p14:sldId id="308"/>
            <p14:sldId id="311"/>
            <p14:sldId id="309"/>
            <p14:sldId id="405"/>
            <p14:sldId id="310"/>
            <p14:sldId id="275"/>
            <p14:sldId id="277"/>
            <p14:sldId id="334"/>
            <p14:sldId id="280"/>
            <p14:sldId id="358"/>
            <p14:sldId id="357"/>
            <p14:sldId id="396"/>
            <p14:sldId id="397"/>
            <p14:sldId id="400"/>
            <p14:sldId id="402"/>
            <p14:sldId id="455"/>
            <p14:sldId id="401"/>
            <p14:sldId id="276"/>
            <p14:sldId id="272"/>
            <p14:sldId id="343"/>
            <p14:sldId id="422"/>
          </p14:sldIdLst>
        </p14:section>
        <p14:section name="Sermon" id="{91066FAD-9498-D041-AF2B-CEE0DD3ACA62}">
          <p14:sldIdLst>
            <p14:sldId id="3846"/>
            <p14:sldId id="3847"/>
            <p14:sldId id="2384"/>
            <p14:sldId id="2380"/>
            <p14:sldId id="3864"/>
            <p14:sldId id="2382"/>
            <p14:sldId id="2386"/>
            <p14:sldId id="432"/>
            <p14:sldId id="2381"/>
            <p14:sldId id="433"/>
            <p14:sldId id="3848"/>
            <p14:sldId id="415"/>
            <p14:sldId id="270"/>
            <p14:sldId id="335"/>
            <p14:sldId id="303"/>
            <p14:sldId id="416"/>
            <p14:sldId id="2387"/>
            <p14:sldId id="434"/>
            <p14:sldId id="1141"/>
            <p14:sldId id="2379"/>
            <p14:sldId id="403"/>
            <p14:sldId id="412"/>
            <p14:sldId id="428"/>
            <p14:sldId id="2388"/>
          </p14:sldIdLst>
        </p14:section>
        <p14:section name="Chapter" id="{A282B590-FA18-7146-9700-12F0AA77925C}">
          <p14:sldIdLst>
            <p14:sldId id="494"/>
            <p14:sldId id="3839"/>
            <p14:sldId id="3767"/>
            <p14:sldId id="3840"/>
            <p14:sldId id="3841"/>
            <p14:sldId id="3842"/>
            <p14:sldId id="3843"/>
            <p14:sldId id="399"/>
            <p14:sldId id="3862"/>
            <p14:sldId id="3863"/>
            <p14:sldId id="302"/>
            <p14:sldId id="5337"/>
            <p14:sldId id="5338"/>
            <p14:sldId id="5339"/>
            <p14:sldId id="5340"/>
            <p14:sldId id="5341"/>
            <p14:sldId id="5342"/>
            <p14:sldId id="5343"/>
            <p14:sldId id="5344"/>
            <p14:sldId id="5345"/>
            <p14:sldId id="5346"/>
            <p14:sldId id="5347"/>
            <p14:sldId id="5348"/>
            <p14:sldId id="5369"/>
            <p14:sldId id="2394"/>
            <p14:sldId id="2395"/>
            <p14:sldId id="2396"/>
            <p14:sldId id="2397"/>
            <p14:sldId id="725"/>
            <p14:sldId id="5364"/>
            <p14:sldId id="5365"/>
            <p14:sldId id="5366"/>
            <p14:sldId id="5367"/>
            <p14:sldId id="5368"/>
            <p14:sldId id="729"/>
            <p14:sldId id="730"/>
            <p14:sldId id="731"/>
            <p14:sldId id="732"/>
            <p14:sldId id="733"/>
            <p14:sldId id="734"/>
            <p14:sldId id="735"/>
            <p14:sldId id="736"/>
            <p14:sldId id="737"/>
            <p14:sldId id="738"/>
            <p14:sldId id="739"/>
            <p14:sldId id="740"/>
            <p14:sldId id="741"/>
            <p14:sldId id="742"/>
            <p14:sldId id="743"/>
            <p14:sldId id="744"/>
            <p14:sldId id="745"/>
            <p14:sldId id="746"/>
            <p14:sldId id="790"/>
            <p14:sldId id="281"/>
            <p14:sldId id="495"/>
            <p14:sldId id="256"/>
            <p14:sldId id="2401"/>
            <p14:sldId id="2402"/>
            <p14:sldId id="601"/>
            <p14:sldId id="603"/>
            <p14:sldId id="604"/>
            <p14:sldId id="605"/>
            <p14:sldId id="606"/>
            <p14:sldId id="607"/>
            <p14:sldId id="608"/>
            <p14:sldId id="609"/>
            <p14:sldId id="610"/>
            <p14:sldId id="611"/>
            <p14:sldId id="612"/>
            <p14:sldId id="613"/>
            <p14:sldId id="614"/>
            <p14:sldId id="615"/>
            <p14:sldId id="789"/>
            <p14:sldId id="791"/>
            <p14:sldId id="771"/>
            <p14:sldId id="798"/>
            <p14:sldId id="799"/>
            <p14:sldId id="800"/>
            <p14:sldId id="801"/>
            <p14:sldId id="802"/>
            <p14:sldId id="803"/>
            <p14:sldId id="804"/>
            <p14:sldId id="805"/>
            <p14:sldId id="806"/>
            <p14:sldId id="807"/>
            <p14:sldId id="808"/>
            <p14:sldId id="809"/>
            <p14:sldId id="810"/>
            <p14:sldId id="811"/>
            <p14:sldId id="812"/>
            <p14:sldId id="813"/>
            <p14:sldId id="788"/>
            <p14:sldId id="797"/>
            <p14:sldId id="299"/>
            <p14:sldId id="3861"/>
            <p14:sldId id="496"/>
            <p14:sldId id="796"/>
            <p14:sldId id="317"/>
            <p14:sldId id="572"/>
            <p14:sldId id="573"/>
            <p14:sldId id="574"/>
            <p14:sldId id="5336"/>
            <p14:sldId id="497"/>
            <p14:sldId id="264"/>
            <p14:sldId id="5447"/>
            <p14:sldId id="5448"/>
            <p14:sldId id="5449"/>
            <p14:sldId id="5450"/>
            <p14:sldId id="5463"/>
            <p14:sldId id="5452"/>
            <p14:sldId id="258"/>
            <p14:sldId id="259"/>
            <p14:sldId id="5453"/>
            <p14:sldId id="261"/>
            <p14:sldId id="262"/>
            <p14:sldId id="263"/>
            <p14:sldId id="5454"/>
            <p14:sldId id="5455"/>
            <p14:sldId id="5456"/>
            <p14:sldId id="267"/>
            <p14:sldId id="268"/>
            <p14:sldId id="5457"/>
            <p14:sldId id="5458"/>
            <p14:sldId id="5459"/>
            <p14:sldId id="5460"/>
            <p14:sldId id="273"/>
            <p14:sldId id="274"/>
            <p14:sldId id="5462"/>
            <p14:sldId id="1142"/>
            <p14:sldId id="498"/>
            <p14:sldId id="618"/>
            <p14:sldId id="619"/>
            <p14:sldId id="620"/>
            <p14:sldId id="621"/>
            <p14:sldId id="622"/>
            <p14:sldId id="623"/>
            <p14:sldId id="624"/>
            <p14:sldId id="625"/>
            <p14:sldId id="626"/>
            <p14:sldId id="627"/>
            <p14:sldId id="628"/>
            <p14:sldId id="629"/>
            <p14:sldId id="630"/>
            <p14:sldId id="631"/>
            <p14:sldId id="632"/>
            <p14:sldId id="633"/>
            <p14:sldId id="634"/>
            <p14:sldId id="635"/>
            <p14:sldId id="792"/>
            <p14:sldId id="289"/>
            <p14:sldId id="282"/>
            <p14:sldId id="265"/>
            <p14:sldId id="279"/>
            <p14:sldId id="266"/>
            <p14:sldId id="304"/>
            <p14:sldId id="477"/>
            <p14:sldId id="499"/>
            <p14:sldId id="748"/>
            <p14:sldId id="749"/>
            <p14:sldId id="750"/>
            <p14:sldId id="751"/>
            <p14:sldId id="752"/>
            <p14:sldId id="753"/>
            <p14:sldId id="754"/>
            <p14:sldId id="755"/>
            <p14:sldId id="756"/>
            <p14:sldId id="757"/>
            <p14:sldId id="758"/>
            <p14:sldId id="759"/>
            <p14:sldId id="760"/>
            <p14:sldId id="761"/>
            <p14:sldId id="762"/>
            <p14:sldId id="763"/>
            <p14:sldId id="764"/>
            <p14:sldId id="765"/>
            <p14:sldId id="766"/>
            <p14:sldId id="767"/>
            <p14:sldId id="768"/>
            <p14:sldId id="769"/>
            <p14:sldId id="793"/>
            <p14:sldId id="322"/>
            <p14:sldId id="323"/>
            <p14:sldId id="324"/>
            <p14:sldId id="326"/>
            <p14:sldId id="327"/>
            <p14:sldId id="328"/>
            <p14:sldId id="329"/>
            <p14:sldId id="330"/>
            <p14:sldId id="5370"/>
            <p14:sldId id="332"/>
            <p14:sldId id="5371"/>
            <p14:sldId id="5372"/>
            <p14:sldId id="5373"/>
            <p14:sldId id="5374"/>
            <p14:sldId id="5375"/>
            <p14:sldId id="5376"/>
            <p14:sldId id="5377"/>
            <p14:sldId id="5378"/>
            <p14:sldId id="5379"/>
            <p14:sldId id="342"/>
            <p14:sldId id="5380"/>
            <p14:sldId id="344"/>
            <p14:sldId id="5381"/>
            <p14:sldId id="346"/>
            <p14:sldId id="5382"/>
            <p14:sldId id="5383"/>
            <p14:sldId id="5384"/>
            <p14:sldId id="5385"/>
            <p14:sldId id="5386"/>
            <p14:sldId id="373"/>
            <p14:sldId id="5387"/>
            <p14:sldId id="5388"/>
            <p14:sldId id="355"/>
            <p14:sldId id="5389"/>
            <p14:sldId id="5390"/>
            <p14:sldId id="5391"/>
            <p14:sldId id="5392"/>
            <p14:sldId id="5393"/>
            <p14:sldId id="361"/>
            <p14:sldId id="362"/>
            <p14:sldId id="363"/>
            <p14:sldId id="364"/>
            <p14:sldId id="365"/>
            <p14:sldId id="366"/>
            <p14:sldId id="367"/>
            <p14:sldId id="368"/>
            <p14:sldId id="369"/>
            <p14:sldId id="370"/>
            <p14:sldId id="371"/>
            <p14:sldId id="372"/>
            <p14:sldId id="500"/>
            <p14:sldId id="313"/>
            <p14:sldId id="5394"/>
            <p14:sldId id="5395"/>
            <p14:sldId id="5396"/>
            <p14:sldId id="5464"/>
            <p14:sldId id="5465"/>
            <p14:sldId id="2407"/>
            <p14:sldId id="278"/>
            <p14:sldId id="2408"/>
            <p14:sldId id="288"/>
            <p14:sldId id="2409"/>
            <p14:sldId id="5466"/>
            <p14:sldId id="501"/>
            <p14:sldId id="661"/>
            <p14:sldId id="662"/>
            <p14:sldId id="663"/>
            <p14:sldId id="664"/>
            <p14:sldId id="665"/>
            <p14:sldId id="666"/>
            <p14:sldId id="667"/>
            <p14:sldId id="668"/>
            <p14:sldId id="669"/>
            <p14:sldId id="670"/>
            <p14:sldId id="671"/>
            <p14:sldId id="672"/>
            <p14:sldId id="673"/>
            <p14:sldId id="794"/>
            <p14:sldId id="286"/>
            <p14:sldId id="287"/>
            <p14:sldId id="5397"/>
            <p14:sldId id="5398"/>
            <p14:sldId id="5399"/>
            <p14:sldId id="291"/>
            <p14:sldId id="292"/>
            <p14:sldId id="5413"/>
            <p14:sldId id="294"/>
            <p14:sldId id="5414"/>
            <p14:sldId id="5415"/>
            <p14:sldId id="5400"/>
            <p14:sldId id="5401"/>
            <p14:sldId id="5402"/>
            <p14:sldId id="479"/>
            <p14:sldId id="5403"/>
            <p14:sldId id="5404"/>
            <p14:sldId id="5405"/>
            <p14:sldId id="5406"/>
            <p14:sldId id="472"/>
            <p14:sldId id="5407"/>
            <p14:sldId id="5408"/>
            <p14:sldId id="5409"/>
            <p14:sldId id="5410"/>
            <p14:sldId id="5411"/>
            <p14:sldId id="5412"/>
            <p14:sldId id="502"/>
            <p14:sldId id="5416"/>
            <p14:sldId id="5417"/>
            <p14:sldId id="5418"/>
            <p14:sldId id="5419"/>
            <p14:sldId id="5420"/>
            <p14:sldId id="5421"/>
            <p14:sldId id="395"/>
            <p14:sldId id="5422"/>
            <p14:sldId id="5423"/>
            <p14:sldId id="398"/>
            <p14:sldId id="5424"/>
            <p14:sldId id="5425"/>
            <p14:sldId id="5426"/>
            <p14:sldId id="5427"/>
            <p14:sldId id="5428"/>
            <p14:sldId id="404"/>
            <p14:sldId id="5429"/>
            <p14:sldId id="406"/>
            <p14:sldId id="5430"/>
            <p14:sldId id="408"/>
            <p14:sldId id="409"/>
            <p14:sldId id="410"/>
            <p14:sldId id="411"/>
            <p14:sldId id="5431"/>
            <p14:sldId id="413"/>
            <p14:sldId id="414"/>
            <p14:sldId id="5432"/>
            <p14:sldId id="5433"/>
            <p14:sldId id="417"/>
            <p14:sldId id="5434"/>
            <p14:sldId id="5435"/>
            <p14:sldId id="420"/>
            <p14:sldId id="5436"/>
            <p14:sldId id="5437"/>
            <p14:sldId id="423"/>
            <p14:sldId id="424"/>
            <p14:sldId id="425"/>
            <p14:sldId id="5438"/>
            <p14:sldId id="5439"/>
            <p14:sldId id="5440"/>
            <p14:sldId id="429"/>
            <p14:sldId id="430"/>
            <p14:sldId id="5441"/>
            <p14:sldId id="5442"/>
            <p14:sldId id="5443"/>
            <p14:sldId id="5444"/>
            <p14:sldId id="435"/>
            <p14:sldId id="436"/>
            <p14:sldId id="437"/>
            <p14:sldId id="503"/>
            <p14:sldId id="257"/>
            <p14:sldId id="271"/>
            <p14:sldId id="5467"/>
            <p14:sldId id="5468"/>
            <p14:sldId id="290"/>
            <p14:sldId id="2410"/>
            <p14:sldId id="504"/>
            <p14:sldId id="676"/>
            <p14:sldId id="677"/>
            <p14:sldId id="5446"/>
            <p14:sldId id="815"/>
            <p14:sldId id="816"/>
            <p14:sldId id="817"/>
            <p14:sldId id="818"/>
            <p14:sldId id="819"/>
            <p14:sldId id="820"/>
            <p14:sldId id="821"/>
            <p14:sldId id="822"/>
            <p14:sldId id="823"/>
            <p14:sldId id="824"/>
            <p14:sldId id="825"/>
            <p14:sldId id="826"/>
            <p14:sldId id="827"/>
            <p14:sldId id="828"/>
            <p14:sldId id="829"/>
            <p14:sldId id="830"/>
            <p14:sldId id="831"/>
            <p14:sldId id="832"/>
            <p14:sldId id="833"/>
            <p14:sldId id="834"/>
            <p14:sldId id="835"/>
            <p14:sldId id="836"/>
            <p14:sldId id="837"/>
            <p14:sldId id="838"/>
            <p14:sldId id="839"/>
            <p14:sldId id="840"/>
            <p14:sldId id="841"/>
            <p14:sldId id="842"/>
            <p14:sldId id="843"/>
            <p14:sldId id="844"/>
            <p14:sldId id="845"/>
            <p14:sldId id="846"/>
            <p14:sldId id="847"/>
            <p14:sldId id="848"/>
            <p14:sldId id="849"/>
            <p14:sldId id="850"/>
            <p14:sldId id="851"/>
            <p14:sldId id="852"/>
            <p14:sldId id="853"/>
            <p14:sldId id="854"/>
            <p14:sldId id="855"/>
            <p14:sldId id="856"/>
            <p14:sldId id="721"/>
            <p14:sldId id="722"/>
            <p14:sldId id="795"/>
            <p14:sldId id="463"/>
            <p14:sldId id="462"/>
            <p14:sldId id="465"/>
            <p14:sldId id="464"/>
            <p14:sldId id="460"/>
            <p14:sldId id="461"/>
            <p14:sldId id="493"/>
          </p14:sldIdLst>
        </p14:section>
        <p14:section name="Conclusion" id="{36BD727F-E005-224F-B977-E96084FF7CEE}">
          <p14:sldIdLst>
            <p14:sldId id="2398"/>
            <p14:sldId id="2399"/>
            <p14:sldId id="2400"/>
            <p14:sldId id="431"/>
            <p14:sldId id="2374"/>
            <p14:sldId id="2375"/>
          </p14:sldIdLst>
        </p14:section>
        <p14:section name="Supplements" id="{F5B8E9C9-5FFE-CD43-B6FD-702FA9EFB3D5}">
          <p14:sldIdLst>
            <p14:sldId id="476"/>
            <p14:sldId id="487"/>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96"/>
    <a:srgbClr val="00007D"/>
    <a:srgbClr val="FFFFFF"/>
    <a:srgbClr val="EB2006"/>
    <a:srgbClr val="0488EF"/>
    <a:srgbClr val="D0D6FF"/>
    <a:srgbClr val="313131"/>
    <a:srgbClr val="FFFCF3"/>
    <a:srgbClr val="969696"/>
    <a:srgbClr val="8F0D0A"/>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A488322-F2BA-4B5B-9748-0D474271808F}" styleName="Medium Style 3 - Accent 6">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6"/>
          </a:solidFill>
        </a:fill>
      </a:tcStyle>
    </a:lastCol>
    <a:firstCol>
      <a:tcTxStyle b="on">
        <a:fontRef idx="minor">
          <a:scrgbClr r="0" g="0" b="0"/>
        </a:fontRef>
        <a:schemeClr val="lt1"/>
      </a:tcTxStyle>
      <a:tcStyle>
        <a:tcBdr/>
        <a:fill>
          <a:solidFill>
            <a:schemeClr val="accent6"/>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42275"/>
    <p:restoredTop sz="55170"/>
  </p:normalViewPr>
  <p:slideViewPr>
    <p:cSldViewPr>
      <p:cViewPr varScale="1">
        <p:scale>
          <a:sx n="60" d="100"/>
          <a:sy n="60" d="100"/>
        </p:scale>
        <p:origin x="168" y="328"/>
      </p:cViewPr>
      <p:guideLst>
        <p:guide orient="horz" pos="2160"/>
        <p:guide pos="2880"/>
      </p:guideLst>
    </p:cSldViewPr>
  </p:slideViewPr>
  <p:outlineViewPr>
    <p:cViewPr>
      <p:scale>
        <a:sx n="33" d="100"/>
        <a:sy n="33" d="100"/>
      </p:scale>
      <p:origin x="0" y="15656"/>
    </p:cViewPr>
  </p:outlineViewPr>
  <p:notesTextViewPr>
    <p:cViewPr>
      <p:scale>
        <a:sx n="100" d="100"/>
        <a:sy n="100" d="100"/>
      </p:scale>
      <p:origin x="0" y="0"/>
    </p:cViewPr>
  </p:notesTextViewPr>
  <p:sorterViewPr>
    <p:cViewPr varScale="1">
      <p:scale>
        <a:sx n="50" d="100"/>
        <a:sy n="50" d="100"/>
      </p:scale>
      <p:origin x="0" y="968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9.xml"/><Relationship Id="rId21" Type="http://schemas.openxmlformats.org/officeDocument/2006/relationships/slideMaster" Target="slideMasters/slideMaster21.xml"/><Relationship Id="rId324" Type="http://schemas.openxmlformats.org/officeDocument/2006/relationships/slide" Target="slides/slide216.xml"/><Relationship Id="rId531" Type="http://schemas.openxmlformats.org/officeDocument/2006/relationships/slide" Target="slides/slide423.xml"/><Relationship Id="rId629" Type="http://schemas.openxmlformats.org/officeDocument/2006/relationships/slide" Target="slides/slide521.xml"/><Relationship Id="rId170" Type="http://schemas.openxmlformats.org/officeDocument/2006/relationships/slide" Target="slides/slide62.xml"/><Relationship Id="rId268" Type="http://schemas.openxmlformats.org/officeDocument/2006/relationships/slide" Target="slides/slide160.xml"/><Relationship Id="rId475" Type="http://schemas.openxmlformats.org/officeDocument/2006/relationships/slide" Target="slides/slide367.xml"/><Relationship Id="rId32" Type="http://schemas.openxmlformats.org/officeDocument/2006/relationships/slideMaster" Target="slideMasters/slideMaster32.xml"/><Relationship Id="rId128" Type="http://schemas.openxmlformats.org/officeDocument/2006/relationships/slide" Target="slides/slide20.xml"/><Relationship Id="rId335" Type="http://schemas.openxmlformats.org/officeDocument/2006/relationships/slide" Target="slides/slide227.xml"/><Relationship Id="rId542" Type="http://schemas.openxmlformats.org/officeDocument/2006/relationships/slide" Target="slides/slide434.xml"/><Relationship Id="rId181" Type="http://schemas.openxmlformats.org/officeDocument/2006/relationships/slide" Target="slides/slide73.xml"/><Relationship Id="rId402" Type="http://schemas.openxmlformats.org/officeDocument/2006/relationships/slide" Target="slides/slide294.xml"/><Relationship Id="rId279" Type="http://schemas.openxmlformats.org/officeDocument/2006/relationships/slide" Target="slides/slide171.xml"/><Relationship Id="rId486" Type="http://schemas.openxmlformats.org/officeDocument/2006/relationships/slide" Target="slides/slide378.xml"/><Relationship Id="rId43" Type="http://schemas.openxmlformats.org/officeDocument/2006/relationships/slideMaster" Target="slideMasters/slideMaster43.xml"/><Relationship Id="rId139" Type="http://schemas.openxmlformats.org/officeDocument/2006/relationships/slide" Target="slides/slide31.xml"/><Relationship Id="rId346" Type="http://schemas.openxmlformats.org/officeDocument/2006/relationships/slide" Target="slides/slide238.xml"/><Relationship Id="rId553" Type="http://schemas.openxmlformats.org/officeDocument/2006/relationships/slide" Target="slides/slide445.xml"/><Relationship Id="rId192" Type="http://schemas.openxmlformats.org/officeDocument/2006/relationships/slide" Target="slides/slide84.xml"/><Relationship Id="rId206" Type="http://schemas.openxmlformats.org/officeDocument/2006/relationships/slide" Target="slides/slide98.xml"/><Relationship Id="rId413" Type="http://schemas.openxmlformats.org/officeDocument/2006/relationships/slide" Target="slides/slide305.xml"/><Relationship Id="rId497" Type="http://schemas.openxmlformats.org/officeDocument/2006/relationships/slide" Target="slides/slide389.xml"/><Relationship Id="rId620" Type="http://schemas.openxmlformats.org/officeDocument/2006/relationships/slide" Target="slides/slide512.xml"/><Relationship Id="rId357" Type="http://schemas.openxmlformats.org/officeDocument/2006/relationships/slide" Target="slides/slide249.xml"/><Relationship Id="rId54" Type="http://schemas.openxmlformats.org/officeDocument/2006/relationships/slideMaster" Target="slideMasters/slideMaster54.xml"/><Relationship Id="rId217" Type="http://schemas.openxmlformats.org/officeDocument/2006/relationships/slide" Target="slides/slide109.xml"/><Relationship Id="rId564" Type="http://schemas.openxmlformats.org/officeDocument/2006/relationships/slide" Target="slides/slide456.xml"/><Relationship Id="rId424" Type="http://schemas.openxmlformats.org/officeDocument/2006/relationships/slide" Target="slides/slide316.xml"/><Relationship Id="rId631" Type="http://schemas.openxmlformats.org/officeDocument/2006/relationships/slide" Target="slides/slide523.xml"/><Relationship Id="rId270" Type="http://schemas.openxmlformats.org/officeDocument/2006/relationships/slide" Target="slides/slide162.xml"/><Relationship Id="rId65" Type="http://schemas.openxmlformats.org/officeDocument/2006/relationships/slideMaster" Target="slideMasters/slideMaster65.xml"/><Relationship Id="rId130" Type="http://schemas.openxmlformats.org/officeDocument/2006/relationships/slide" Target="slides/slide22.xml"/><Relationship Id="rId368" Type="http://schemas.openxmlformats.org/officeDocument/2006/relationships/slide" Target="slides/slide260.xml"/><Relationship Id="rId575" Type="http://schemas.openxmlformats.org/officeDocument/2006/relationships/slide" Target="slides/slide467.xml"/><Relationship Id="rId228" Type="http://schemas.openxmlformats.org/officeDocument/2006/relationships/slide" Target="slides/slide120.xml"/><Relationship Id="rId435" Type="http://schemas.openxmlformats.org/officeDocument/2006/relationships/slide" Target="slides/slide327.xml"/><Relationship Id="rId642" Type="http://schemas.openxmlformats.org/officeDocument/2006/relationships/slide" Target="slides/slide534.xml"/><Relationship Id="rId281" Type="http://schemas.openxmlformats.org/officeDocument/2006/relationships/slide" Target="slides/slide173.xml"/><Relationship Id="rId502" Type="http://schemas.openxmlformats.org/officeDocument/2006/relationships/slide" Target="slides/slide394.xml"/><Relationship Id="rId76" Type="http://schemas.openxmlformats.org/officeDocument/2006/relationships/slideMaster" Target="slideMasters/slideMaster76.xml"/><Relationship Id="rId141" Type="http://schemas.openxmlformats.org/officeDocument/2006/relationships/slide" Target="slides/slide33.xml"/><Relationship Id="rId379" Type="http://schemas.openxmlformats.org/officeDocument/2006/relationships/slide" Target="slides/slide271.xml"/><Relationship Id="rId586" Type="http://schemas.openxmlformats.org/officeDocument/2006/relationships/slide" Target="slides/slide478.xml"/><Relationship Id="rId7" Type="http://schemas.openxmlformats.org/officeDocument/2006/relationships/slideMaster" Target="slideMasters/slideMaster7.xml"/><Relationship Id="rId239" Type="http://schemas.openxmlformats.org/officeDocument/2006/relationships/slide" Target="slides/slide131.xml"/><Relationship Id="rId446" Type="http://schemas.openxmlformats.org/officeDocument/2006/relationships/slide" Target="slides/slide338.xml"/><Relationship Id="rId653" Type="http://schemas.openxmlformats.org/officeDocument/2006/relationships/slide" Target="slides/slide545.xml"/><Relationship Id="rId292" Type="http://schemas.openxmlformats.org/officeDocument/2006/relationships/slide" Target="slides/slide184.xml"/><Relationship Id="rId306" Type="http://schemas.openxmlformats.org/officeDocument/2006/relationships/slide" Target="slides/slide198.xml"/><Relationship Id="rId87" Type="http://schemas.openxmlformats.org/officeDocument/2006/relationships/slideMaster" Target="slideMasters/slideMaster87.xml"/><Relationship Id="rId513" Type="http://schemas.openxmlformats.org/officeDocument/2006/relationships/slide" Target="slides/slide405.xml"/><Relationship Id="rId597" Type="http://schemas.openxmlformats.org/officeDocument/2006/relationships/slide" Target="slides/slide489.xml"/><Relationship Id="rId152" Type="http://schemas.openxmlformats.org/officeDocument/2006/relationships/slide" Target="slides/slide44.xml"/><Relationship Id="rId457" Type="http://schemas.openxmlformats.org/officeDocument/2006/relationships/slide" Target="slides/slide349.xml"/><Relationship Id="rId664" Type="http://schemas.openxmlformats.org/officeDocument/2006/relationships/slide" Target="slides/slide556.xml"/><Relationship Id="rId14" Type="http://schemas.openxmlformats.org/officeDocument/2006/relationships/slideMaster" Target="slideMasters/slideMaster14.xml"/><Relationship Id="rId317" Type="http://schemas.openxmlformats.org/officeDocument/2006/relationships/slide" Target="slides/slide209.xml"/><Relationship Id="rId524" Type="http://schemas.openxmlformats.org/officeDocument/2006/relationships/slide" Target="slides/slide416.xml"/><Relationship Id="rId98" Type="http://schemas.openxmlformats.org/officeDocument/2006/relationships/slideMaster" Target="slideMasters/slideMaster98.xml"/><Relationship Id="rId163" Type="http://schemas.openxmlformats.org/officeDocument/2006/relationships/slide" Target="slides/slide55.xml"/><Relationship Id="rId370" Type="http://schemas.openxmlformats.org/officeDocument/2006/relationships/slide" Target="slides/slide262.xml"/><Relationship Id="rId230" Type="http://schemas.openxmlformats.org/officeDocument/2006/relationships/slide" Target="slides/slide122.xml"/><Relationship Id="rId468" Type="http://schemas.openxmlformats.org/officeDocument/2006/relationships/slide" Target="slides/slide360.xml"/><Relationship Id="rId25" Type="http://schemas.openxmlformats.org/officeDocument/2006/relationships/slideMaster" Target="slideMasters/slideMaster25.xml"/><Relationship Id="rId328" Type="http://schemas.openxmlformats.org/officeDocument/2006/relationships/slide" Target="slides/slide220.xml"/><Relationship Id="rId535" Type="http://schemas.openxmlformats.org/officeDocument/2006/relationships/slide" Target="slides/slide427.xml"/><Relationship Id="rId174" Type="http://schemas.openxmlformats.org/officeDocument/2006/relationships/slide" Target="slides/slide66.xml"/><Relationship Id="rId381" Type="http://schemas.openxmlformats.org/officeDocument/2006/relationships/slide" Target="slides/slide273.xml"/><Relationship Id="rId602" Type="http://schemas.openxmlformats.org/officeDocument/2006/relationships/slide" Target="slides/slide494.xml"/><Relationship Id="rId241" Type="http://schemas.openxmlformats.org/officeDocument/2006/relationships/slide" Target="slides/slide133.xml"/><Relationship Id="rId479" Type="http://schemas.openxmlformats.org/officeDocument/2006/relationships/slide" Target="slides/slide371.xml"/><Relationship Id="rId36" Type="http://schemas.openxmlformats.org/officeDocument/2006/relationships/slideMaster" Target="slideMasters/slideMaster36.xml"/><Relationship Id="rId339" Type="http://schemas.openxmlformats.org/officeDocument/2006/relationships/slide" Target="slides/slide231.xml"/><Relationship Id="rId546" Type="http://schemas.openxmlformats.org/officeDocument/2006/relationships/slide" Target="slides/slide438.xml"/><Relationship Id="rId101" Type="http://schemas.openxmlformats.org/officeDocument/2006/relationships/slideMaster" Target="slideMasters/slideMaster101.xml"/><Relationship Id="rId185" Type="http://schemas.openxmlformats.org/officeDocument/2006/relationships/slide" Target="slides/slide77.xml"/><Relationship Id="rId406" Type="http://schemas.openxmlformats.org/officeDocument/2006/relationships/slide" Target="slides/slide298.xml"/><Relationship Id="rId392" Type="http://schemas.openxmlformats.org/officeDocument/2006/relationships/slide" Target="slides/slide284.xml"/><Relationship Id="rId613" Type="http://schemas.openxmlformats.org/officeDocument/2006/relationships/slide" Target="slides/slide505.xml"/><Relationship Id="rId252" Type="http://schemas.openxmlformats.org/officeDocument/2006/relationships/slide" Target="slides/slide144.xml"/><Relationship Id="rId47" Type="http://schemas.openxmlformats.org/officeDocument/2006/relationships/slideMaster" Target="slideMasters/slideMaster47.xml"/><Relationship Id="rId112" Type="http://schemas.openxmlformats.org/officeDocument/2006/relationships/slide" Target="slides/slide4.xml"/><Relationship Id="rId557" Type="http://schemas.openxmlformats.org/officeDocument/2006/relationships/slide" Target="slides/slide449.xml"/><Relationship Id="rId196" Type="http://schemas.openxmlformats.org/officeDocument/2006/relationships/slide" Target="slides/slide88.xml"/><Relationship Id="rId417" Type="http://schemas.openxmlformats.org/officeDocument/2006/relationships/slide" Target="slides/slide309.xml"/><Relationship Id="rId624" Type="http://schemas.openxmlformats.org/officeDocument/2006/relationships/slide" Target="slides/slide516.xml"/><Relationship Id="rId263" Type="http://schemas.openxmlformats.org/officeDocument/2006/relationships/slide" Target="slides/slide155.xml"/><Relationship Id="rId470" Type="http://schemas.openxmlformats.org/officeDocument/2006/relationships/slide" Target="slides/slide362.xml"/><Relationship Id="rId58" Type="http://schemas.openxmlformats.org/officeDocument/2006/relationships/slideMaster" Target="slideMasters/slideMaster58.xml"/><Relationship Id="rId123" Type="http://schemas.openxmlformats.org/officeDocument/2006/relationships/slide" Target="slides/slide15.xml"/><Relationship Id="rId330" Type="http://schemas.openxmlformats.org/officeDocument/2006/relationships/slide" Target="slides/slide222.xml"/><Relationship Id="rId568" Type="http://schemas.openxmlformats.org/officeDocument/2006/relationships/slide" Target="slides/slide460.xml"/><Relationship Id="rId428" Type="http://schemas.openxmlformats.org/officeDocument/2006/relationships/slide" Target="slides/slide320.xml"/><Relationship Id="rId635" Type="http://schemas.openxmlformats.org/officeDocument/2006/relationships/slide" Target="slides/slide527.xml"/><Relationship Id="rId274" Type="http://schemas.openxmlformats.org/officeDocument/2006/relationships/slide" Target="slides/slide166.xml"/><Relationship Id="rId481" Type="http://schemas.openxmlformats.org/officeDocument/2006/relationships/slide" Target="slides/slide373.xml"/><Relationship Id="rId69" Type="http://schemas.openxmlformats.org/officeDocument/2006/relationships/slideMaster" Target="slideMasters/slideMaster69.xml"/><Relationship Id="rId134" Type="http://schemas.openxmlformats.org/officeDocument/2006/relationships/slide" Target="slides/slide26.xml"/><Relationship Id="rId579" Type="http://schemas.openxmlformats.org/officeDocument/2006/relationships/slide" Target="slides/slide471.xml"/><Relationship Id="rId80" Type="http://schemas.openxmlformats.org/officeDocument/2006/relationships/slideMaster" Target="slideMasters/slideMaster80.xml"/><Relationship Id="rId176" Type="http://schemas.openxmlformats.org/officeDocument/2006/relationships/slide" Target="slides/slide68.xml"/><Relationship Id="rId341" Type="http://schemas.openxmlformats.org/officeDocument/2006/relationships/slide" Target="slides/slide233.xml"/><Relationship Id="rId383" Type="http://schemas.openxmlformats.org/officeDocument/2006/relationships/slide" Target="slides/slide275.xml"/><Relationship Id="rId439" Type="http://schemas.openxmlformats.org/officeDocument/2006/relationships/slide" Target="slides/slide331.xml"/><Relationship Id="rId590" Type="http://schemas.openxmlformats.org/officeDocument/2006/relationships/slide" Target="slides/slide482.xml"/><Relationship Id="rId604" Type="http://schemas.openxmlformats.org/officeDocument/2006/relationships/slide" Target="slides/slide496.xml"/><Relationship Id="rId646" Type="http://schemas.openxmlformats.org/officeDocument/2006/relationships/slide" Target="slides/slide538.xml"/><Relationship Id="rId201" Type="http://schemas.openxmlformats.org/officeDocument/2006/relationships/slide" Target="slides/slide93.xml"/><Relationship Id="rId243" Type="http://schemas.openxmlformats.org/officeDocument/2006/relationships/slide" Target="slides/slide135.xml"/><Relationship Id="rId285" Type="http://schemas.openxmlformats.org/officeDocument/2006/relationships/slide" Target="slides/slide177.xml"/><Relationship Id="rId450" Type="http://schemas.openxmlformats.org/officeDocument/2006/relationships/slide" Target="slides/slide342.xml"/><Relationship Id="rId506" Type="http://schemas.openxmlformats.org/officeDocument/2006/relationships/slide" Target="slides/slide398.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202.xml"/><Relationship Id="rId492" Type="http://schemas.openxmlformats.org/officeDocument/2006/relationships/slide" Target="slides/slide384.xml"/><Relationship Id="rId548" Type="http://schemas.openxmlformats.org/officeDocument/2006/relationships/slide" Target="slides/slide440.xml"/><Relationship Id="rId91" Type="http://schemas.openxmlformats.org/officeDocument/2006/relationships/slideMaster" Target="slideMasters/slideMaster91.xml"/><Relationship Id="rId145" Type="http://schemas.openxmlformats.org/officeDocument/2006/relationships/slide" Target="slides/slide37.xml"/><Relationship Id="rId187" Type="http://schemas.openxmlformats.org/officeDocument/2006/relationships/slide" Target="slides/slide79.xml"/><Relationship Id="rId352" Type="http://schemas.openxmlformats.org/officeDocument/2006/relationships/slide" Target="slides/slide244.xml"/><Relationship Id="rId394" Type="http://schemas.openxmlformats.org/officeDocument/2006/relationships/slide" Target="slides/slide286.xml"/><Relationship Id="rId408" Type="http://schemas.openxmlformats.org/officeDocument/2006/relationships/slide" Target="slides/slide300.xml"/><Relationship Id="rId615" Type="http://schemas.openxmlformats.org/officeDocument/2006/relationships/slide" Target="slides/slide507.xml"/><Relationship Id="rId212" Type="http://schemas.openxmlformats.org/officeDocument/2006/relationships/slide" Target="slides/slide104.xml"/><Relationship Id="rId254" Type="http://schemas.openxmlformats.org/officeDocument/2006/relationships/slide" Target="slides/slide146.xml"/><Relationship Id="rId657" Type="http://schemas.openxmlformats.org/officeDocument/2006/relationships/slide" Target="slides/slide549.xml"/><Relationship Id="rId49" Type="http://schemas.openxmlformats.org/officeDocument/2006/relationships/slideMaster" Target="slideMasters/slideMaster49.xml"/><Relationship Id="rId114" Type="http://schemas.openxmlformats.org/officeDocument/2006/relationships/slide" Target="slides/slide6.xml"/><Relationship Id="rId296" Type="http://schemas.openxmlformats.org/officeDocument/2006/relationships/slide" Target="slides/slide188.xml"/><Relationship Id="rId461" Type="http://schemas.openxmlformats.org/officeDocument/2006/relationships/slide" Target="slides/slide353.xml"/><Relationship Id="rId517" Type="http://schemas.openxmlformats.org/officeDocument/2006/relationships/slide" Target="slides/slide409.xml"/><Relationship Id="rId559" Type="http://schemas.openxmlformats.org/officeDocument/2006/relationships/slide" Target="slides/slide451.xml"/><Relationship Id="rId60" Type="http://schemas.openxmlformats.org/officeDocument/2006/relationships/slideMaster" Target="slideMasters/slideMaster60.xml"/><Relationship Id="rId156" Type="http://schemas.openxmlformats.org/officeDocument/2006/relationships/slide" Target="slides/slide48.xml"/><Relationship Id="rId198" Type="http://schemas.openxmlformats.org/officeDocument/2006/relationships/slide" Target="slides/slide90.xml"/><Relationship Id="rId321" Type="http://schemas.openxmlformats.org/officeDocument/2006/relationships/slide" Target="slides/slide213.xml"/><Relationship Id="rId363" Type="http://schemas.openxmlformats.org/officeDocument/2006/relationships/slide" Target="slides/slide255.xml"/><Relationship Id="rId419" Type="http://schemas.openxmlformats.org/officeDocument/2006/relationships/slide" Target="slides/slide311.xml"/><Relationship Id="rId570" Type="http://schemas.openxmlformats.org/officeDocument/2006/relationships/slide" Target="slides/slide462.xml"/><Relationship Id="rId626" Type="http://schemas.openxmlformats.org/officeDocument/2006/relationships/slide" Target="slides/slide518.xml"/><Relationship Id="rId223" Type="http://schemas.openxmlformats.org/officeDocument/2006/relationships/slide" Target="slides/slide115.xml"/><Relationship Id="rId430" Type="http://schemas.openxmlformats.org/officeDocument/2006/relationships/slide" Target="slides/slide322.xml"/><Relationship Id="rId668" Type="http://schemas.openxmlformats.org/officeDocument/2006/relationships/theme" Target="theme/theme1.xml"/><Relationship Id="rId18" Type="http://schemas.openxmlformats.org/officeDocument/2006/relationships/slideMaster" Target="slideMasters/slideMaster18.xml"/><Relationship Id="rId265" Type="http://schemas.openxmlformats.org/officeDocument/2006/relationships/slide" Target="slides/slide157.xml"/><Relationship Id="rId472" Type="http://schemas.openxmlformats.org/officeDocument/2006/relationships/slide" Target="slides/slide364.xml"/><Relationship Id="rId528" Type="http://schemas.openxmlformats.org/officeDocument/2006/relationships/slide" Target="slides/slide420.xml"/><Relationship Id="rId125" Type="http://schemas.openxmlformats.org/officeDocument/2006/relationships/slide" Target="slides/slide17.xml"/><Relationship Id="rId167" Type="http://schemas.openxmlformats.org/officeDocument/2006/relationships/slide" Target="slides/slide59.xml"/><Relationship Id="rId332" Type="http://schemas.openxmlformats.org/officeDocument/2006/relationships/slide" Target="slides/slide224.xml"/><Relationship Id="rId374" Type="http://schemas.openxmlformats.org/officeDocument/2006/relationships/slide" Target="slides/slide266.xml"/><Relationship Id="rId581" Type="http://schemas.openxmlformats.org/officeDocument/2006/relationships/slide" Target="slides/slide473.xml"/><Relationship Id="rId71" Type="http://schemas.openxmlformats.org/officeDocument/2006/relationships/slideMaster" Target="slideMasters/slideMaster71.xml"/><Relationship Id="rId234" Type="http://schemas.openxmlformats.org/officeDocument/2006/relationships/slide" Target="slides/slide126.xml"/><Relationship Id="rId637" Type="http://schemas.openxmlformats.org/officeDocument/2006/relationships/slide" Target="slides/slide529.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68.xml"/><Relationship Id="rId441" Type="http://schemas.openxmlformats.org/officeDocument/2006/relationships/slide" Target="slides/slide333.xml"/><Relationship Id="rId483" Type="http://schemas.openxmlformats.org/officeDocument/2006/relationships/slide" Target="slides/slide375.xml"/><Relationship Id="rId539" Type="http://schemas.openxmlformats.org/officeDocument/2006/relationships/slide" Target="slides/slide431.xml"/><Relationship Id="rId40" Type="http://schemas.openxmlformats.org/officeDocument/2006/relationships/slideMaster" Target="slideMasters/slideMaster40.xml"/><Relationship Id="rId136" Type="http://schemas.openxmlformats.org/officeDocument/2006/relationships/slide" Target="slides/slide28.xml"/><Relationship Id="rId178" Type="http://schemas.openxmlformats.org/officeDocument/2006/relationships/slide" Target="slides/slide70.xml"/><Relationship Id="rId301" Type="http://schemas.openxmlformats.org/officeDocument/2006/relationships/slide" Target="slides/slide193.xml"/><Relationship Id="rId343" Type="http://schemas.openxmlformats.org/officeDocument/2006/relationships/slide" Target="slides/slide235.xml"/><Relationship Id="rId550" Type="http://schemas.openxmlformats.org/officeDocument/2006/relationships/slide" Target="slides/slide442.xml"/><Relationship Id="rId82" Type="http://schemas.openxmlformats.org/officeDocument/2006/relationships/slideMaster" Target="slideMasters/slideMaster82.xml"/><Relationship Id="rId203" Type="http://schemas.openxmlformats.org/officeDocument/2006/relationships/slide" Target="slides/slide95.xml"/><Relationship Id="rId385" Type="http://schemas.openxmlformats.org/officeDocument/2006/relationships/slide" Target="slides/slide277.xml"/><Relationship Id="rId592" Type="http://schemas.openxmlformats.org/officeDocument/2006/relationships/slide" Target="slides/slide484.xml"/><Relationship Id="rId606" Type="http://schemas.openxmlformats.org/officeDocument/2006/relationships/slide" Target="slides/slide498.xml"/><Relationship Id="rId648" Type="http://schemas.openxmlformats.org/officeDocument/2006/relationships/slide" Target="slides/slide540.xml"/><Relationship Id="rId245" Type="http://schemas.openxmlformats.org/officeDocument/2006/relationships/slide" Target="slides/slide137.xml"/><Relationship Id="rId287" Type="http://schemas.openxmlformats.org/officeDocument/2006/relationships/slide" Target="slides/slide179.xml"/><Relationship Id="rId410" Type="http://schemas.openxmlformats.org/officeDocument/2006/relationships/slide" Target="slides/slide302.xml"/><Relationship Id="rId452" Type="http://schemas.openxmlformats.org/officeDocument/2006/relationships/slide" Target="slides/slide344.xml"/><Relationship Id="rId494" Type="http://schemas.openxmlformats.org/officeDocument/2006/relationships/slide" Target="slides/slide386.xml"/><Relationship Id="rId508" Type="http://schemas.openxmlformats.org/officeDocument/2006/relationships/slide" Target="slides/slide400.xml"/><Relationship Id="rId105" Type="http://schemas.openxmlformats.org/officeDocument/2006/relationships/slideMaster" Target="slideMasters/slideMaster105.xml"/><Relationship Id="rId147" Type="http://schemas.openxmlformats.org/officeDocument/2006/relationships/slide" Target="slides/slide39.xml"/><Relationship Id="rId312" Type="http://schemas.openxmlformats.org/officeDocument/2006/relationships/slide" Target="slides/slide204.xml"/><Relationship Id="rId354" Type="http://schemas.openxmlformats.org/officeDocument/2006/relationships/slide" Target="slides/slide246.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81.xml"/><Relationship Id="rId396" Type="http://schemas.openxmlformats.org/officeDocument/2006/relationships/slide" Target="slides/slide288.xml"/><Relationship Id="rId561" Type="http://schemas.openxmlformats.org/officeDocument/2006/relationships/slide" Target="slides/slide453.xml"/><Relationship Id="rId617" Type="http://schemas.openxmlformats.org/officeDocument/2006/relationships/slide" Target="slides/slide509.xml"/><Relationship Id="rId659" Type="http://schemas.openxmlformats.org/officeDocument/2006/relationships/slide" Target="slides/slide551.xml"/><Relationship Id="rId214" Type="http://schemas.openxmlformats.org/officeDocument/2006/relationships/slide" Target="slides/slide106.xml"/><Relationship Id="rId256" Type="http://schemas.openxmlformats.org/officeDocument/2006/relationships/slide" Target="slides/slide148.xml"/><Relationship Id="rId298" Type="http://schemas.openxmlformats.org/officeDocument/2006/relationships/slide" Target="slides/slide190.xml"/><Relationship Id="rId421" Type="http://schemas.openxmlformats.org/officeDocument/2006/relationships/slide" Target="slides/slide313.xml"/><Relationship Id="rId463" Type="http://schemas.openxmlformats.org/officeDocument/2006/relationships/slide" Target="slides/slide355.xml"/><Relationship Id="rId519" Type="http://schemas.openxmlformats.org/officeDocument/2006/relationships/slide" Target="slides/slide411.xml"/><Relationship Id="rId116" Type="http://schemas.openxmlformats.org/officeDocument/2006/relationships/slide" Target="slides/slide8.xml"/><Relationship Id="rId158" Type="http://schemas.openxmlformats.org/officeDocument/2006/relationships/slide" Target="slides/slide50.xml"/><Relationship Id="rId323" Type="http://schemas.openxmlformats.org/officeDocument/2006/relationships/slide" Target="slides/slide215.xml"/><Relationship Id="rId530" Type="http://schemas.openxmlformats.org/officeDocument/2006/relationships/slide" Target="slides/slide422.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57.xml"/><Relationship Id="rId572" Type="http://schemas.openxmlformats.org/officeDocument/2006/relationships/slide" Target="slides/slide464.xml"/><Relationship Id="rId628" Type="http://schemas.openxmlformats.org/officeDocument/2006/relationships/slide" Target="slides/slide520.xml"/><Relationship Id="rId225" Type="http://schemas.openxmlformats.org/officeDocument/2006/relationships/slide" Target="slides/slide117.xml"/><Relationship Id="rId267" Type="http://schemas.openxmlformats.org/officeDocument/2006/relationships/slide" Target="slides/slide159.xml"/><Relationship Id="rId432" Type="http://schemas.openxmlformats.org/officeDocument/2006/relationships/slide" Target="slides/slide324.xml"/><Relationship Id="rId474" Type="http://schemas.openxmlformats.org/officeDocument/2006/relationships/slide" Target="slides/slide366.xml"/><Relationship Id="rId127" Type="http://schemas.openxmlformats.org/officeDocument/2006/relationships/slide" Target="slides/slide19.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61.xml"/><Relationship Id="rId334" Type="http://schemas.openxmlformats.org/officeDocument/2006/relationships/slide" Target="slides/slide226.xml"/><Relationship Id="rId376" Type="http://schemas.openxmlformats.org/officeDocument/2006/relationships/slide" Target="slides/slide268.xml"/><Relationship Id="rId541" Type="http://schemas.openxmlformats.org/officeDocument/2006/relationships/slide" Target="slides/slide433.xml"/><Relationship Id="rId583" Type="http://schemas.openxmlformats.org/officeDocument/2006/relationships/slide" Target="slides/slide475.xml"/><Relationship Id="rId639" Type="http://schemas.openxmlformats.org/officeDocument/2006/relationships/slide" Target="slides/slide531.xml"/><Relationship Id="rId4" Type="http://schemas.openxmlformats.org/officeDocument/2006/relationships/slideMaster" Target="slideMasters/slideMaster4.xml"/><Relationship Id="rId180" Type="http://schemas.openxmlformats.org/officeDocument/2006/relationships/slide" Target="slides/slide72.xml"/><Relationship Id="rId236" Type="http://schemas.openxmlformats.org/officeDocument/2006/relationships/slide" Target="slides/slide128.xml"/><Relationship Id="rId278" Type="http://schemas.openxmlformats.org/officeDocument/2006/relationships/slide" Target="slides/slide170.xml"/><Relationship Id="rId401" Type="http://schemas.openxmlformats.org/officeDocument/2006/relationships/slide" Target="slides/slide293.xml"/><Relationship Id="rId443" Type="http://schemas.openxmlformats.org/officeDocument/2006/relationships/slide" Target="slides/slide335.xml"/><Relationship Id="rId650" Type="http://schemas.openxmlformats.org/officeDocument/2006/relationships/slide" Target="slides/slide542.xml"/><Relationship Id="rId303" Type="http://schemas.openxmlformats.org/officeDocument/2006/relationships/slide" Target="slides/slide195.xml"/><Relationship Id="rId485" Type="http://schemas.openxmlformats.org/officeDocument/2006/relationships/slide" Target="slides/slide377.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30.xml"/><Relationship Id="rId345" Type="http://schemas.openxmlformats.org/officeDocument/2006/relationships/slide" Target="slides/slide237.xml"/><Relationship Id="rId387" Type="http://schemas.openxmlformats.org/officeDocument/2006/relationships/slide" Target="slides/slide279.xml"/><Relationship Id="rId510" Type="http://schemas.openxmlformats.org/officeDocument/2006/relationships/slide" Target="slides/slide402.xml"/><Relationship Id="rId552" Type="http://schemas.openxmlformats.org/officeDocument/2006/relationships/slide" Target="slides/slide444.xml"/><Relationship Id="rId594" Type="http://schemas.openxmlformats.org/officeDocument/2006/relationships/slide" Target="slides/slide486.xml"/><Relationship Id="rId608" Type="http://schemas.openxmlformats.org/officeDocument/2006/relationships/slide" Target="slides/slide500.xml"/><Relationship Id="rId191" Type="http://schemas.openxmlformats.org/officeDocument/2006/relationships/slide" Target="slides/slide83.xml"/><Relationship Id="rId205" Type="http://schemas.openxmlformats.org/officeDocument/2006/relationships/slide" Target="slides/slide97.xml"/><Relationship Id="rId247" Type="http://schemas.openxmlformats.org/officeDocument/2006/relationships/slide" Target="slides/slide139.xml"/><Relationship Id="rId412" Type="http://schemas.openxmlformats.org/officeDocument/2006/relationships/slide" Target="slides/slide304.xml"/><Relationship Id="rId107" Type="http://schemas.openxmlformats.org/officeDocument/2006/relationships/slideMaster" Target="slideMasters/slideMaster107.xml"/><Relationship Id="rId289" Type="http://schemas.openxmlformats.org/officeDocument/2006/relationships/slide" Target="slides/slide181.xml"/><Relationship Id="rId454" Type="http://schemas.openxmlformats.org/officeDocument/2006/relationships/slide" Target="slides/slide346.xml"/><Relationship Id="rId496" Type="http://schemas.openxmlformats.org/officeDocument/2006/relationships/slide" Target="slides/slide388.xml"/><Relationship Id="rId661" Type="http://schemas.openxmlformats.org/officeDocument/2006/relationships/slide" Target="slides/slide553.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41.xml"/><Relationship Id="rId314" Type="http://schemas.openxmlformats.org/officeDocument/2006/relationships/slide" Target="slides/slide206.xml"/><Relationship Id="rId356" Type="http://schemas.openxmlformats.org/officeDocument/2006/relationships/slide" Target="slides/slide248.xml"/><Relationship Id="rId398" Type="http://schemas.openxmlformats.org/officeDocument/2006/relationships/slide" Target="slides/slide290.xml"/><Relationship Id="rId521" Type="http://schemas.openxmlformats.org/officeDocument/2006/relationships/slide" Target="slides/slide413.xml"/><Relationship Id="rId563" Type="http://schemas.openxmlformats.org/officeDocument/2006/relationships/slide" Target="slides/slide455.xml"/><Relationship Id="rId619" Type="http://schemas.openxmlformats.org/officeDocument/2006/relationships/slide" Target="slides/slide511.xml"/><Relationship Id="rId95" Type="http://schemas.openxmlformats.org/officeDocument/2006/relationships/slideMaster" Target="slideMasters/slideMaster95.xml"/><Relationship Id="rId160" Type="http://schemas.openxmlformats.org/officeDocument/2006/relationships/slide" Target="slides/slide52.xml"/><Relationship Id="rId216" Type="http://schemas.openxmlformats.org/officeDocument/2006/relationships/slide" Target="slides/slide108.xml"/><Relationship Id="rId423" Type="http://schemas.openxmlformats.org/officeDocument/2006/relationships/slide" Target="slides/slide315.xml"/><Relationship Id="rId258" Type="http://schemas.openxmlformats.org/officeDocument/2006/relationships/slide" Target="slides/slide150.xml"/><Relationship Id="rId465" Type="http://schemas.openxmlformats.org/officeDocument/2006/relationships/slide" Target="slides/slide357.xml"/><Relationship Id="rId630" Type="http://schemas.openxmlformats.org/officeDocument/2006/relationships/slide" Target="slides/slide522.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0.xml"/><Relationship Id="rId325" Type="http://schemas.openxmlformats.org/officeDocument/2006/relationships/slide" Target="slides/slide217.xml"/><Relationship Id="rId367" Type="http://schemas.openxmlformats.org/officeDocument/2006/relationships/slide" Target="slides/slide259.xml"/><Relationship Id="rId532" Type="http://schemas.openxmlformats.org/officeDocument/2006/relationships/slide" Target="slides/slide424.xml"/><Relationship Id="rId574" Type="http://schemas.openxmlformats.org/officeDocument/2006/relationships/slide" Target="slides/slide466.xml"/><Relationship Id="rId171" Type="http://schemas.openxmlformats.org/officeDocument/2006/relationships/slide" Target="slides/slide63.xml"/><Relationship Id="rId227" Type="http://schemas.openxmlformats.org/officeDocument/2006/relationships/slide" Target="slides/slide119.xml"/><Relationship Id="rId269" Type="http://schemas.openxmlformats.org/officeDocument/2006/relationships/slide" Target="slides/slide161.xml"/><Relationship Id="rId434" Type="http://schemas.openxmlformats.org/officeDocument/2006/relationships/slide" Target="slides/slide326.xml"/><Relationship Id="rId476" Type="http://schemas.openxmlformats.org/officeDocument/2006/relationships/slide" Target="slides/slide368.xml"/><Relationship Id="rId641" Type="http://schemas.openxmlformats.org/officeDocument/2006/relationships/slide" Target="slides/slide533.xml"/><Relationship Id="rId33" Type="http://schemas.openxmlformats.org/officeDocument/2006/relationships/slideMaster" Target="slideMasters/slideMaster33.xml"/><Relationship Id="rId129" Type="http://schemas.openxmlformats.org/officeDocument/2006/relationships/slide" Target="slides/slide21.xml"/><Relationship Id="rId280" Type="http://schemas.openxmlformats.org/officeDocument/2006/relationships/slide" Target="slides/slide172.xml"/><Relationship Id="rId336" Type="http://schemas.openxmlformats.org/officeDocument/2006/relationships/slide" Target="slides/slide228.xml"/><Relationship Id="rId501" Type="http://schemas.openxmlformats.org/officeDocument/2006/relationships/slide" Target="slides/slide393.xml"/><Relationship Id="rId543" Type="http://schemas.openxmlformats.org/officeDocument/2006/relationships/slide" Target="slides/slide435.xml"/><Relationship Id="rId75" Type="http://schemas.openxmlformats.org/officeDocument/2006/relationships/slideMaster" Target="slideMasters/slideMaster75.xml"/><Relationship Id="rId140" Type="http://schemas.openxmlformats.org/officeDocument/2006/relationships/slide" Target="slides/slide32.xml"/><Relationship Id="rId182" Type="http://schemas.openxmlformats.org/officeDocument/2006/relationships/slide" Target="slides/slide74.xml"/><Relationship Id="rId378" Type="http://schemas.openxmlformats.org/officeDocument/2006/relationships/slide" Target="slides/slide270.xml"/><Relationship Id="rId403" Type="http://schemas.openxmlformats.org/officeDocument/2006/relationships/slide" Target="slides/slide295.xml"/><Relationship Id="rId585" Type="http://schemas.openxmlformats.org/officeDocument/2006/relationships/slide" Target="slides/slide477.xml"/><Relationship Id="rId6" Type="http://schemas.openxmlformats.org/officeDocument/2006/relationships/slideMaster" Target="slideMasters/slideMaster6.xml"/><Relationship Id="rId238" Type="http://schemas.openxmlformats.org/officeDocument/2006/relationships/slide" Target="slides/slide130.xml"/><Relationship Id="rId445" Type="http://schemas.openxmlformats.org/officeDocument/2006/relationships/slide" Target="slides/slide337.xml"/><Relationship Id="rId487" Type="http://schemas.openxmlformats.org/officeDocument/2006/relationships/slide" Target="slides/slide379.xml"/><Relationship Id="rId610" Type="http://schemas.openxmlformats.org/officeDocument/2006/relationships/slide" Target="slides/slide502.xml"/><Relationship Id="rId652" Type="http://schemas.openxmlformats.org/officeDocument/2006/relationships/slide" Target="slides/slide544.xml"/><Relationship Id="rId291" Type="http://schemas.openxmlformats.org/officeDocument/2006/relationships/slide" Target="slides/slide183.xml"/><Relationship Id="rId305" Type="http://schemas.openxmlformats.org/officeDocument/2006/relationships/slide" Target="slides/slide197.xml"/><Relationship Id="rId347" Type="http://schemas.openxmlformats.org/officeDocument/2006/relationships/slide" Target="slides/slide239.xml"/><Relationship Id="rId512" Type="http://schemas.openxmlformats.org/officeDocument/2006/relationships/slide" Target="slides/slide404.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43.xml"/><Relationship Id="rId389" Type="http://schemas.openxmlformats.org/officeDocument/2006/relationships/slide" Target="slides/slide281.xml"/><Relationship Id="rId554" Type="http://schemas.openxmlformats.org/officeDocument/2006/relationships/slide" Target="slides/slide446.xml"/><Relationship Id="rId596" Type="http://schemas.openxmlformats.org/officeDocument/2006/relationships/slide" Target="slides/slide488.xml"/><Relationship Id="rId193" Type="http://schemas.openxmlformats.org/officeDocument/2006/relationships/slide" Target="slides/slide85.xml"/><Relationship Id="rId207" Type="http://schemas.openxmlformats.org/officeDocument/2006/relationships/slide" Target="slides/slide99.xml"/><Relationship Id="rId249" Type="http://schemas.openxmlformats.org/officeDocument/2006/relationships/slide" Target="slides/slide141.xml"/><Relationship Id="rId414" Type="http://schemas.openxmlformats.org/officeDocument/2006/relationships/slide" Target="slides/slide306.xml"/><Relationship Id="rId456" Type="http://schemas.openxmlformats.org/officeDocument/2006/relationships/slide" Target="slides/slide348.xml"/><Relationship Id="rId498" Type="http://schemas.openxmlformats.org/officeDocument/2006/relationships/slide" Target="slides/slide390.xml"/><Relationship Id="rId621" Type="http://schemas.openxmlformats.org/officeDocument/2006/relationships/slide" Target="slides/slide513.xml"/><Relationship Id="rId663" Type="http://schemas.openxmlformats.org/officeDocument/2006/relationships/slide" Target="slides/slide555.xml"/><Relationship Id="rId13" Type="http://schemas.openxmlformats.org/officeDocument/2006/relationships/slideMaster" Target="slideMasters/slideMaster13.xml"/><Relationship Id="rId109" Type="http://schemas.openxmlformats.org/officeDocument/2006/relationships/slide" Target="slides/slide1.xml"/><Relationship Id="rId260" Type="http://schemas.openxmlformats.org/officeDocument/2006/relationships/slide" Target="slides/slide152.xml"/><Relationship Id="rId316" Type="http://schemas.openxmlformats.org/officeDocument/2006/relationships/slide" Target="slides/slide208.xml"/><Relationship Id="rId523" Type="http://schemas.openxmlformats.org/officeDocument/2006/relationships/slide" Target="slides/slide415.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12.xml"/><Relationship Id="rId358" Type="http://schemas.openxmlformats.org/officeDocument/2006/relationships/slide" Target="slides/slide250.xml"/><Relationship Id="rId565" Type="http://schemas.openxmlformats.org/officeDocument/2006/relationships/slide" Target="slides/slide457.xml"/><Relationship Id="rId162" Type="http://schemas.openxmlformats.org/officeDocument/2006/relationships/slide" Target="slides/slide54.xml"/><Relationship Id="rId218" Type="http://schemas.openxmlformats.org/officeDocument/2006/relationships/slide" Target="slides/slide110.xml"/><Relationship Id="rId425" Type="http://schemas.openxmlformats.org/officeDocument/2006/relationships/slide" Target="slides/slide317.xml"/><Relationship Id="rId467" Type="http://schemas.openxmlformats.org/officeDocument/2006/relationships/slide" Target="slides/slide359.xml"/><Relationship Id="rId632" Type="http://schemas.openxmlformats.org/officeDocument/2006/relationships/slide" Target="slides/slide524.xml"/><Relationship Id="rId271" Type="http://schemas.openxmlformats.org/officeDocument/2006/relationships/slide" Target="slides/slide163.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23.xml"/><Relationship Id="rId327" Type="http://schemas.openxmlformats.org/officeDocument/2006/relationships/slide" Target="slides/slide219.xml"/><Relationship Id="rId369" Type="http://schemas.openxmlformats.org/officeDocument/2006/relationships/slide" Target="slides/slide261.xml"/><Relationship Id="rId534" Type="http://schemas.openxmlformats.org/officeDocument/2006/relationships/slide" Target="slides/slide426.xml"/><Relationship Id="rId576" Type="http://schemas.openxmlformats.org/officeDocument/2006/relationships/slide" Target="slides/slide468.xml"/><Relationship Id="rId173" Type="http://schemas.openxmlformats.org/officeDocument/2006/relationships/slide" Target="slides/slide65.xml"/><Relationship Id="rId229" Type="http://schemas.openxmlformats.org/officeDocument/2006/relationships/slide" Target="slides/slide121.xml"/><Relationship Id="rId380" Type="http://schemas.openxmlformats.org/officeDocument/2006/relationships/slide" Target="slides/slide272.xml"/><Relationship Id="rId436" Type="http://schemas.openxmlformats.org/officeDocument/2006/relationships/slide" Target="slides/slide328.xml"/><Relationship Id="rId601" Type="http://schemas.openxmlformats.org/officeDocument/2006/relationships/slide" Target="slides/slide493.xml"/><Relationship Id="rId643" Type="http://schemas.openxmlformats.org/officeDocument/2006/relationships/slide" Target="slides/slide535.xml"/><Relationship Id="rId240" Type="http://schemas.openxmlformats.org/officeDocument/2006/relationships/slide" Target="slides/slide132.xml"/><Relationship Id="rId478" Type="http://schemas.openxmlformats.org/officeDocument/2006/relationships/slide" Target="slides/slide370.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74.xml"/><Relationship Id="rId338" Type="http://schemas.openxmlformats.org/officeDocument/2006/relationships/slide" Target="slides/slide230.xml"/><Relationship Id="rId503" Type="http://schemas.openxmlformats.org/officeDocument/2006/relationships/slide" Target="slides/slide395.xml"/><Relationship Id="rId545" Type="http://schemas.openxmlformats.org/officeDocument/2006/relationships/slide" Target="slides/slide437.xml"/><Relationship Id="rId587" Type="http://schemas.openxmlformats.org/officeDocument/2006/relationships/slide" Target="slides/slide479.xml"/><Relationship Id="rId8" Type="http://schemas.openxmlformats.org/officeDocument/2006/relationships/slideMaster" Target="slideMasters/slideMaster8.xml"/><Relationship Id="rId142" Type="http://schemas.openxmlformats.org/officeDocument/2006/relationships/slide" Target="slides/slide34.xml"/><Relationship Id="rId184" Type="http://schemas.openxmlformats.org/officeDocument/2006/relationships/slide" Target="slides/slide76.xml"/><Relationship Id="rId391" Type="http://schemas.openxmlformats.org/officeDocument/2006/relationships/slide" Target="slides/slide283.xml"/><Relationship Id="rId405" Type="http://schemas.openxmlformats.org/officeDocument/2006/relationships/slide" Target="slides/slide297.xml"/><Relationship Id="rId447" Type="http://schemas.openxmlformats.org/officeDocument/2006/relationships/slide" Target="slides/slide339.xml"/><Relationship Id="rId612" Type="http://schemas.openxmlformats.org/officeDocument/2006/relationships/slide" Target="slides/slide504.xml"/><Relationship Id="rId251" Type="http://schemas.openxmlformats.org/officeDocument/2006/relationships/slide" Target="slides/slide143.xml"/><Relationship Id="rId489" Type="http://schemas.openxmlformats.org/officeDocument/2006/relationships/slide" Target="slides/slide381.xml"/><Relationship Id="rId654" Type="http://schemas.openxmlformats.org/officeDocument/2006/relationships/slide" Target="slides/slide546.xml"/><Relationship Id="rId46" Type="http://schemas.openxmlformats.org/officeDocument/2006/relationships/slideMaster" Target="slideMasters/slideMaster46.xml"/><Relationship Id="rId293" Type="http://schemas.openxmlformats.org/officeDocument/2006/relationships/slide" Target="slides/slide185.xml"/><Relationship Id="rId307" Type="http://schemas.openxmlformats.org/officeDocument/2006/relationships/slide" Target="slides/slide199.xml"/><Relationship Id="rId349" Type="http://schemas.openxmlformats.org/officeDocument/2006/relationships/slide" Target="slides/slide241.xml"/><Relationship Id="rId514" Type="http://schemas.openxmlformats.org/officeDocument/2006/relationships/slide" Target="slides/slide406.xml"/><Relationship Id="rId556" Type="http://schemas.openxmlformats.org/officeDocument/2006/relationships/slide" Target="slides/slide448.xml"/><Relationship Id="rId88" Type="http://schemas.openxmlformats.org/officeDocument/2006/relationships/slideMaster" Target="slideMasters/slideMaster88.xml"/><Relationship Id="rId111" Type="http://schemas.openxmlformats.org/officeDocument/2006/relationships/slide" Target="slides/slide3.xml"/><Relationship Id="rId153" Type="http://schemas.openxmlformats.org/officeDocument/2006/relationships/slide" Target="slides/slide45.xml"/><Relationship Id="rId195" Type="http://schemas.openxmlformats.org/officeDocument/2006/relationships/slide" Target="slides/slide87.xml"/><Relationship Id="rId209" Type="http://schemas.openxmlformats.org/officeDocument/2006/relationships/slide" Target="slides/slide101.xml"/><Relationship Id="rId360" Type="http://schemas.openxmlformats.org/officeDocument/2006/relationships/slide" Target="slides/slide252.xml"/><Relationship Id="rId416" Type="http://schemas.openxmlformats.org/officeDocument/2006/relationships/slide" Target="slides/slide308.xml"/><Relationship Id="rId598" Type="http://schemas.openxmlformats.org/officeDocument/2006/relationships/slide" Target="slides/slide490.xml"/><Relationship Id="rId220" Type="http://schemas.openxmlformats.org/officeDocument/2006/relationships/slide" Target="slides/slide112.xml"/><Relationship Id="rId458" Type="http://schemas.openxmlformats.org/officeDocument/2006/relationships/slide" Target="slides/slide350.xml"/><Relationship Id="rId623" Type="http://schemas.openxmlformats.org/officeDocument/2006/relationships/slide" Target="slides/slide515.xml"/><Relationship Id="rId665" Type="http://schemas.openxmlformats.org/officeDocument/2006/relationships/notesMaster" Target="notesMasters/notesMaster1.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54.xml"/><Relationship Id="rId318" Type="http://schemas.openxmlformats.org/officeDocument/2006/relationships/slide" Target="slides/slide210.xml"/><Relationship Id="rId525" Type="http://schemas.openxmlformats.org/officeDocument/2006/relationships/slide" Target="slides/slide417.xml"/><Relationship Id="rId567" Type="http://schemas.openxmlformats.org/officeDocument/2006/relationships/slide" Target="slides/slide459.xml"/><Relationship Id="rId99" Type="http://schemas.openxmlformats.org/officeDocument/2006/relationships/slideMaster" Target="slideMasters/slideMaster99.xml"/><Relationship Id="rId122" Type="http://schemas.openxmlformats.org/officeDocument/2006/relationships/slide" Target="slides/slide14.xml"/><Relationship Id="rId164" Type="http://schemas.openxmlformats.org/officeDocument/2006/relationships/slide" Target="slides/slide56.xml"/><Relationship Id="rId371" Type="http://schemas.openxmlformats.org/officeDocument/2006/relationships/slide" Target="slides/slide263.xml"/><Relationship Id="rId427" Type="http://schemas.openxmlformats.org/officeDocument/2006/relationships/slide" Target="slides/slide319.xml"/><Relationship Id="rId469" Type="http://schemas.openxmlformats.org/officeDocument/2006/relationships/slide" Target="slides/slide361.xml"/><Relationship Id="rId634" Type="http://schemas.openxmlformats.org/officeDocument/2006/relationships/slide" Target="slides/slide526.xml"/><Relationship Id="rId26" Type="http://schemas.openxmlformats.org/officeDocument/2006/relationships/slideMaster" Target="slideMasters/slideMaster26.xml"/><Relationship Id="rId231" Type="http://schemas.openxmlformats.org/officeDocument/2006/relationships/slide" Target="slides/slide123.xml"/><Relationship Id="rId273" Type="http://schemas.openxmlformats.org/officeDocument/2006/relationships/slide" Target="slides/slide165.xml"/><Relationship Id="rId329" Type="http://schemas.openxmlformats.org/officeDocument/2006/relationships/slide" Target="slides/slide221.xml"/><Relationship Id="rId480" Type="http://schemas.openxmlformats.org/officeDocument/2006/relationships/slide" Target="slides/slide372.xml"/><Relationship Id="rId536" Type="http://schemas.openxmlformats.org/officeDocument/2006/relationships/slide" Target="slides/slide428.xml"/><Relationship Id="rId68" Type="http://schemas.openxmlformats.org/officeDocument/2006/relationships/slideMaster" Target="slideMasters/slideMaster68.xml"/><Relationship Id="rId133" Type="http://schemas.openxmlformats.org/officeDocument/2006/relationships/slide" Target="slides/slide25.xml"/><Relationship Id="rId175" Type="http://schemas.openxmlformats.org/officeDocument/2006/relationships/slide" Target="slides/slide67.xml"/><Relationship Id="rId340" Type="http://schemas.openxmlformats.org/officeDocument/2006/relationships/slide" Target="slides/slide232.xml"/><Relationship Id="rId578" Type="http://schemas.openxmlformats.org/officeDocument/2006/relationships/slide" Target="slides/slide470.xml"/><Relationship Id="rId200" Type="http://schemas.openxmlformats.org/officeDocument/2006/relationships/slide" Target="slides/slide92.xml"/><Relationship Id="rId382" Type="http://schemas.openxmlformats.org/officeDocument/2006/relationships/slide" Target="slides/slide274.xml"/><Relationship Id="rId438" Type="http://schemas.openxmlformats.org/officeDocument/2006/relationships/slide" Target="slides/slide330.xml"/><Relationship Id="rId603" Type="http://schemas.openxmlformats.org/officeDocument/2006/relationships/slide" Target="slides/slide495.xml"/><Relationship Id="rId645" Type="http://schemas.openxmlformats.org/officeDocument/2006/relationships/slide" Target="slides/slide537.xml"/><Relationship Id="rId242" Type="http://schemas.openxmlformats.org/officeDocument/2006/relationships/slide" Target="slides/slide134.xml"/><Relationship Id="rId284" Type="http://schemas.openxmlformats.org/officeDocument/2006/relationships/slide" Target="slides/slide176.xml"/><Relationship Id="rId491" Type="http://schemas.openxmlformats.org/officeDocument/2006/relationships/slide" Target="slides/slide383.xml"/><Relationship Id="rId505" Type="http://schemas.openxmlformats.org/officeDocument/2006/relationships/slide" Target="slides/slide397.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36.xml"/><Relationship Id="rId547" Type="http://schemas.openxmlformats.org/officeDocument/2006/relationships/slide" Target="slides/slide439.xml"/><Relationship Id="rId589" Type="http://schemas.openxmlformats.org/officeDocument/2006/relationships/slide" Target="slides/slide481.xml"/><Relationship Id="rId90" Type="http://schemas.openxmlformats.org/officeDocument/2006/relationships/slideMaster" Target="slideMasters/slideMaster90.xml"/><Relationship Id="rId186" Type="http://schemas.openxmlformats.org/officeDocument/2006/relationships/slide" Target="slides/slide78.xml"/><Relationship Id="rId351" Type="http://schemas.openxmlformats.org/officeDocument/2006/relationships/slide" Target="slides/slide243.xml"/><Relationship Id="rId393" Type="http://schemas.openxmlformats.org/officeDocument/2006/relationships/slide" Target="slides/slide285.xml"/><Relationship Id="rId407" Type="http://schemas.openxmlformats.org/officeDocument/2006/relationships/slide" Target="slides/slide299.xml"/><Relationship Id="rId449" Type="http://schemas.openxmlformats.org/officeDocument/2006/relationships/slide" Target="slides/slide341.xml"/><Relationship Id="rId614" Type="http://schemas.openxmlformats.org/officeDocument/2006/relationships/slide" Target="slides/slide506.xml"/><Relationship Id="rId656" Type="http://schemas.openxmlformats.org/officeDocument/2006/relationships/slide" Target="slides/slide548.xml"/><Relationship Id="rId211" Type="http://schemas.openxmlformats.org/officeDocument/2006/relationships/slide" Target="slides/slide103.xml"/><Relationship Id="rId253" Type="http://schemas.openxmlformats.org/officeDocument/2006/relationships/slide" Target="slides/slide145.xml"/><Relationship Id="rId295" Type="http://schemas.openxmlformats.org/officeDocument/2006/relationships/slide" Target="slides/slide187.xml"/><Relationship Id="rId309" Type="http://schemas.openxmlformats.org/officeDocument/2006/relationships/slide" Target="slides/slide201.xml"/><Relationship Id="rId460" Type="http://schemas.openxmlformats.org/officeDocument/2006/relationships/slide" Target="slides/slide352.xml"/><Relationship Id="rId516" Type="http://schemas.openxmlformats.org/officeDocument/2006/relationships/slide" Target="slides/slide408.xml"/><Relationship Id="rId48" Type="http://schemas.openxmlformats.org/officeDocument/2006/relationships/slideMaster" Target="slideMasters/slideMaster48.xml"/><Relationship Id="rId113" Type="http://schemas.openxmlformats.org/officeDocument/2006/relationships/slide" Target="slides/slide5.xml"/><Relationship Id="rId320" Type="http://schemas.openxmlformats.org/officeDocument/2006/relationships/slide" Target="slides/slide212.xml"/><Relationship Id="rId558" Type="http://schemas.openxmlformats.org/officeDocument/2006/relationships/slide" Target="slides/slide450.xml"/><Relationship Id="rId155" Type="http://schemas.openxmlformats.org/officeDocument/2006/relationships/slide" Target="slides/slide47.xml"/><Relationship Id="rId197" Type="http://schemas.openxmlformats.org/officeDocument/2006/relationships/slide" Target="slides/slide89.xml"/><Relationship Id="rId362" Type="http://schemas.openxmlformats.org/officeDocument/2006/relationships/slide" Target="slides/slide254.xml"/><Relationship Id="rId418" Type="http://schemas.openxmlformats.org/officeDocument/2006/relationships/slide" Target="slides/slide310.xml"/><Relationship Id="rId625" Type="http://schemas.openxmlformats.org/officeDocument/2006/relationships/slide" Target="slides/slide517.xml"/><Relationship Id="rId222" Type="http://schemas.openxmlformats.org/officeDocument/2006/relationships/slide" Target="slides/slide114.xml"/><Relationship Id="rId264" Type="http://schemas.openxmlformats.org/officeDocument/2006/relationships/slide" Target="slides/slide156.xml"/><Relationship Id="rId471" Type="http://schemas.openxmlformats.org/officeDocument/2006/relationships/slide" Target="slides/slide363.xml"/><Relationship Id="rId667" Type="http://schemas.openxmlformats.org/officeDocument/2006/relationships/viewProps" Target="viewProps.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16.xml"/><Relationship Id="rId527" Type="http://schemas.openxmlformats.org/officeDocument/2006/relationships/slide" Target="slides/slide419.xml"/><Relationship Id="rId569" Type="http://schemas.openxmlformats.org/officeDocument/2006/relationships/slide" Target="slides/slide461.xml"/><Relationship Id="rId70" Type="http://schemas.openxmlformats.org/officeDocument/2006/relationships/slideMaster" Target="slideMasters/slideMaster70.xml"/><Relationship Id="rId166" Type="http://schemas.openxmlformats.org/officeDocument/2006/relationships/slide" Target="slides/slide58.xml"/><Relationship Id="rId331" Type="http://schemas.openxmlformats.org/officeDocument/2006/relationships/slide" Target="slides/slide223.xml"/><Relationship Id="rId373" Type="http://schemas.openxmlformats.org/officeDocument/2006/relationships/slide" Target="slides/slide265.xml"/><Relationship Id="rId429" Type="http://schemas.openxmlformats.org/officeDocument/2006/relationships/slide" Target="slides/slide321.xml"/><Relationship Id="rId580" Type="http://schemas.openxmlformats.org/officeDocument/2006/relationships/slide" Target="slides/slide472.xml"/><Relationship Id="rId636" Type="http://schemas.openxmlformats.org/officeDocument/2006/relationships/slide" Target="slides/slide528.xml"/><Relationship Id="rId1" Type="http://schemas.openxmlformats.org/officeDocument/2006/relationships/slideMaster" Target="slideMasters/slideMaster1.xml"/><Relationship Id="rId233" Type="http://schemas.openxmlformats.org/officeDocument/2006/relationships/slide" Target="slides/slide125.xml"/><Relationship Id="rId440" Type="http://schemas.openxmlformats.org/officeDocument/2006/relationships/slide" Target="slides/slide332.xml"/><Relationship Id="rId28" Type="http://schemas.openxmlformats.org/officeDocument/2006/relationships/slideMaster" Target="slideMasters/slideMaster28.xml"/><Relationship Id="rId275" Type="http://schemas.openxmlformats.org/officeDocument/2006/relationships/slide" Target="slides/slide167.xml"/><Relationship Id="rId300" Type="http://schemas.openxmlformats.org/officeDocument/2006/relationships/slide" Target="slides/slide192.xml"/><Relationship Id="rId482" Type="http://schemas.openxmlformats.org/officeDocument/2006/relationships/slide" Target="slides/slide374.xml"/><Relationship Id="rId538" Type="http://schemas.openxmlformats.org/officeDocument/2006/relationships/slide" Target="slides/slide430.xml"/><Relationship Id="rId81" Type="http://schemas.openxmlformats.org/officeDocument/2006/relationships/slideMaster" Target="slideMasters/slideMaster81.xml"/><Relationship Id="rId135" Type="http://schemas.openxmlformats.org/officeDocument/2006/relationships/slide" Target="slides/slide27.xml"/><Relationship Id="rId177" Type="http://schemas.openxmlformats.org/officeDocument/2006/relationships/slide" Target="slides/slide69.xml"/><Relationship Id="rId342" Type="http://schemas.openxmlformats.org/officeDocument/2006/relationships/slide" Target="slides/slide234.xml"/><Relationship Id="rId384" Type="http://schemas.openxmlformats.org/officeDocument/2006/relationships/slide" Target="slides/slide276.xml"/><Relationship Id="rId591" Type="http://schemas.openxmlformats.org/officeDocument/2006/relationships/slide" Target="slides/slide483.xml"/><Relationship Id="rId605" Type="http://schemas.openxmlformats.org/officeDocument/2006/relationships/slide" Target="slides/slide497.xml"/><Relationship Id="rId202" Type="http://schemas.openxmlformats.org/officeDocument/2006/relationships/slide" Target="slides/slide94.xml"/><Relationship Id="rId244" Type="http://schemas.openxmlformats.org/officeDocument/2006/relationships/slide" Target="slides/slide136.xml"/><Relationship Id="rId647" Type="http://schemas.openxmlformats.org/officeDocument/2006/relationships/slide" Target="slides/slide539.xml"/><Relationship Id="rId39" Type="http://schemas.openxmlformats.org/officeDocument/2006/relationships/slideMaster" Target="slideMasters/slideMaster39.xml"/><Relationship Id="rId286" Type="http://schemas.openxmlformats.org/officeDocument/2006/relationships/slide" Target="slides/slide178.xml"/><Relationship Id="rId451" Type="http://schemas.openxmlformats.org/officeDocument/2006/relationships/slide" Target="slides/slide343.xml"/><Relationship Id="rId493" Type="http://schemas.openxmlformats.org/officeDocument/2006/relationships/slide" Target="slides/slide385.xml"/><Relationship Id="rId507" Type="http://schemas.openxmlformats.org/officeDocument/2006/relationships/slide" Target="slides/slide399.xml"/><Relationship Id="rId549" Type="http://schemas.openxmlformats.org/officeDocument/2006/relationships/slide" Target="slides/slide441.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38.xml"/><Relationship Id="rId188" Type="http://schemas.openxmlformats.org/officeDocument/2006/relationships/slide" Target="slides/slide80.xml"/><Relationship Id="rId311" Type="http://schemas.openxmlformats.org/officeDocument/2006/relationships/slide" Target="slides/slide203.xml"/><Relationship Id="rId353" Type="http://schemas.openxmlformats.org/officeDocument/2006/relationships/slide" Target="slides/slide245.xml"/><Relationship Id="rId395" Type="http://schemas.openxmlformats.org/officeDocument/2006/relationships/slide" Target="slides/slide287.xml"/><Relationship Id="rId409" Type="http://schemas.openxmlformats.org/officeDocument/2006/relationships/slide" Target="slides/slide301.xml"/><Relationship Id="rId560" Type="http://schemas.openxmlformats.org/officeDocument/2006/relationships/slide" Target="slides/slide452.xml"/><Relationship Id="rId92" Type="http://schemas.openxmlformats.org/officeDocument/2006/relationships/slideMaster" Target="slideMasters/slideMaster92.xml"/><Relationship Id="rId213" Type="http://schemas.openxmlformats.org/officeDocument/2006/relationships/slide" Target="slides/slide105.xml"/><Relationship Id="rId420" Type="http://schemas.openxmlformats.org/officeDocument/2006/relationships/slide" Target="slides/slide312.xml"/><Relationship Id="rId616" Type="http://schemas.openxmlformats.org/officeDocument/2006/relationships/slide" Target="slides/slide508.xml"/><Relationship Id="rId658" Type="http://schemas.openxmlformats.org/officeDocument/2006/relationships/slide" Target="slides/slide550.xml"/><Relationship Id="rId255" Type="http://schemas.openxmlformats.org/officeDocument/2006/relationships/slide" Target="slides/slide147.xml"/><Relationship Id="rId297" Type="http://schemas.openxmlformats.org/officeDocument/2006/relationships/slide" Target="slides/slide189.xml"/><Relationship Id="rId462" Type="http://schemas.openxmlformats.org/officeDocument/2006/relationships/slide" Target="slides/slide354.xml"/><Relationship Id="rId518" Type="http://schemas.openxmlformats.org/officeDocument/2006/relationships/slide" Target="slides/slide410.xml"/><Relationship Id="rId115" Type="http://schemas.openxmlformats.org/officeDocument/2006/relationships/slide" Target="slides/slide7.xml"/><Relationship Id="rId157" Type="http://schemas.openxmlformats.org/officeDocument/2006/relationships/slide" Target="slides/slide49.xml"/><Relationship Id="rId322" Type="http://schemas.openxmlformats.org/officeDocument/2006/relationships/slide" Target="slides/slide214.xml"/><Relationship Id="rId364" Type="http://schemas.openxmlformats.org/officeDocument/2006/relationships/slide" Target="slides/slide256.xml"/><Relationship Id="rId61" Type="http://schemas.openxmlformats.org/officeDocument/2006/relationships/slideMaster" Target="slideMasters/slideMaster61.xml"/><Relationship Id="rId199" Type="http://schemas.openxmlformats.org/officeDocument/2006/relationships/slide" Target="slides/slide91.xml"/><Relationship Id="rId571" Type="http://schemas.openxmlformats.org/officeDocument/2006/relationships/slide" Target="slides/slide463.xml"/><Relationship Id="rId627" Type="http://schemas.openxmlformats.org/officeDocument/2006/relationships/slide" Target="slides/slide519.xml"/><Relationship Id="rId669" Type="http://schemas.openxmlformats.org/officeDocument/2006/relationships/tableStyles" Target="tableStyles.xml"/><Relationship Id="rId19" Type="http://schemas.openxmlformats.org/officeDocument/2006/relationships/slideMaster" Target="slideMasters/slideMaster19.xml"/><Relationship Id="rId224" Type="http://schemas.openxmlformats.org/officeDocument/2006/relationships/slide" Target="slides/slide116.xml"/><Relationship Id="rId266" Type="http://schemas.openxmlformats.org/officeDocument/2006/relationships/slide" Target="slides/slide158.xml"/><Relationship Id="rId431" Type="http://schemas.openxmlformats.org/officeDocument/2006/relationships/slide" Target="slides/slide323.xml"/><Relationship Id="rId473" Type="http://schemas.openxmlformats.org/officeDocument/2006/relationships/slide" Target="slides/slide365.xml"/><Relationship Id="rId529" Type="http://schemas.openxmlformats.org/officeDocument/2006/relationships/slide" Target="slides/slide421.xml"/><Relationship Id="rId30" Type="http://schemas.openxmlformats.org/officeDocument/2006/relationships/slideMaster" Target="slideMasters/slideMaster30.xml"/><Relationship Id="rId126" Type="http://schemas.openxmlformats.org/officeDocument/2006/relationships/slide" Target="slides/slide18.xml"/><Relationship Id="rId168" Type="http://schemas.openxmlformats.org/officeDocument/2006/relationships/slide" Target="slides/slide60.xml"/><Relationship Id="rId333" Type="http://schemas.openxmlformats.org/officeDocument/2006/relationships/slide" Target="slides/slide225.xml"/><Relationship Id="rId540" Type="http://schemas.openxmlformats.org/officeDocument/2006/relationships/slide" Target="slides/slide432.xml"/><Relationship Id="rId72" Type="http://schemas.openxmlformats.org/officeDocument/2006/relationships/slideMaster" Target="slideMasters/slideMaster72.xml"/><Relationship Id="rId375" Type="http://schemas.openxmlformats.org/officeDocument/2006/relationships/slide" Target="slides/slide267.xml"/><Relationship Id="rId582" Type="http://schemas.openxmlformats.org/officeDocument/2006/relationships/slide" Target="slides/slide474.xml"/><Relationship Id="rId638" Type="http://schemas.openxmlformats.org/officeDocument/2006/relationships/slide" Target="slides/slide530.xml"/><Relationship Id="rId3" Type="http://schemas.openxmlformats.org/officeDocument/2006/relationships/slideMaster" Target="slideMasters/slideMaster3.xml"/><Relationship Id="rId235" Type="http://schemas.openxmlformats.org/officeDocument/2006/relationships/slide" Target="slides/slide127.xml"/><Relationship Id="rId277" Type="http://schemas.openxmlformats.org/officeDocument/2006/relationships/slide" Target="slides/slide169.xml"/><Relationship Id="rId400" Type="http://schemas.openxmlformats.org/officeDocument/2006/relationships/slide" Target="slides/slide292.xml"/><Relationship Id="rId442" Type="http://schemas.openxmlformats.org/officeDocument/2006/relationships/slide" Target="slides/slide334.xml"/><Relationship Id="rId484" Type="http://schemas.openxmlformats.org/officeDocument/2006/relationships/slide" Target="slides/slide376.xml"/><Relationship Id="rId137" Type="http://schemas.openxmlformats.org/officeDocument/2006/relationships/slide" Target="slides/slide29.xml"/><Relationship Id="rId302" Type="http://schemas.openxmlformats.org/officeDocument/2006/relationships/slide" Target="slides/slide194.xml"/><Relationship Id="rId344" Type="http://schemas.openxmlformats.org/officeDocument/2006/relationships/slide" Target="slides/slide236.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71.xml"/><Relationship Id="rId386" Type="http://schemas.openxmlformats.org/officeDocument/2006/relationships/slide" Target="slides/slide278.xml"/><Relationship Id="rId551" Type="http://schemas.openxmlformats.org/officeDocument/2006/relationships/slide" Target="slides/slide443.xml"/><Relationship Id="rId593" Type="http://schemas.openxmlformats.org/officeDocument/2006/relationships/slide" Target="slides/slide485.xml"/><Relationship Id="rId607" Type="http://schemas.openxmlformats.org/officeDocument/2006/relationships/slide" Target="slides/slide499.xml"/><Relationship Id="rId649" Type="http://schemas.openxmlformats.org/officeDocument/2006/relationships/slide" Target="slides/slide541.xml"/><Relationship Id="rId190" Type="http://schemas.openxmlformats.org/officeDocument/2006/relationships/slide" Target="slides/slide82.xml"/><Relationship Id="rId204" Type="http://schemas.openxmlformats.org/officeDocument/2006/relationships/slide" Target="slides/slide96.xml"/><Relationship Id="rId246" Type="http://schemas.openxmlformats.org/officeDocument/2006/relationships/slide" Target="slides/slide138.xml"/><Relationship Id="rId288" Type="http://schemas.openxmlformats.org/officeDocument/2006/relationships/slide" Target="slides/slide180.xml"/><Relationship Id="rId411" Type="http://schemas.openxmlformats.org/officeDocument/2006/relationships/slide" Target="slides/slide303.xml"/><Relationship Id="rId453" Type="http://schemas.openxmlformats.org/officeDocument/2006/relationships/slide" Target="slides/slide345.xml"/><Relationship Id="rId509" Type="http://schemas.openxmlformats.org/officeDocument/2006/relationships/slide" Target="slides/slide401.xml"/><Relationship Id="rId660" Type="http://schemas.openxmlformats.org/officeDocument/2006/relationships/slide" Target="slides/slide552.xml"/><Relationship Id="rId106" Type="http://schemas.openxmlformats.org/officeDocument/2006/relationships/slideMaster" Target="slideMasters/slideMaster106.xml"/><Relationship Id="rId313" Type="http://schemas.openxmlformats.org/officeDocument/2006/relationships/slide" Target="slides/slide205.xml"/><Relationship Id="rId495" Type="http://schemas.openxmlformats.org/officeDocument/2006/relationships/slide" Target="slides/slide387.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40.xml"/><Relationship Id="rId355" Type="http://schemas.openxmlformats.org/officeDocument/2006/relationships/slide" Target="slides/slide247.xml"/><Relationship Id="rId397" Type="http://schemas.openxmlformats.org/officeDocument/2006/relationships/slide" Target="slides/slide289.xml"/><Relationship Id="rId520" Type="http://schemas.openxmlformats.org/officeDocument/2006/relationships/slide" Target="slides/slide412.xml"/><Relationship Id="rId562" Type="http://schemas.openxmlformats.org/officeDocument/2006/relationships/slide" Target="slides/slide454.xml"/><Relationship Id="rId618" Type="http://schemas.openxmlformats.org/officeDocument/2006/relationships/slide" Target="slides/slide510.xml"/><Relationship Id="rId215" Type="http://schemas.openxmlformats.org/officeDocument/2006/relationships/slide" Target="slides/slide107.xml"/><Relationship Id="rId257" Type="http://schemas.openxmlformats.org/officeDocument/2006/relationships/slide" Target="slides/slide149.xml"/><Relationship Id="rId422" Type="http://schemas.openxmlformats.org/officeDocument/2006/relationships/slide" Target="slides/slide314.xml"/><Relationship Id="rId464" Type="http://schemas.openxmlformats.org/officeDocument/2006/relationships/slide" Target="slides/slide356.xml"/><Relationship Id="rId299" Type="http://schemas.openxmlformats.org/officeDocument/2006/relationships/slide" Target="slides/slide191.xml"/><Relationship Id="rId63" Type="http://schemas.openxmlformats.org/officeDocument/2006/relationships/slideMaster" Target="slideMasters/slideMaster63.xml"/><Relationship Id="rId159" Type="http://schemas.openxmlformats.org/officeDocument/2006/relationships/slide" Target="slides/slide51.xml"/><Relationship Id="rId366" Type="http://schemas.openxmlformats.org/officeDocument/2006/relationships/slide" Target="slides/slide258.xml"/><Relationship Id="rId573" Type="http://schemas.openxmlformats.org/officeDocument/2006/relationships/slide" Target="slides/slide465.xml"/><Relationship Id="rId226" Type="http://schemas.openxmlformats.org/officeDocument/2006/relationships/slide" Target="slides/slide118.xml"/><Relationship Id="rId433" Type="http://schemas.openxmlformats.org/officeDocument/2006/relationships/slide" Target="slides/slide325.xml"/><Relationship Id="rId640" Type="http://schemas.openxmlformats.org/officeDocument/2006/relationships/slide" Target="slides/slide532.xml"/><Relationship Id="rId74" Type="http://schemas.openxmlformats.org/officeDocument/2006/relationships/slideMaster" Target="slideMasters/slideMaster74.xml"/><Relationship Id="rId377" Type="http://schemas.openxmlformats.org/officeDocument/2006/relationships/slide" Target="slides/slide269.xml"/><Relationship Id="rId500" Type="http://schemas.openxmlformats.org/officeDocument/2006/relationships/slide" Target="slides/slide392.xml"/><Relationship Id="rId584" Type="http://schemas.openxmlformats.org/officeDocument/2006/relationships/slide" Target="slides/slide476.xml"/><Relationship Id="rId5" Type="http://schemas.openxmlformats.org/officeDocument/2006/relationships/slideMaster" Target="slideMasters/slideMaster5.xml"/><Relationship Id="rId237" Type="http://schemas.openxmlformats.org/officeDocument/2006/relationships/slide" Target="slides/slide129.xml"/><Relationship Id="rId444" Type="http://schemas.openxmlformats.org/officeDocument/2006/relationships/slide" Target="slides/slide336.xml"/><Relationship Id="rId651" Type="http://schemas.openxmlformats.org/officeDocument/2006/relationships/slide" Target="slides/slide543.xml"/><Relationship Id="rId290" Type="http://schemas.openxmlformats.org/officeDocument/2006/relationships/slide" Target="slides/slide182.xml"/><Relationship Id="rId304" Type="http://schemas.openxmlformats.org/officeDocument/2006/relationships/slide" Target="slides/slide196.xml"/><Relationship Id="rId388" Type="http://schemas.openxmlformats.org/officeDocument/2006/relationships/slide" Target="slides/slide280.xml"/><Relationship Id="rId511" Type="http://schemas.openxmlformats.org/officeDocument/2006/relationships/slide" Target="slides/slide403.xml"/><Relationship Id="rId609" Type="http://schemas.openxmlformats.org/officeDocument/2006/relationships/slide" Target="slides/slide501.xml"/><Relationship Id="rId85" Type="http://schemas.openxmlformats.org/officeDocument/2006/relationships/slideMaster" Target="slideMasters/slideMaster85.xml"/><Relationship Id="rId150" Type="http://schemas.openxmlformats.org/officeDocument/2006/relationships/slide" Target="slides/slide42.xml"/><Relationship Id="rId595" Type="http://schemas.openxmlformats.org/officeDocument/2006/relationships/slide" Target="slides/slide487.xml"/><Relationship Id="rId248" Type="http://schemas.openxmlformats.org/officeDocument/2006/relationships/slide" Target="slides/slide140.xml"/><Relationship Id="rId455" Type="http://schemas.openxmlformats.org/officeDocument/2006/relationships/slide" Target="slides/slide347.xml"/><Relationship Id="rId662" Type="http://schemas.openxmlformats.org/officeDocument/2006/relationships/slide" Target="slides/slide554.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207.xml"/><Relationship Id="rId522" Type="http://schemas.openxmlformats.org/officeDocument/2006/relationships/slide" Target="slides/slide414.xml"/><Relationship Id="rId96" Type="http://schemas.openxmlformats.org/officeDocument/2006/relationships/slideMaster" Target="slideMasters/slideMaster96.xml"/><Relationship Id="rId161" Type="http://schemas.openxmlformats.org/officeDocument/2006/relationships/slide" Target="slides/slide53.xml"/><Relationship Id="rId399" Type="http://schemas.openxmlformats.org/officeDocument/2006/relationships/slide" Target="slides/slide291.xml"/><Relationship Id="rId259" Type="http://schemas.openxmlformats.org/officeDocument/2006/relationships/slide" Target="slides/slide151.xml"/><Relationship Id="rId466" Type="http://schemas.openxmlformats.org/officeDocument/2006/relationships/slide" Target="slides/slide358.xml"/><Relationship Id="rId23" Type="http://schemas.openxmlformats.org/officeDocument/2006/relationships/slideMaster" Target="slideMasters/slideMaster23.xml"/><Relationship Id="rId119" Type="http://schemas.openxmlformats.org/officeDocument/2006/relationships/slide" Target="slides/slide11.xml"/><Relationship Id="rId326" Type="http://schemas.openxmlformats.org/officeDocument/2006/relationships/slide" Target="slides/slide218.xml"/><Relationship Id="rId533" Type="http://schemas.openxmlformats.org/officeDocument/2006/relationships/slide" Target="slides/slide425.xml"/><Relationship Id="rId172" Type="http://schemas.openxmlformats.org/officeDocument/2006/relationships/slide" Target="slides/slide64.xml"/><Relationship Id="rId477" Type="http://schemas.openxmlformats.org/officeDocument/2006/relationships/slide" Target="slides/slide369.xml"/><Relationship Id="rId600" Type="http://schemas.openxmlformats.org/officeDocument/2006/relationships/slide" Target="slides/slide492.xml"/><Relationship Id="rId337" Type="http://schemas.openxmlformats.org/officeDocument/2006/relationships/slide" Target="slides/slide229.xml"/><Relationship Id="rId34" Type="http://schemas.openxmlformats.org/officeDocument/2006/relationships/slideMaster" Target="slideMasters/slideMaster34.xml"/><Relationship Id="rId544" Type="http://schemas.openxmlformats.org/officeDocument/2006/relationships/slide" Target="slides/slide436.xml"/><Relationship Id="rId183" Type="http://schemas.openxmlformats.org/officeDocument/2006/relationships/slide" Target="slides/slide75.xml"/><Relationship Id="rId390" Type="http://schemas.openxmlformats.org/officeDocument/2006/relationships/slide" Target="slides/slide282.xml"/><Relationship Id="rId404" Type="http://schemas.openxmlformats.org/officeDocument/2006/relationships/slide" Target="slides/slide296.xml"/><Relationship Id="rId611" Type="http://schemas.openxmlformats.org/officeDocument/2006/relationships/slide" Target="slides/slide503.xml"/><Relationship Id="rId250" Type="http://schemas.openxmlformats.org/officeDocument/2006/relationships/slide" Target="slides/slide142.xml"/><Relationship Id="rId488" Type="http://schemas.openxmlformats.org/officeDocument/2006/relationships/slide" Target="slides/slide380.xml"/><Relationship Id="rId45" Type="http://schemas.openxmlformats.org/officeDocument/2006/relationships/slideMaster" Target="slideMasters/slideMaster45.xml"/><Relationship Id="rId110" Type="http://schemas.openxmlformats.org/officeDocument/2006/relationships/slide" Target="slides/slide2.xml"/><Relationship Id="rId348" Type="http://schemas.openxmlformats.org/officeDocument/2006/relationships/slide" Target="slides/slide240.xml"/><Relationship Id="rId555" Type="http://schemas.openxmlformats.org/officeDocument/2006/relationships/slide" Target="slides/slide447.xml"/><Relationship Id="rId194" Type="http://schemas.openxmlformats.org/officeDocument/2006/relationships/slide" Target="slides/slide86.xml"/><Relationship Id="rId208" Type="http://schemas.openxmlformats.org/officeDocument/2006/relationships/slide" Target="slides/slide100.xml"/><Relationship Id="rId415" Type="http://schemas.openxmlformats.org/officeDocument/2006/relationships/slide" Target="slides/slide307.xml"/><Relationship Id="rId622" Type="http://schemas.openxmlformats.org/officeDocument/2006/relationships/slide" Target="slides/slide514.xml"/><Relationship Id="rId261" Type="http://schemas.openxmlformats.org/officeDocument/2006/relationships/slide" Target="slides/slide153.xml"/><Relationship Id="rId499" Type="http://schemas.openxmlformats.org/officeDocument/2006/relationships/slide" Target="slides/slide391.xml"/><Relationship Id="rId56" Type="http://schemas.openxmlformats.org/officeDocument/2006/relationships/slideMaster" Target="slideMasters/slideMaster56.xml"/><Relationship Id="rId359" Type="http://schemas.openxmlformats.org/officeDocument/2006/relationships/slide" Target="slides/slide251.xml"/><Relationship Id="rId566" Type="http://schemas.openxmlformats.org/officeDocument/2006/relationships/slide" Target="slides/slide458.xml"/><Relationship Id="rId121" Type="http://schemas.openxmlformats.org/officeDocument/2006/relationships/slide" Target="slides/slide13.xml"/><Relationship Id="rId219" Type="http://schemas.openxmlformats.org/officeDocument/2006/relationships/slide" Target="slides/slide111.xml"/><Relationship Id="rId426" Type="http://schemas.openxmlformats.org/officeDocument/2006/relationships/slide" Target="slides/slide318.xml"/><Relationship Id="rId633" Type="http://schemas.openxmlformats.org/officeDocument/2006/relationships/slide" Target="slides/slide525.xml"/><Relationship Id="rId67" Type="http://schemas.openxmlformats.org/officeDocument/2006/relationships/slideMaster" Target="slideMasters/slideMaster67.xml"/><Relationship Id="rId272" Type="http://schemas.openxmlformats.org/officeDocument/2006/relationships/slide" Target="slides/slide164.xml"/><Relationship Id="rId577" Type="http://schemas.openxmlformats.org/officeDocument/2006/relationships/slide" Target="slides/slide469.xml"/><Relationship Id="rId132" Type="http://schemas.openxmlformats.org/officeDocument/2006/relationships/slide" Target="slides/slide24.xml"/><Relationship Id="rId437" Type="http://schemas.openxmlformats.org/officeDocument/2006/relationships/slide" Target="slides/slide329.xml"/><Relationship Id="rId644" Type="http://schemas.openxmlformats.org/officeDocument/2006/relationships/slide" Target="slides/slide536.xml"/><Relationship Id="rId283" Type="http://schemas.openxmlformats.org/officeDocument/2006/relationships/slide" Target="slides/slide175.xml"/><Relationship Id="rId490" Type="http://schemas.openxmlformats.org/officeDocument/2006/relationships/slide" Target="slides/slide382.xml"/><Relationship Id="rId504" Type="http://schemas.openxmlformats.org/officeDocument/2006/relationships/slide" Target="slides/slide396.xml"/><Relationship Id="rId78" Type="http://schemas.openxmlformats.org/officeDocument/2006/relationships/slideMaster" Target="slideMasters/slideMaster78.xml"/><Relationship Id="rId143" Type="http://schemas.openxmlformats.org/officeDocument/2006/relationships/slide" Target="slides/slide35.xml"/><Relationship Id="rId350" Type="http://schemas.openxmlformats.org/officeDocument/2006/relationships/slide" Target="slides/slide242.xml"/><Relationship Id="rId588" Type="http://schemas.openxmlformats.org/officeDocument/2006/relationships/slide" Target="slides/slide480.xml"/><Relationship Id="rId9" Type="http://schemas.openxmlformats.org/officeDocument/2006/relationships/slideMaster" Target="slideMasters/slideMaster9.xml"/><Relationship Id="rId210" Type="http://schemas.openxmlformats.org/officeDocument/2006/relationships/slide" Target="slides/slide102.xml"/><Relationship Id="rId448" Type="http://schemas.openxmlformats.org/officeDocument/2006/relationships/slide" Target="slides/slide340.xml"/><Relationship Id="rId655" Type="http://schemas.openxmlformats.org/officeDocument/2006/relationships/slide" Target="slides/slide547.xml"/><Relationship Id="rId294" Type="http://schemas.openxmlformats.org/officeDocument/2006/relationships/slide" Target="slides/slide186.xml"/><Relationship Id="rId308" Type="http://schemas.openxmlformats.org/officeDocument/2006/relationships/slide" Target="slides/slide200.xml"/><Relationship Id="rId515" Type="http://schemas.openxmlformats.org/officeDocument/2006/relationships/slide" Target="slides/slide407.xml"/><Relationship Id="rId89" Type="http://schemas.openxmlformats.org/officeDocument/2006/relationships/slideMaster" Target="slideMasters/slideMaster89.xml"/><Relationship Id="rId154" Type="http://schemas.openxmlformats.org/officeDocument/2006/relationships/slide" Target="slides/slide46.xml"/><Relationship Id="rId361" Type="http://schemas.openxmlformats.org/officeDocument/2006/relationships/slide" Target="slides/slide253.xml"/><Relationship Id="rId599" Type="http://schemas.openxmlformats.org/officeDocument/2006/relationships/slide" Target="slides/slide491.xml"/><Relationship Id="rId459" Type="http://schemas.openxmlformats.org/officeDocument/2006/relationships/slide" Target="slides/slide351.xml"/><Relationship Id="rId666" Type="http://schemas.openxmlformats.org/officeDocument/2006/relationships/presProps" Target="presProps.xml"/><Relationship Id="rId16" Type="http://schemas.openxmlformats.org/officeDocument/2006/relationships/slideMaster" Target="slideMasters/slideMaster16.xml"/><Relationship Id="rId221" Type="http://schemas.openxmlformats.org/officeDocument/2006/relationships/slide" Target="slides/slide113.xml"/><Relationship Id="rId319" Type="http://schemas.openxmlformats.org/officeDocument/2006/relationships/slide" Target="slides/slide211.xml"/><Relationship Id="rId526" Type="http://schemas.openxmlformats.org/officeDocument/2006/relationships/slide" Target="slides/slide418.xml"/><Relationship Id="rId165" Type="http://schemas.openxmlformats.org/officeDocument/2006/relationships/slide" Target="slides/slide57.xml"/><Relationship Id="rId372" Type="http://schemas.openxmlformats.org/officeDocument/2006/relationships/slide" Target="slides/slide264.xml"/><Relationship Id="rId232" Type="http://schemas.openxmlformats.org/officeDocument/2006/relationships/slide" Target="slides/slide124.xml"/><Relationship Id="rId27" Type="http://schemas.openxmlformats.org/officeDocument/2006/relationships/slideMaster" Target="slideMasters/slideMaster27.xml"/><Relationship Id="rId537" Type="http://schemas.openxmlformats.org/officeDocument/2006/relationships/slide" Target="slides/slide42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8610" name="Rectangle 1026"/>
          <p:cNvSpPr>
            <a:spLocks noGrp="1" noChangeArrowheads="1"/>
          </p:cNvSpPr>
          <p:nvPr>
            <p:ph type="hdr" sz="quarter"/>
          </p:nvPr>
        </p:nvSpPr>
        <p:spPr bwMode="auto">
          <a:xfrm>
            <a:off x="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defRPr sz="1200">
                <a:ea typeface="ＭＳ Ｐゴシック" charset="-128"/>
                <a:cs typeface="ＭＳ Ｐゴシック" charset="-128"/>
              </a:defRPr>
            </a:lvl1pPr>
          </a:lstStyle>
          <a:p>
            <a:pPr>
              <a:defRPr/>
            </a:pPr>
            <a:endParaRPr lang="en-US"/>
          </a:p>
        </p:txBody>
      </p:sp>
      <p:sp>
        <p:nvSpPr>
          <p:cNvPr id="68611" name="Rectangle 1027"/>
          <p:cNvSpPr>
            <a:spLocks noGrp="1" noChangeArrowheads="1"/>
          </p:cNvSpPr>
          <p:nvPr>
            <p:ph type="dt" idx="1"/>
          </p:nvPr>
        </p:nvSpPr>
        <p:spPr bwMode="auto">
          <a:xfrm>
            <a:off x="388620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a:ea typeface="ＭＳ Ｐゴシック" charset="-128"/>
                <a:cs typeface="ＭＳ Ｐゴシック" charset="-128"/>
              </a:defRPr>
            </a:lvl1pPr>
          </a:lstStyle>
          <a:p>
            <a:pPr>
              <a:defRPr/>
            </a:pPr>
            <a:endParaRPr lang="en-US"/>
          </a:p>
        </p:txBody>
      </p:sp>
      <p:sp>
        <p:nvSpPr>
          <p:cNvPr id="282628" name="Rectangle 1028"/>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68613" name="Rectangle 1029"/>
          <p:cNvSpPr>
            <a:spLocks noGrp="1" noChangeArrowheads="1"/>
          </p:cNvSpPr>
          <p:nvPr>
            <p:ph type="body" sz="quarter" idx="3"/>
          </p:nvPr>
        </p:nvSpPr>
        <p:spPr bwMode="auto">
          <a:xfrm>
            <a:off x="914400" y="4343400"/>
            <a:ext cx="5029200" cy="41148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8614" name="Rectangle 1030"/>
          <p:cNvSpPr>
            <a:spLocks noGrp="1" noChangeArrowheads="1"/>
          </p:cNvSpPr>
          <p:nvPr>
            <p:ph type="ftr" sz="quarter" idx="4"/>
          </p:nvPr>
        </p:nvSpPr>
        <p:spPr bwMode="auto">
          <a:xfrm>
            <a:off x="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defRPr sz="1200">
                <a:ea typeface="ＭＳ Ｐゴシック" charset="-128"/>
                <a:cs typeface="ＭＳ Ｐゴシック" charset="-128"/>
              </a:defRPr>
            </a:lvl1pPr>
          </a:lstStyle>
          <a:p>
            <a:pPr>
              <a:defRPr/>
            </a:pPr>
            <a:endParaRPr lang="en-US"/>
          </a:p>
        </p:txBody>
      </p:sp>
      <p:sp>
        <p:nvSpPr>
          <p:cNvPr id="68615" name="Rectangle 1031"/>
          <p:cNvSpPr>
            <a:spLocks noGrp="1" noChangeArrowheads="1"/>
          </p:cNvSpPr>
          <p:nvPr>
            <p:ph type="sldNum" sz="quarter" idx="5"/>
          </p:nvPr>
        </p:nvSpPr>
        <p:spPr bwMode="auto">
          <a:xfrm>
            <a:off x="388620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a:lvl1pPr>
          </a:lstStyle>
          <a:p>
            <a:pPr>
              <a:defRPr/>
            </a:pPr>
            <a:fld id="{ADD456C3-71BC-CD47-A411-B0D1A05D2059}" type="slidenum">
              <a:rPr lang="en-US"/>
              <a:pPr>
                <a:defRPr/>
              </a:pPr>
              <a:t>‹#›</a:t>
            </a:fld>
            <a:endParaRPr lang="en-US"/>
          </a:p>
        </p:txBody>
      </p:sp>
    </p:spTree>
    <p:extLst>
      <p:ext uri="{BB962C8B-B14F-4D97-AF65-F5344CB8AC3E}">
        <p14:creationId xmlns:p14="http://schemas.microsoft.com/office/powerpoint/2010/main" val="224761311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ＭＳ Ｐゴシック" pitchFamily="-108" charset="-128"/>
      </a:defRPr>
    </a:lvl1pPr>
    <a:lvl2pPr marL="454998"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2pPr>
    <a:lvl3pPr marL="909996" algn="l" rtl="0" eaLnBrk="0" fontAlgn="base" hangingPunct="0">
      <a:spcBef>
        <a:spcPct val="30000"/>
      </a:spcBef>
      <a:spcAft>
        <a:spcPct val="0"/>
      </a:spcAft>
      <a:defRPr sz="1200" kern="1200">
        <a:solidFill>
          <a:schemeClr val="tx1"/>
        </a:solidFill>
        <a:latin typeface="Times New Roman" pitchFamily="-108" charset="0"/>
        <a:ea typeface="ＭＳ Ｐゴシック" pitchFamily="34" charset="-128"/>
        <a:cs typeface="Geneva" charset="0"/>
      </a:defRPr>
    </a:lvl3pPr>
    <a:lvl4pPr marL="1364972" algn="l" rtl="0" eaLnBrk="0" fontAlgn="base" hangingPunct="0">
      <a:spcBef>
        <a:spcPct val="30000"/>
      </a:spcBef>
      <a:spcAft>
        <a:spcPct val="0"/>
      </a:spcAft>
      <a:defRPr sz="1200" kern="1200">
        <a:solidFill>
          <a:schemeClr val="tx1"/>
        </a:solidFill>
        <a:latin typeface="Times New Roman" pitchFamily="-108" charset="0"/>
        <a:ea typeface="ＭＳ Ｐゴシック" pitchFamily="34" charset="-128"/>
        <a:cs typeface="Geneva" charset="0"/>
      </a:defRPr>
    </a:lvl4pPr>
    <a:lvl5pPr marL="1819980" algn="l" rtl="0" eaLnBrk="0" fontAlgn="base" hangingPunct="0">
      <a:spcBef>
        <a:spcPct val="30000"/>
      </a:spcBef>
      <a:spcAft>
        <a:spcPct val="0"/>
      </a:spcAft>
      <a:defRPr sz="1200" kern="1200">
        <a:solidFill>
          <a:schemeClr val="tx1"/>
        </a:solidFill>
        <a:latin typeface="Times New Roman" pitchFamily="-108" charset="0"/>
        <a:ea typeface="ＭＳ Ｐゴシック" pitchFamily="34" charset="-128"/>
        <a:cs typeface="Geneva" charset="0"/>
      </a:defRPr>
    </a:lvl5pPr>
    <a:lvl6pPr marL="2274953" algn="l" defTabSz="454998" rtl="0" eaLnBrk="1" latinLnBrk="0" hangingPunct="1">
      <a:defRPr sz="1200" kern="1200">
        <a:solidFill>
          <a:schemeClr val="tx1"/>
        </a:solidFill>
        <a:latin typeface="+mn-lt"/>
        <a:ea typeface="+mn-ea"/>
        <a:cs typeface="+mn-cs"/>
      </a:defRPr>
    </a:lvl6pPr>
    <a:lvl7pPr marL="2729942" algn="l" defTabSz="454998" rtl="0" eaLnBrk="1" latinLnBrk="0" hangingPunct="1">
      <a:defRPr sz="1200" kern="1200">
        <a:solidFill>
          <a:schemeClr val="tx1"/>
        </a:solidFill>
        <a:latin typeface="+mn-lt"/>
        <a:ea typeface="+mn-ea"/>
        <a:cs typeface="+mn-cs"/>
      </a:defRPr>
    </a:lvl7pPr>
    <a:lvl8pPr marL="3184932" algn="l" defTabSz="454998" rtl="0" eaLnBrk="1" latinLnBrk="0" hangingPunct="1">
      <a:defRPr sz="1200" kern="1200">
        <a:solidFill>
          <a:schemeClr val="tx1"/>
        </a:solidFill>
        <a:latin typeface="+mn-lt"/>
        <a:ea typeface="+mn-ea"/>
        <a:cs typeface="+mn-cs"/>
      </a:defRPr>
    </a:lvl8pPr>
    <a:lvl9pPr marL="3639924" algn="l" defTabSz="454998"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501.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504.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509.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510.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511.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512.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51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519.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520.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521.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524.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525.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526.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527.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528.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529.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530.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531.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532.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53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534.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535.xml"/><Relationship Id="rId1" Type="http://schemas.openxmlformats.org/officeDocument/2006/relationships/notesMaster" Target="../notesMasters/notesMaster1.xml"/></Relationships>
</file>

<file path=ppt/notesSlides/_rels/notesSlide392.xml.rels><?xml version="1.0" encoding="UTF-8" standalone="yes"?>
<Relationships xmlns="http://schemas.openxmlformats.org/package/2006/relationships"><Relationship Id="rId2" Type="http://schemas.openxmlformats.org/officeDocument/2006/relationships/slide" Target="../slides/slide536.xml"/><Relationship Id="rId1" Type="http://schemas.openxmlformats.org/officeDocument/2006/relationships/notesMaster" Target="../notesMasters/notesMaster1.xml"/></Relationships>
</file>

<file path=ppt/notesSlides/_rels/notesSlide393.xml.rels><?xml version="1.0" encoding="UTF-8" standalone="yes"?>
<Relationships xmlns="http://schemas.openxmlformats.org/package/2006/relationships"><Relationship Id="rId2" Type="http://schemas.openxmlformats.org/officeDocument/2006/relationships/slide" Target="../slides/slide537.xml"/><Relationship Id="rId1" Type="http://schemas.openxmlformats.org/officeDocument/2006/relationships/notesMaster" Target="../notesMasters/notesMaster1.xml"/></Relationships>
</file>

<file path=ppt/notesSlides/_rels/notesSlide394.xml.rels><?xml version="1.0" encoding="UTF-8" standalone="yes"?>
<Relationships xmlns="http://schemas.openxmlformats.org/package/2006/relationships"><Relationship Id="rId2" Type="http://schemas.openxmlformats.org/officeDocument/2006/relationships/slide" Target="../slides/slide538.xml"/><Relationship Id="rId1" Type="http://schemas.openxmlformats.org/officeDocument/2006/relationships/notesMaster" Target="../notesMasters/notesMaster1.xml"/></Relationships>
</file>

<file path=ppt/notesSlides/_rels/notesSlide395.xml.rels><?xml version="1.0" encoding="UTF-8" standalone="yes"?>
<Relationships xmlns="http://schemas.openxmlformats.org/package/2006/relationships"><Relationship Id="rId2" Type="http://schemas.openxmlformats.org/officeDocument/2006/relationships/slide" Target="../slides/slide539.xml"/><Relationship Id="rId1" Type="http://schemas.openxmlformats.org/officeDocument/2006/relationships/notesMaster" Target="../notesMasters/notesMaster1.xml"/></Relationships>
</file>

<file path=ppt/notesSlides/_rels/notesSlide396.xml.rels><?xml version="1.0" encoding="UTF-8" standalone="yes"?>
<Relationships xmlns="http://schemas.openxmlformats.org/package/2006/relationships"><Relationship Id="rId2" Type="http://schemas.openxmlformats.org/officeDocument/2006/relationships/slide" Target="../slides/slide540.xml"/><Relationship Id="rId1" Type="http://schemas.openxmlformats.org/officeDocument/2006/relationships/notesMaster" Target="../notesMasters/notesMaster1.xml"/></Relationships>
</file>

<file path=ppt/notesSlides/_rels/notesSlide397.xml.rels><?xml version="1.0" encoding="UTF-8" standalone="yes"?>
<Relationships xmlns="http://schemas.openxmlformats.org/package/2006/relationships"><Relationship Id="rId2" Type="http://schemas.openxmlformats.org/officeDocument/2006/relationships/slide" Target="../slides/slide546.xml"/><Relationship Id="rId1" Type="http://schemas.openxmlformats.org/officeDocument/2006/relationships/notesMaster" Target="../notesMasters/notesMaster1.xml"/></Relationships>
</file>

<file path=ppt/notesSlides/_rels/notesSlide398.xml.rels><?xml version="1.0" encoding="UTF-8" standalone="yes"?>
<Relationships xmlns="http://schemas.openxmlformats.org/package/2006/relationships"><Relationship Id="rId2" Type="http://schemas.openxmlformats.org/officeDocument/2006/relationships/slide" Target="../slides/slide547.xml"/><Relationship Id="rId1" Type="http://schemas.openxmlformats.org/officeDocument/2006/relationships/notesMaster" Target="../notesMasters/notesMaster1.xml"/></Relationships>
</file>

<file path=ppt/notesSlides/_rels/notesSlide399.xml.rels><?xml version="1.0" encoding="UTF-8" standalone="yes"?>
<Relationships xmlns="http://schemas.openxmlformats.org/package/2006/relationships"><Relationship Id="rId2" Type="http://schemas.openxmlformats.org/officeDocument/2006/relationships/slide" Target="../slides/slide54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00.xml.rels><?xml version="1.0" encoding="UTF-8" standalone="yes"?>
<Relationships xmlns="http://schemas.openxmlformats.org/package/2006/relationships"><Relationship Id="rId2" Type="http://schemas.openxmlformats.org/officeDocument/2006/relationships/slide" Target="../slides/slide550.xml"/><Relationship Id="rId1" Type="http://schemas.openxmlformats.org/officeDocument/2006/relationships/notesMaster" Target="../notesMasters/notesMaster1.xml"/></Relationships>
</file>

<file path=ppt/notesSlides/_rels/notesSlide401.xml.rels><?xml version="1.0" encoding="UTF-8" standalone="yes"?>
<Relationships xmlns="http://schemas.openxmlformats.org/package/2006/relationships"><Relationship Id="rId2" Type="http://schemas.openxmlformats.org/officeDocument/2006/relationships/slide" Target="../slides/slide551.xml"/><Relationship Id="rId1" Type="http://schemas.openxmlformats.org/officeDocument/2006/relationships/notesMaster" Target="../notesMasters/notesMaster1.xml"/></Relationships>
</file>

<file path=ppt/notesSlides/_rels/notesSlide402.xml.rels><?xml version="1.0" encoding="UTF-8" standalone="yes"?>
<Relationships xmlns="http://schemas.openxmlformats.org/package/2006/relationships"><Relationship Id="rId2" Type="http://schemas.openxmlformats.org/officeDocument/2006/relationships/slide" Target="../slides/slide552.xml"/><Relationship Id="rId1" Type="http://schemas.openxmlformats.org/officeDocument/2006/relationships/notesMaster" Target="../notesMasters/notesMaster1.xml"/></Relationships>
</file>

<file path=ppt/notesSlides/_rels/notesSlide403.xml.rels><?xml version="1.0" encoding="UTF-8" standalone="yes"?>
<Relationships xmlns="http://schemas.openxmlformats.org/package/2006/relationships"><Relationship Id="rId2" Type="http://schemas.openxmlformats.org/officeDocument/2006/relationships/slide" Target="../slides/slide554.xml"/><Relationship Id="rId1" Type="http://schemas.openxmlformats.org/officeDocument/2006/relationships/notesMaster" Target="../notesMasters/notesMaster1.xml"/></Relationships>
</file>

<file path=ppt/notesSlides/_rels/notesSlide404.xml.rels><?xml version="1.0" encoding="UTF-8" standalone="yes"?>
<Relationships xmlns="http://schemas.openxmlformats.org/package/2006/relationships"><Relationship Id="rId2" Type="http://schemas.openxmlformats.org/officeDocument/2006/relationships/slide" Target="../slides/slide55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3" Type="http://schemas.openxmlformats.org/officeDocument/2006/relationships/hyperlink" Target="http://www.febc.edu.sg/" TargetMode="External"/><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4109C48-A762-2643-9431-069025D2EFE0}" type="slidenum">
              <a:rPr lang="en-US" sz="1200">
                <a:solidFill>
                  <a:prstClr val="black"/>
                </a:solidFill>
              </a:rPr>
              <a:pPr eaLnBrk="1" hangingPunct="1"/>
              <a:t>1</a:t>
            </a:fld>
            <a:endParaRPr lang="en-US" sz="1200">
              <a:solidFill>
                <a:prstClr val="black"/>
              </a:solidFill>
            </a:endParaRPr>
          </a:p>
        </p:txBody>
      </p:sp>
      <p:sp>
        <p:nvSpPr>
          <p:cNvPr id="284674" name="Rectangle 1026"/>
          <p:cNvSpPr>
            <a:spLocks noGrp="1" noRot="1" noChangeAspect="1" noChangeArrowheads="1" noTextEdit="1"/>
          </p:cNvSpPr>
          <p:nvPr>
            <p:ph type="sldImg"/>
          </p:nvPr>
        </p:nvSpPr>
        <p:spPr>
          <a:xfrm>
            <a:off x="1143000" y="685800"/>
            <a:ext cx="4572000" cy="3429000"/>
          </a:xfrm>
          <a:ln/>
        </p:spPr>
      </p:sp>
      <p:sp>
        <p:nvSpPr>
          <p:cNvPr id="284675"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108" charset="0"/>
                <a:ea typeface="ＭＳ Ｐゴシック" pitchFamily="-108" charset="-128"/>
                <a:cs typeface="ＭＳ Ｐゴシック" pitchFamily="-108" charset="-128"/>
              </a:rPr>
              <a:t>Some believed in Christ but most </a:t>
            </a:r>
            <a:r>
              <a:rPr lang="en-US" sz="1200" kern="1200">
                <a:solidFill>
                  <a:schemeClr val="tx1"/>
                </a:solidFill>
                <a:effectLst/>
                <a:latin typeface="Times New Roman" pitchFamily="-108" charset="0"/>
                <a:ea typeface="ＭＳ Ｐゴシック" pitchFamily="-108" charset="-128"/>
                <a:cs typeface="ＭＳ Ｐゴシック" pitchFamily="-108" charset="-128"/>
              </a:rPr>
              <a:t>rejected him</a:t>
            </a:r>
            <a:r>
              <a:rPr lang="en-US" sz="1200" kern="1200" dirty="0">
                <a:solidFill>
                  <a:schemeClr val="tx1"/>
                </a:solidFill>
                <a:effectLst/>
                <a:latin typeface="Times New Roman" pitchFamily="-108" charset="0"/>
                <a:ea typeface="ＭＳ Ｐゴシック" pitchFamily="-108" charset="-128"/>
                <a:cs typeface="ＭＳ Ｐゴシック" pitchFamily="-108" charset="-128"/>
              </a:rPr>
              <a:t>.</a:t>
            </a:r>
            <a:endParaRPr lang="en-US" dirty="0"/>
          </a:p>
        </p:txBody>
      </p:sp>
    </p:spTree>
    <p:extLst>
      <p:ext uri="{BB962C8B-B14F-4D97-AF65-F5344CB8AC3E}">
        <p14:creationId xmlns:p14="http://schemas.microsoft.com/office/powerpoint/2010/main" val="113070672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1AE48C8-927C-C341-9B86-D09B10DF5EB1}" type="slidenum">
              <a:rPr lang="en-US" sz="1200"/>
              <a:pPr eaLnBrk="1" hangingPunct="1"/>
              <a:t>112</a:t>
            </a:fld>
            <a:endParaRPr lang="en-US" sz="1200"/>
          </a:p>
        </p:txBody>
      </p:sp>
      <p:sp>
        <p:nvSpPr>
          <p:cNvPr id="441346" name="Rectangle 2"/>
          <p:cNvSpPr>
            <a:spLocks noGrp="1" noRot="1" noChangeAspect="1" noChangeArrowheads="1" noTextEdit="1"/>
          </p:cNvSpPr>
          <p:nvPr>
            <p:ph type="sldImg"/>
          </p:nvPr>
        </p:nvSpPr>
        <p:spPr>
          <a:xfrm>
            <a:off x="1143000" y="685800"/>
            <a:ext cx="4572000" cy="3429000"/>
          </a:xfrm>
          <a:ln/>
        </p:spPr>
      </p:sp>
      <p:sp>
        <p:nvSpPr>
          <p:cNvPr id="441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4C44925-F153-A64E-BF46-E3EF2BFE9EF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46466" name="Rectangle 1026"/>
          <p:cNvSpPr>
            <a:spLocks noGrp="1" noRot="1" noChangeAspect="1" noChangeArrowheads="1" noTextEdit="1"/>
          </p:cNvSpPr>
          <p:nvPr>
            <p:ph type="sldImg"/>
          </p:nvPr>
        </p:nvSpPr>
        <p:spPr>
          <a:xfrm>
            <a:off x="1143000" y="685800"/>
            <a:ext cx="4572000" cy="3429000"/>
          </a:xfrm>
          <a:ln/>
        </p:spPr>
      </p:sp>
      <p:sp>
        <p:nvSpPr>
          <p:cNvPr id="446467"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8232303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2"/>
          <p:cNvSpPr>
            <a:spLocks noGrp="1" noRot="1" noChangeAspect="1" noChangeArrowheads="1" noTextEdit="1"/>
          </p:cNvSpPr>
          <p:nvPr>
            <p:ph type="sldImg"/>
          </p:nvPr>
        </p:nvSpPr>
        <p:spPr>
          <a:xfrm>
            <a:off x="1143000" y="685800"/>
            <a:ext cx="4572000" cy="3429000"/>
          </a:xfrm>
          <a:ln/>
        </p:spPr>
      </p:sp>
      <p:sp>
        <p:nvSpPr>
          <p:cNvPr id="45056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0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754B0F-EEBE-334E-83A7-87F06DF952EB}" type="slidenum">
              <a:rPr lang="en-US" sz="1200"/>
              <a:pPr eaLnBrk="1" hangingPunct="1"/>
              <a:t>115</a:t>
            </a:fld>
            <a:endParaRPr lang="en-US" sz="1200"/>
          </a:p>
        </p:txBody>
      </p:sp>
      <p:sp>
        <p:nvSpPr>
          <p:cNvPr id="452610" name="Rectangle 2"/>
          <p:cNvSpPr>
            <a:spLocks noGrp="1" noRot="1" noChangeAspect="1" noChangeArrowheads="1" noTextEdit="1"/>
          </p:cNvSpPr>
          <p:nvPr>
            <p:ph type="sldImg"/>
          </p:nvPr>
        </p:nvSpPr>
        <p:spPr>
          <a:xfrm>
            <a:off x="1143000" y="685800"/>
            <a:ext cx="4572000" cy="3429000"/>
          </a:xfrm>
          <a:ln/>
        </p:spPr>
      </p:sp>
      <p:sp>
        <p:nvSpPr>
          <p:cNvPr id="4526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2888775-CB00-F24D-A64D-BA976918D305}" type="slidenum">
              <a:rPr lang="en-US" sz="1200"/>
              <a:pPr eaLnBrk="1" hangingPunct="1"/>
              <a:t>117</a:t>
            </a:fld>
            <a:endParaRPr lang="en-US" sz="1200"/>
          </a:p>
        </p:txBody>
      </p:sp>
      <p:sp>
        <p:nvSpPr>
          <p:cNvPr id="455682" name="Rectangle 1026"/>
          <p:cNvSpPr>
            <a:spLocks noGrp="1" noRot="1" noChangeAspect="1" noChangeArrowheads="1" noTextEdit="1"/>
          </p:cNvSpPr>
          <p:nvPr>
            <p:ph type="sldImg"/>
          </p:nvPr>
        </p:nvSpPr>
        <p:spPr>
          <a:xfrm>
            <a:off x="1143000" y="685800"/>
            <a:ext cx="4572000" cy="3429000"/>
          </a:xfrm>
          <a:ln/>
        </p:spPr>
      </p:sp>
      <p:sp>
        <p:nvSpPr>
          <p:cNvPr id="455683"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F1F841B-8D13-3C43-8779-C80A14E0497D}" type="slidenum">
              <a:rPr lang="en-US" sz="1200">
                <a:solidFill>
                  <a:srgbClr val="000000"/>
                </a:solidFill>
              </a:rPr>
              <a:pPr eaLnBrk="1" hangingPunct="1"/>
              <a:t>118</a:t>
            </a:fld>
            <a:endParaRPr lang="en-US" sz="1200">
              <a:solidFill>
                <a:srgbClr val="000000"/>
              </a:solidFill>
            </a:endParaRPr>
          </a:p>
        </p:txBody>
      </p:sp>
      <p:sp>
        <p:nvSpPr>
          <p:cNvPr id="45773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773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This may look like a cryptic message but it</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actually the best known verse in the Bible.  It tells us that God gives us life with him forever when we simply place our trust in Jesus Christ.  This is no da Vinci Code.  It</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the Divine Code!</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EEBCF7B-9BF3-9549-81B5-356B0FC2244D}" type="slidenum">
              <a:rPr lang="en-US" sz="1200">
                <a:solidFill>
                  <a:srgbClr val="000000"/>
                </a:solidFill>
              </a:rPr>
              <a:pPr eaLnBrk="1" hangingPunct="1"/>
              <a:t>119</a:t>
            </a:fld>
            <a:endParaRPr lang="en-US" sz="1200">
              <a:solidFill>
                <a:srgbClr val="000000"/>
              </a:solidFill>
            </a:endParaRPr>
          </a:p>
        </p:txBody>
      </p:sp>
      <p:sp>
        <p:nvSpPr>
          <p:cNvPr id="459778" name="Rectangle 1026"/>
          <p:cNvSpPr>
            <a:spLocks noGrp="1" noRot="1" noChangeAspect="1" noChangeArrowheads="1" noTextEdit="1"/>
          </p:cNvSpPr>
          <p:nvPr>
            <p:ph type="sldImg"/>
          </p:nvPr>
        </p:nvSpPr>
        <p:spPr>
          <a:xfrm>
            <a:off x="1143000" y="685800"/>
            <a:ext cx="4572000" cy="3429000"/>
          </a:xfrm>
          <a:ln/>
        </p:spPr>
      </p:sp>
      <p:sp>
        <p:nvSpPr>
          <p:cNvPr id="459779"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1826"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p>
        </p:txBody>
      </p:sp>
      <p:sp>
        <p:nvSpPr>
          <p:cNvPr id="461827" name="Text Box 2"/>
          <p:cNvSpPr>
            <a:spLocks noGrp="1" noChangeArrowheads="1"/>
          </p:cNvSpPr>
          <p:nvPr>
            <p:ph type="body"/>
          </p:nvPr>
        </p:nvSpPr>
        <p:spPr>
          <a:xfrm>
            <a:off x="914400" y="4343400"/>
            <a:ext cx="5029200" cy="411638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387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p>
        </p:txBody>
      </p:sp>
      <p:sp>
        <p:nvSpPr>
          <p:cNvPr id="463875" name="Text Box 2"/>
          <p:cNvSpPr>
            <a:spLocks noGrp="1" noChangeArrowheads="1"/>
          </p:cNvSpPr>
          <p:nvPr>
            <p:ph type="body"/>
          </p:nvPr>
        </p:nvSpPr>
        <p:spPr>
          <a:xfrm>
            <a:off x="914400" y="4343400"/>
            <a:ext cx="5029200" cy="411638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C352320-1698-EE43-A81B-B9B234440794}" type="slidenum">
              <a:rPr lang="en-US" sz="1200">
                <a:solidFill>
                  <a:srgbClr val="000000"/>
                </a:solidFill>
              </a:rPr>
              <a:pPr eaLnBrk="1" hangingPunct="1"/>
              <a:t>122</a:t>
            </a:fld>
            <a:endParaRPr lang="en-US" sz="1200">
              <a:solidFill>
                <a:srgbClr val="000000"/>
              </a:solidFill>
            </a:endParaRPr>
          </a:p>
        </p:txBody>
      </p:sp>
      <p:sp>
        <p:nvSpPr>
          <p:cNvPr id="465922" name="AutoShape 2"/>
          <p:cNvSpPr>
            <a:spLocks noGrp="1" noRot="1" noChangeAspect="1" noChangeArrowheads="1" noTextEdit="1"/>
          </p:cNvSpPr>
          <p:nvPr>
            <p:ph type="sldImg"/>
          </p:nvPr>
        </p:nvSpPr>
        <p:spPr>
          <a:xfrm>
            <a:off x="841375" y="241300"/>
            <a:ext cx="5233988" cy="3925888"/>
          </a:xfrm>
          <a:ln/>
        </p:spPr>
      </p:sp>
      <p:sp>
        <p:nvSpPr>
          <p:cNvPr id="465923"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wrap="square"/>
          <a:lstStyle/>
          <a:p>
            <a:pPr marL="112713" indent="-112713" defTabSz="1020763" eaLnBrk="1" hangingPunct="1">
              <a:spcBef>
                <a:spcPct val="0"/>
              </a:spcBef>
            </a:pPr>
            <a:r>
              <a:rPr lang="en-US">
                <a:latin typeface="Times New Roman" charset="0"/>
                <a:ea typeface="ＭＳ Ｐゴシック" charset="0"/>
                <a:cs typeface="ＭＳ Ｐゴシック" charset="0"/>
              </a:rPr>
              <a:t>Christ</a:t>
            </a:r>
            <a:r>
              <a:rPr lang="fr-FR" altLang="ja-JP">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s 3½ year ministry spanned four Passovers.  However, the Synoptics mention only one Passover (#2 on this timeline), which could give the impression of only a year-old ministry.  John fills in the details, though, by showing three other Passovers not mentioned by Matthew, Mark, or Luke.</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Times New Roman" pitchFamily="-108" charset="0"/>
                <a:ea typeface="ＭＳ Ｐゴシック" pitchFamily="-108" charset="-128"/>
                <a:cs typeface="ＭＳ Ｐゴシック" pitchFamily="-108" charset="-128"/>
              </a:rPr>
              <a:t>You can live forever when trust that Jesus paid for your sins and lives now.</a:t>
            </a:r>
            <a:endParaRPr lang="en-US" dirty="0"/>
          </a:p>
        </p:txBody>
      </p:sp>
    </p:spTree>
    <p:extLst>
      <p:ext uri="{BB962C8B-B14F-4D97-AF65-F5344CB8AC3E}">
        <p14:creationId xmlns:p14="http://schemas.microsoft.com/office/powerpoint/2010/main" val="132151856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7970"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p>
        </p:txBody>
      </p:sp>
      <p:sp>
        <p:nvSpPr>
          <p:cNvPr id="467971" name="Text Box 2"/>
          <p:cNvSpPr>
            <a:spLocks noGrp="1" noChangeArrowheads="1"/>
          </p:cNvSpPr>
          <p:nvPr>
            <p:ph type="body"/>
          </p:nvPr>
        </p:nvSpPr>
        <p:spPr>
          <a:xfrm>
            <a:off x="914400" y="4343400"/>
            <a:ext cx="5029200" cy="411638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8B0D386-7932-DF43-B1AF-0FEDE330809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73090" name="Rectangle 2"/>
          <p:cNvSpPr>
            <a:spLocks noGrp="1" noRot="1" noChangeAspect="1" noChangeArrowheads="1" noTextEdit="1"/>
          </p:cNvSpPr>
          <p:nvPr>
            <p:ph type="sldImg"/>
          </p:nvPr>
        </p:nvSpPr>
        <p:spPr>
          <a:xfrm>
            <a:off x="1143000" y="685800"/>
            <a:ext cx="4572000" cy="3429000"/>
          </a:xfrm>
          <a:ln/>
        </p:spPr>
      </p:sp>
      <p:sp>
        <p:nvSpPr>
          <p:cNvPr id="473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5357806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7AECBA6-5364-8A48-8245-F6C2B4CA2B9B}" type="slidenum">
              <a:rPr lang="en-US" sz="1200"/>
              <a:pPr eaLnBrk="1" hangingPunct="1"/>
              <a:t>125</a:t>
            </a:fld>
            <a:endParaRPr lang="en-US" sz="1200"/>
          </a:p>
        </p:txBody>
      </p:sp>
      <p:sp>
        <p:nvSpPr>
          <p:cNvPr id="470018" name="Rectangle 2"/>
          <p:cNvSpPr>
            <a:spLocks noGrp="1" noRot="1" noChangeAspect="1" noChangeArrowheads="1" noTextEdit="1"/>
          </p:cNvSpPr>
          <p:nvPr>
            <p:ph type="sldImg"/>
          </p:nvPr>
        </p:nvSpPr>
        <p:spPr>
          <a:xfrm>
            <a:off x="1143000" y="685800"/>
            <a:ext cx="4572000" cy="3429000"/>
          </a:xfrm>
          <a:ln/>
        </p:spPr>
      </p:sp>
      <p:sp>
        <p:nvSpPr>
          <p:cNvPr id="4700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99356536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People have long searched for eternal life</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1119184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67237041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128944703"/>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841433853"/>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576909706"/>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33049790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12749612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45449571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827282047"/>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How do you think you got this life?</a:t>
            </a:r>
          </a:p>
          <a:p>
            <a:r>
              <a:rPr lang="en-US" dirty="0">
                <a:latin typeface="Arial" panose="020B0604020202020204" pitchFamily="34" charset="0"/>
                <a:cs typeface="Arial" panose="020B0604020202020204" pitchFamily="34" charset="0"/>
              </a:rPr>
              <a:t>Do you feel you need to be good enough to go to God?</a:t>
            </a:r>
          </a:p>
          <a:p>
            <a:r>
              <a:rPr lang="en-US" dirty="0">
                <a:latin typeface="Arial" panose="020B0604020202020204" pitchFamily="34" charset="0"/>
                <a:cs typeface="Arial" panose="020B0604020202020204" pitchFamily="34" charset="0"/>
              </a:rPr>
              <a:t>Do you think certain sins keep you out of heaven (LGBT)?</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4995395"/>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44093841"/>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2F956DD-E959-9F4B-A60D-931BEBD59A0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39298" name="Rectangle 2"/>
          <p:cNvSpPr>
            <a:spLocks noGrp="1" noRot="1" noChangeAspect="1" noChangeArrowheads="1" noTextEdit="1"/>
          </p:cNvSpPr>
          <p:nvPr>
            <p:ph type="sldImg"/>
          </p:nvPr>
        </p:nvSpPr>
        <p:spPr>
          <a:xfrm>
            <a:off x="1143000" y="685800"/>
            <a:ext cx="4572000" cy="3429000"/>
          </a:xfrm>
          <a:ln/>
        </p:spPr>
      </p:sp>
      <p:sp>
        <p:nvSpPr>
          <p:cNvPr id="4392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4017230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DF6A50C-E665-B74C-A639-4201BDFE182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44418" name="Rectangle 2"/>
          <p:cNvSpPr>
            <a:spLocks noGrp="1" noRot="1" noChangeAspect="1" noChangeArrowheads="1" noTextEdit="1"/>
          </p:cNvSpPr>
          <p:nvPr>
            <p:ph type="sldImg"/>
          </p:nvPr>
        </p:nvSpPr>
        <p:spPr>
          <a:xfrm>
            <a:off x="1143000" y="685800"/>
            <a:ext cx="4572000" cy="3429000"/>
          </a:xfrm>
          <a:ln/>
        </p:spPr>
      </p:sp>
      <p:sp>
        <p:nvSpPr>
          <p:cNvPr id="4444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9286328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71EDAE-4259-D84D-BFB2-5A430F69440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48514" name="Rectangle 1026"/>
          <p:cNvSpPr>
            <a:spLocks noGrp="1" noRot="1" noChangeAspect="1" noChangeArrowheads="1" noTextEdit="1"/>
          </p:cNvSpPr>
          <p:nvPr>
            <p:ph type="sldImg"/>
          </p:nvPr>
        </p:nvSpPr>
        <p:spPr>
          <a:xfrm>
            <a:off x="1143000" y="685800"/>
            <a:ext cx="4572000" cy="3429000"/>
          </a:xfrm>
          <a:ln/>
        </p:spPr>
      </p:sp>
      <p:sp>
        <p:nvSpPr>
          <p:cNvPr id="448515"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200057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86728848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18796112"/>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2"/>
          <p:cNvSpPr>
            <a:spLocks noGrp="1" noRot="1" noChangeAspect="1" noChangeArrowheads="1" noTextEdit="1"/>
          </p:cNvSpPr>
          <p:nvPr>
            <p:ph type="sldImg"/>
          </p:nvPr>
        </p:nvSpPr>
        <p:spPr>
          <a:xfrm>
            <a:off x="1143000" y="685800"/>
            <a:ext cx="4572000" cy="3429000"/>
          </a:xfrm>
          <a:ln/>
        </p:spPr>
      </p:sp>
      <p:sp>
        <p:nvSpPr>
          <p:cNvPr id="45056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8997712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04094E-F4EB-4C46-8FE5-26F3E4F1702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98018" name="Rectangle 2"/>
          <p:cNvSpPr>
            <a:spLocks noGrp="1" noRot="1" noChangeAspect="1" noChangeArrowheads="1" noTextEdit="1"/>
          </p:cNvSpPr>
          <p:nvPr>
            <p:ph type="sldImg"/>
          </p:nvPr>
        </p:nvSpPr>
        <p:spPr>
          <a:solidFill>
            <a:srgbClr val="FFFFFF"/>
          </a:solidFill>
          <a:ln/>
        </p:spPr>
      </p:sp>
      <p:sp>
        <p:nvSpPr>
          <p:cNvPr id="59801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This may look like a cryptic message but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actually the best known verse in the Bible.  It tells us that God gives us life with him forever when we simply place our trust in Jesus Christ.  This is no da Vinci Code.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the Divine Code!</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8856188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513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75139" name="Text Box 2"/>
          <p:cNvSpPr>
            <a:spLocks noGrp="1" noChangeArrowheads="1"/>
          </p:cNvSpPr>
          <p:nvPr>
            <p:ph type="body"/>
          </p:nvPr>
        </p:nvSpPr>
        <p:spPr>
          <a:xfrm>
            <a:off x="914400" y="4343400"/>
            <a:ext cx="5029200" cy="411638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2317321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47119457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7705334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002611354"/>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56B0DB-3256-8643-8361-B1A9DE994B35}"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159</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Scripture is very clear that Jesus is God.  Christians have always believed this key doctrine called the deity of Christ.</a:t>
            </a:r>
          </a:p>
        </p:txBody>
      </p:sp>
    </p:spTree>
    <p:extLst>
      <p:ext uri="{BB962C8B-B14F-4D97-AF65-F5344CB8AC3E}">
        <p14:creationId xmlns:p14="http://schemas.microsoft.com/office/powerpoint/2010/main" val="1263903794"/>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89828F6-8F71-7B44-98A1-987B82C9BC14}" type="slidenum">
              <a:rPr lang="en-US" sz="1200"/>
              <a:pPr eaLnBrk="1" hangingPunct="1"/>
              <a:t>162</a:t>
            </a:fld>
            <a:endParaRPr lang="en-US" sz="1200"/>
          </a:p>
        </p:txBody>
      </p:sp>
      <p:sp>
        <p:nvSpPr>
          <p:cNvPr id="480258" name="Rectangle 2"/>
          <p:cNvSpPr>
            <a:spLocks noGrp="1" noRot="1" noChangeAspect="1" noChangeArrowheads="1" noTextEdit="1"/>
          </p:cNvSpPr>
          <p:nvPr>
            <p:ph type="sldImg"/>
          </p:nvPr>
        </p:nvSpPr>
        <p:spPr>
          <a:xfrm>
            <a:off x="1143000" y="685800"/>
            <a:ext cx="4572000" cy="3429000"/>
          </a:xfrm>
          <a:ln/>
        </p:spPr>
      </p:sp>
      <p:sp>
        <p:nvSpPr>
          <p:cNvPr id="4802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Slide Image Placeholder 1"/>
          <p:cNvSpPr>
            <a:spLocks noGrp="1" noRot="1" noChangeAspect="1"/>
          </p:cNvSpPr>
          <p:nvPr>
            <p:ph type="sldImg"/>
          </p:nvPr>
        </p:nvSpPr>
        <p:spPr>
          <a:ln/>
        </p:spPr>
      </p:sp>
      <p:sp>
        <p:nvSpPr>
          <p:cNvPr id="38912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1200" dirty="0">
                <a:latin typeface="Arial" charset="0"/>
                <a:ea typeface="ＭＳ Ｐゴシック" charset="0"/>
                <a:cs typeface="ＭＳ Ｐゴシック" charset="0"/>
              </a:rPr>
              <a:t>The Nicene Creed (AD 325) was the second oldest creedal statement of the Early Church, preceded only by The Apostle</a:t>
            </a:r>
            <a:r>
              <a:rPr lang="fr-FR" sz="1200" dirty="0">
                <a:latin typeface="Arial" charset="0"/>
                <a:ea typeface="ＭＳ Ｐゴシック" charset="0"/>
                <a:cs typeface="ＭＳ Ｐゴシック" charset="0"/>
              </a:rPr>
              <a:t>’</a:t>
            </a:r>
            <a:r>
              <a:rPr lang="en-US" sz="1200" dirty="0">
                <a:latin typeface="Arial" charset="0"/>
                <a:ea typeface="ＭＳ Ｐゴシック" charset="0"/>
                <a:cs typeface="ＭＳ Ｐゴシック" charset="0"/>
              </a:rPr>
              <a:t>s Creed of 1</a:t>
            </a:r>
            <a:r>
              <a:rPr lang="en-US" sz="1200" baseline="30000" dirty="0">
                <a:latin typeface="Arial" charset="0"/>
                <a:ea typeface="ＭＳ Ｐゴシック" charset="0"/>
                <a:cs typeface="ＭＳ Ｐゴシック" charset="0"/>
              </a:rPr>
              <a:t>st to </a:t>
            </a:r>
            <a:r>
              <a:rPr lang="en-US" sz="1200" dirty="0">
                <a:latin typeface="Arial" charset="0"/>
                <a:ea typeface="ＭＳ Ｐゴシック" charset="0"/>
                <a:cs typeface="ＭＳ Ｐゴシック" charset="0"/>
              </a:rPr>
              <a:t>3</a:t>
            </a:r>
            <a:r>
              <a:rPr lang="en-US" sz="1200" baseline="30000" dirty="0">
                <a:latin typeface="Arial" charset="0"/>
                <a:ea typeface="ＭＳ Ｐゴシック" charset="0"/>
                <a:cs typeface="ＭＳ Ｐゴシック" charset="0"/>
              </a:rPr>
              <a:t>rd</a:t>
            </a:r>
            <a:r>
              <a:rPr lang="en-US" sz="1200" dirty="0">
                <a:latin typeface="Arial" charset="0"/>
                <a:ea typeface="ＭＳ Ｐゴシック" charset="0"/>
                <a:cs typeface="ＭＳ Ｐゴシック" charset="0"/>
              </a:rPr>
              <a:t> centuries. But why do we have it in the first place?</a:t>
            </a:r>
          </a:p>
          <a:p>
            <a:r>
              <a:rPr lang="en-US" sz="1200" dirty="0">
                <a:latin typeface="Arial" charset="0"/>
                <a:ea typeface="ＭＳ Ｐゴシック" charset="0"/>
                <a:cs typeface="ＭＳ Ｐゴシック" charset="0"/>
              </a:rPr>
              <a:t>___________</a:t>
            </a:r>
          </a:p>
          <a:p>
            <a:r>
              <a:rPr lang="en-US" sz="1200" dirty="0">
                <a:latin typeface="Arial" charset="0"/>
                <a:ea typeface="ＭＳ Ｐゴシック" charset="0"/>
                <a:cs typeface="ＭＳ Ｐゴシック" charset="0"/>
              </a:rPr>
              <a:t>LC-00-Syllabus-88</a:t>
            </a:r>
          </a:p>
          <a:p>
            <a:r>
              <a:rPr lang="en-US" sz="1200" dirty="0">
                <a:latin typeface="Arial" charset="0"/>
                <a:ea typeface="ＭＳ Ｐゴシック" charset="0"/>
                <a:cs typeface="ＭＳ Ｐゴシック" charset="0"/>
              </a:rPr>
              <a:t>NS-04-John1-12-slide 163</a:t>
            </a:r>
          </a:p>
          <a:p>
            <a:r>
              <a:rPr lang="en-US" sz="1200" dirty="0">
                <a:latin typeface="Arial" charset="0"/>
                <a:ea typeface="ＭＳ Ｐゴシック" charset="0"/>
                <a:cs typeface="ＭＳ Ｐゴシック" charset="0"/>
              </a:rPr>
              <a:t>TH-03-Nicene Creed-1</a:t>
            </a:r>
          </a:p>
        </p:txBody>
      </p:sp>
      <p:sp>
        <p:nvSpPr>
          <p:cNvPr id="38912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48B0EE-52AA-7B4E-BAA8-5A8ACF40E94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901888779"/>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EAA5C8-33EA-5546-B43D-88BA5DC616D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43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84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One of the early heretical leaders was named Arius.  He denied that Christ was </a:t>
            </a:r>
            <a:r>
              <a:rPr lang="en-US" altLang="ja-JP" dirty="0">
                <a:latin typeface="Arial" panose="020B0604020202020204" pitchFamily="34" charset="0"/>
                <a:ea typeface="ＭＳ Ｐゴシック" charset="0"/>
                <a:cs typeface="Arial" panose="020B0604020202020204" pitchFamily="34" charset="0"/>
              </a:rPr>
              <a:t>"co-eternal" with the Father.  Arius taught that Christ had a beginning point in eternity past.</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38193704"/>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a:extLst>
              <a:ext uri="{FF2B5EF4-FFF2-40B4-BE49-F238E27FC236}">
                <a16:creationId xmlns:a16="http://schemas.microsoft.com/office/drawing/2014/main" id="{03C7C58C-5711-C841-8F14-3D21B102579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24C267E-ED83-A345-8E02-81C759724796}"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51" name="Rectangle 2">
            <a:extLst>
              <a:ext uri="{FF2B5EF4-FFF2-40B4-BE49-F238E27FC236}">
                <a16:creationId xmlns:a16="http://schemas.microsoft.com/office/drawing/2014/main" id="{FC9B35A0-1090-5A41-9BAF-815AC49A441A}"/>
              </a:ext>
            </a:extLst>
          </p:cNvPr>
          <p:cNvSpPr>
            <a:spLocks noGrp="1" noRot="1" noChangeAspect="1" noChangeArrowheads="1"/>
          </p:cNvSpPr>
          <p:nvPr>
            <p:ph type="sldImg"/>
          </p:nvPr>
        </p:nvSpPr>
        <p:spPr>
          <a:solidFill>
            <a:srgbClr val="FFFFFF"/>
          </a:solidFill>
          <a:ln/>
        </p:spPr>
      </p:sp>
      <p:sp>
        <p:nvSpPr>
          <p:cNvPr id="27652" name="Rectangle 3">
            <a:extLst>
              <a:ext uri="{FF2B5EF4-FFF2-40B4-BE49-F238E27FC236}">
                <a16:creationId xmlns:a16="http://schemas.microsoft.com/office/drawing/2014/main" id="{7F6C63C5-4CC3-DC42-95FD-946D35808158}"/>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We have come today to worship Jesus Christ. But why do we believe what we do about Jesus?  It’s because the NT says so—but how we interpret it came through seeing what heretics taught too.  For example, two hundred years after Christ, Alexander was a key leader who held to the orthodox view that the Father and Son stood apart from creation.  </a:t>
            </a:r>
          </a:p>
          <a:p>
            <a:pPr eaLnBrk="1" hangingPunct="1"/>
            <a:r>
              <a:rPr lang="en-US" altLang="en-US" dirty="0">
                <a:latin typeface="Arial" panose="020B0604020202020204" pitchFamily="34" charset="0"/>
                <a:ea typeface="ＭＳ Ｐゴシック" panose="020B0600070205080204" pitchFamily="34" charset="-128"/>
              </a:rPr>
              <a:t>• However, Alexander was the “boss” of the pastor Arius in his city. Arius believed only the Father to be separate from creation.  Arius taught that the Father created Jesus, then Jesus created the world after this.</a:t>
            </a:r>
          </a:p>
        </p:txBody>
      </p:sp>
    </p:spTree>
    <p:extLst>
      <p:ext uri="{BB962C8B-B14F-4D97-AF65-F5344CB8AC3E}">
        <p14:creationId xmlns:p14="http://schemas.microsoft.com/office/powerpoint/2010/main" val="76451871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a:extLst>
              <a:ext uri="{FF2B5EF4-FFF2-40B4-BE49-F238E27FC236}">
                <a16:creationId xmlns:a16="http://schemas.microsoft.com/office/drawing/2014/main" id="{447DBCD8-9F78-974A-8E1D-5E13FD7B462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C6C652F-9B3D-994A-BCFB-B7D997F613D0}"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99" name="Rectangle 2">
            <a:extLst>
              <a:ext uri="{FF2B5EF4-FFF2-40B4-BE49-F238E27FC236}">
                <a16:creationId xmlns:a16="http://schemas.microsoft.com/office/drawing/2014/main" id="{6843F496-335D-9F44-85E8-81ADD47BF58A}"/>
              </a:ext>
            </a:extLst>
          </p:cNvPr>
          <p:cNvSpPr>
            <a:spLocks noGrp="1" noRot="1" noChangeAspect="1" noChangeArrowheads="1"/>
          </p:cNvSpPr>
          <p:nvPr>
            <p:ph type="sldImg"/>
          </p:nvPr>
        </p:nvSpPr>
        <p:spPr>
          <a:solidFill>
            <a:srgbClr val="FFFFFF"/>
          </a:solidFill>
          <a:ln/>
        </p:spPr>
      </p:sp>
      <p:sp>
        <p:nvSpPr>
          <p:cNvPr id="29700" name="Rectangle 3">
            <a:extLst>
              <a:ext uri="{FF2B5EF4-FFF2-40B4-BE49-F238E27FC236}">
                <a16:creationId xmlns:a16="http://schemas.microsoft.com/office/drawing/2014/main" id="{1B522FA3-A338-6248-AFB1-B6BB53CE9E3D}"/>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Nicea was a city in what is modern NW Turkey. It was the place where the controversy was resolved and a creed developed. </a:t>
            </a:r>
          </a:p>
          <a:p>
            <a:pPr eaLnBrk="1" hangingPunct="1"/>
            <a:r>
              <a:rPr lang="en-US" altLang="en-US" dirty="0">
                <a:latin typeface="Arial" panose="020B0604020202020204" pitchFamily="34" charset="0"/>
                <a:ea typeface="ＭＳ Ｐゴシック" panose="020B0600070205080204" pitchFamily="34" charset="-128"/>
              </a:rPr>
              <a:t>• The conflict was between Alexander and Arius in Alexandria, Egypt.  </a:t>
            </a:r>
          </a:p>
          <a:p>
            <a:pPr eaLnBrk="1" hangingPunct="1"/>
            <a:r>
              <a:rPr lang="en-US" altLang="en-US" dirty="0">
                <a:latin typeface="Arial" panose="020B0604020202020204" pitchFamily="34" charset="0"/>
                <a:ea typeface="ＭＳ Ｐゴシック" panose="020B0600070205080204" pitchFamily="34" charset="-128"/>
              </a:rPr>
              <a:t>• However, to affirm the biblical teaching, 300 church leaders gathered together in the city of Nicea. Here by a vote of 300 to 3 the bishops rejected Arius.</a:t>
            </a:r>
          </a:p>
        </p:txBody>
      </p:sp>
    </p:spTree>
    <p:extLst>
      <p:ext uri="{BB962C8B-B14F-4D97-AF65-F5344CB8AC3E}">
        <p14:creationId xmlns:p14="http://schemas.microsoft.com/office/powerpoint/2010/main" val="16228392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213DC7-C7C2-4C4C-9CA1-1B673A71ED3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2114" name="Rectangle 2"/>
          <p:cNvSpPr>
            <a:spLocks noGrp="1" noRot="1" noChangeAspect="1" noChangeArrowheads="1" noTextEdit="1"/>
          </p:cNvSpPr>
          <p:nvPr>
            <p:ph type="sldImg"/>
          </p:nvPr>
        </p:nvSpPr>
        <p:spPr>
          <a:solidFill>
            <a:srgbClr val="FFFFFF"/>
          </a:solidFill>
          <a:ln/>
        </p:spPr>
      </p:sp>
      <p:sp>
        <p:nvSpPr>
          <p:cNvPr id="6021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This means Jesus is alive today.  This also means you can know him personally.  It</a:t>
            </a:r>
            <a:r>
              <a:rPr lang="mr-IN" altLang="ja-JP" dirty="0">
                <a:latin typeface="Arial" panose="020B0604020202020204" pitchFamily="34" charset="0"/>
                <a:ea typeface="ＭＳ Ｐゴシック" charset="0"/>
                <a:cs typeface="ＭＳ Ｐゴシック" charset="0"/>
              </a:rPr>
              <a:t>'</a:t>
            </a:r>
            <a:r>
              <a:rPr lang="en-US" altLang="ja-JP" dirty="0">
                <a:latin typeface="Arial" panose="020B0604020202020204" pitchFamily="34" charset="0"/>
                <a:ea typeface="ＭＳ Ｐゴシック" charset="0"/>
                <a:cs typeface="Arial" panose="020B0604020202020204" pitchFamily="34" charset="0"/>
              </a:rPr>
              <a:t>s as simple as A-B-C.  Let</a:t>
            </a:r>
            <a:r>
              <a:rPr lang="mr-IN" altLang="ja-JP" dirty="0">
                <a:latin typeface="Arial" panose="020B0604020202020204" pitchFamily="34" charset="0"/>
                <a:ea typeface="ＭＳ Ｐゴシック" charset="0"/>
                <a:cs typeface="ＭＳ Ｐゴシック" charset="0"/>
              </a:rPr>
              <a:t>'</a:t>
            </a:r>
            <a:r>
              <a:rPr lang="en-US" altLang="ja-JP" dirty="0">
                <a:latin typeface="Arial" panose="020B0604020202020204" pitchFamily="34" charset="0"/>
                <a:ea typeface="ＭＳ Ｐゴシック" charset="0"/>
                <a:cs typeface="Arial" panose="020B0604020202020204" pitchFamily="34" charset="0"/>
              </a:rPr>
              <a:t>s bow our heads and if you wish to come into this new relationship with Christ, please pray to him now, acknowledging these three things to him.</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5677875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655B49-B1D8-FF48-AB47-34163697664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45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4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Brown claims (without support) that the Nicaea vote on whether Jesus was co-eternal with God was very close.  The truth is that the vote of the 302 leaders present was 300 to 3.  Along with Arius, </a:t>
            </a:r>
            <a:r>
              <a:rPr lang="en-US" altLang="ja-JP" dirty="0">
                <a:latin typeface="Arial" panose="020B0604020202020204" pitchFamily="34" charset="0"/>
                <a:ea typeface="ＭＳ Ｐゴシック" charset="0"/>
                <a:cs typeface="Arial" panose="020B0604020202020204" pitchFamily="34" charset="0"/>
              </a:rPr>
              <a:t>"The two dissenting bishops were Secundus of Ptolemais and </a:t>
            </a:r>
            <a:r>
              <a:rPr lang="en-US" altLang="ja-JP" dirty="0" err="1">
                <a:latin typeface="Arial" panose="020B0604020202020204" pitchFamily="34" charset="0"/>
                <a:ea typeface="ＭＳ Ｐゴシック" charset="0"/>
                <a:cs typeface="Arial" panose="020B0604020202020204" pitchFamily="34" charset="0"/>
              </a:rPr>
              <a:t>Theonas</a:t>
            </a:r>
            <a:r>
              <a:rPr lang="en-US" altLang="ja-JP" dirty="0">
                <a:latin typeface="Arial" panose="020B0604020202020204" pitchFamily="34" charset="0"/>
                <a:ea typeface="ＭＳ Ｐゴシック" charset="0"/>
                <a:cs typeface="Arial" panose="020B0604020202020204" pitchFamily="34" charset="0"/>
              </a:rPr>
              <a:t> of </a:t>
            </a:r>
            <a:r>
              <a:rPr lang="en-US" altLang="ja-JP" dirty="0" err="1">
                <a:latin typeface="Arial" panose="020B0604020202020204" pitchFamily="34" charset="0"/>
                <a:ea typeface="ＭＳ Ｐゴシック" charset="0"/>
                <a:cs typeface="Arial" panose="020B0604020202020204" pitchFamily="34" charset="0"/>
              </a:rPr>
              <a:t>Mamarica</a:t>
            </a:r>
            <a:r>
              <a:rPr lang="en-US" altLang="ja-JP" dirty="0">
                <a:latin typeface="Arial" panose="020B0604020202020204" pitchFamily="34" charset="0"/>
                <a:ea typeface="ＭＳ Ｐゴシック" charset="0"/>
                <a:cs typeface="Arial" panose="020B0604020202020204" pitchFamily="34" charset="0"/>
              </a:rPr>
              <a:t>, both Libyan bishops associated with Arius.  All three went into exile after the Council of Nicea" (Paul L. Maier in </a:t>
            </a:r>
            <a:r>
              <a:rPr lang="en-US" altLang="ja-JP" i="1" dirty="0">
                <a:latin typeface="Arial" panose="020B0604020202020204" pitchFamily="34" charset="0"/>
                <a:ea typeface="ＭＳ Ｐゴシック" charset="0"/>
                <a:cs typeface="Arial" panose="020B0604020202020204" pitchFamily="34" charset="0"/>
              </a:rPr>
              <a:t>The Da Vinci Code: Fact or Fiction? </a:t>
            </a:r>
            <a:r>
              <a:rPr lang="en-US" altLang="ja-JP" dirty="0">
                <a:latin typeface="Arial" panose="020B0604020202020204" pitchFamily="34" charset="0"/>
                <a:ea typeface="ＭＳ Ｐゴシック" charset="0"/>
                <a:cs typeface="Arial" panose="020B0604020202020204" pitchFamily="34" charset="0"/>
              </a:rPr>
              <a:t>with Hank </a:t>
            </a:r>
            <a:r>
              <a:rPr lang="en-US" altLang="ja-JP" dirty="0" err="1">
                <a:latin typeface="Arial" panose="020B0604020202020204" pitchFamily="34" charset="0"/>
                <a:ea typeface="ＭＳ Ｐゴシック" charset="0"/>
                <a:cs typeface="Arial" panose="020B0604020202020204" pitchFamily="34" charset="0"/>
              </a:rPr>
              <a:t>Hanegraaff</a:t>
            </a:r>
            <a:r>
              <a:rPr lang="en-US" altLang="ja-JP" i="1" dirty="0">
                <a:latin typeface="Arial" panose="020B0604020202020204" pitchFamily="34" charset="0"/>
                <a:ea typeface="ＭＳ Ｐゴシック" charset="0"/>
                <a:cs typeface="Arial" panose="020B0604020202020204" pitchFamily="34" charset="0"/>
              </a:rPr>
              <a:t> [</a:t>
            </a:r>
            <a:r>
              <a:rPr lang="en-US" altLang="ja-JP" dirty="0">
                <a:latin typeface="Arial" panose="020B0604020202020204" pitchFamily="34" charset="0"/>
                <a:ea typeface="ＭＳ Ｐゴシック" charset="0"/>
                <a:cs typeface="Arial" panose="020B0604020202020204" pitchFamily="34" charset="0"/>
              </a:rPr>
              <a:t>Wheaton: Tyndale, 2004], 15, n. 6, on p. 73).</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9695252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9AB24A-DAF7-2E48-BE4C-6B2B02D12F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6642"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There is NO doubt that the earliest Christians believed that Jesus was God!  Hebrews 1:8 gives us the witness of the Father himself, and where can one find a more reliable witness than God himself?</a:t>
            </a:r>
          </a:p>
        </p:txBody>
      </p:sp>
    </p:spTree>
    <p:extLst>
      <p:ext uri="{BB962C8B-B14F-4D97-AF65-F5344CB8AC3E}">
        <p14:creationId xmlns:p14="http://schemas.microsoft.com/office/powerpoint/2010/main" val="316104727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2D02B3-4347-314E-84F3-1C0DC07E23A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86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8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Over and over the early church fathers affirmed that Jesus was God--all long BEFORE Nicaea!</a:t>
            </a:r>
          </a:p>
        </p:txBody>
      </p:sp>
    </p:spTree>
    <p:extLst>
      <p:ext uri="{BB962C8B-B14F-4D97-AF65-F5344CB8AC3E}">
        <p14:creationId xmlns:p14="http://schemas.microsoft.com/office/powerpoint/2010/main" val="3012456454"/>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a:extLst>
              <a:ext uri="{FF2B5EF4-FFF2-40B4-BE49-F238E27FC236}">
                <a16:creationId xmlns:a16="http://schemas.microsoft.com/office/drawing/2014/main" id="{4534B6F0-4727-4A4F-B741-848DAF50AAE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DE3945A-2FB5-7946-90A3-1BBB9CCC9E2B}"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47" name="Rectangle 2">
            <a:extLst>
              <a:ext uri="{FF2B5EF4-FFF2-40B4-BE49-F238E27FC236}">
                <a16:creationId xmlns:a16="http://schemas.microsoft.com/office/drawing/2014/main" id="{15F5A2C1-F424-3E49-A0A7-4F282C5B7741}"/>
              </a:ext>
            </a:extLst>
          </p:cNvPr>
          <p:cNvSpPr>
            <a:spLocks noGrp="1" noRot="1" noChangeAspect="1" noChangeArrowheads="1"/>
          </p:cNvSpPr>
          <p:nvPr>
            <p:ph type="sldImg"/>
          </p:nvPr>
        </p:nvSpPr>
        <p:spPr>
          <a:solidFill>
            <a:srgbClr val="FFFFFF"/>
          </a:solidFill>
          <a:ln/>
        </p:spPr>
      </p:sp>
      <p:sp>
        <p:nvSpPr>
          <p:cNvPr id="31748" name="Rectangle 3">
            <a:extLst>
              <a:ext uri="{FF2B5EF4-FFF2-40B4-BE49-F238E27FC236}">
                <a16:creationId xmlns:a16="http://schemas.microsoft.com/office/drawing/2014/main" id="{C63DF89B-4199-364E-BF2D-C4C86E8AC20A}"/>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The orthodox view won out and was expressed in the Nicene Creed.  Let’s remind ourselves of this important teaching as we affirm aloud this great summary of Christian teaching.  Reading together…(recite text)</a:t>
            </a:r>
          </a:p>
        </p:txBody>
      </p:sp>
    </p:spTree>
    <p:extLst>
      <p:ext uri="{BB962C8B-B14F-4D97-AF65-F5344CB8AC3E}">
        <p14:creationId xmlns:p14="http://schemas.microsoft.com/office/powerpoint/2010/main" val="2446146359"/>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a:extLst>
              <a:ext uri="{FF2B5EF4-FFF2-40B4-BE49-F238E27FC236}">
                <a16:creationId xmlns:a16="http://schemas.microsoft.com/office/drawing/2014/main" id="{13DA994D-D556-2E4E-811B-1D6E0EED920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7E340E3-1C04-364B-AB0B-6A5DEF49EF69}"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95" name="Rectangle 2">
            <a:extLst>
              <a:ext uri="{FF2B5EF4-FFF2-40B4-BE49-F238E27FC236}">
                <a16:creationId xmlns:a16="http://schemas.microsoft.com/office/drawing/2014/main" id="{74DB8CA8-C234-E642-BC0D-C18B3A494FB0}"/>
              </a:ext>
            </a:extLst>
          </p:cNvPr>
          <p:cNvSpPr>
            <a:spLocks noGrp="1" noRot="1" noChangeAspect="1" noChangeArrowheads="1"/>
          </p:cNvSpPr>
          <p:nvPr>
            <p:ph type="sldImg"/>
          </p:nvPr>
        </p:nvSpPr>
        <p:spPr>
          <a:solidFill>
            <a:srgbClr val="FFFFFF"/>
          </a:solidFill>
          <a:ln/>
        </p:spPr>
      </p:sp>
      <p:sp>
        <p:nvSpPr>
          <p:cNvPr id="33796" name="Rectangle 3">
            <a:extLst>
              <a:ext uri="{FF2B5EF4-FFF2-40B4-BE49-F238E27FC236}">
                <a16:creationId xmlns:a16="http://schemas.microsoft.com/office/drawing/2014/main" id="{DF87C01A-37DA-D04C-8365-17F25C4816A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504748607"/>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a:extLst>
              <a:ext uri="{FF2B5EF4-FFF2-40B4-BE49-F238E27FC236}">
                <a16:creationId xmlns:a16="http://schemas.microsoft.com/office/drawing/2014/main" id="{BC5C15EF-28BB-7F43-8AB3-FFAF6B62980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68BD64B-6AE1-2F4C-9239-FA598BA9CD64}"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43" name="Rectangle 2">
            <a:extLst>
              <a:ext uri="{FF2B5EF4-FFF2-40B4-BE49-F238E27FC236}">
                <a16:creationId xmlns:a16="http://schemas.microsoft.com/office/drawing/2014/main" id="{6CD8F054-B586-CD47-A528-325C8A506B72}"/>
              </a:ext>
            </a:extLst>
          </p:cNvPr>
          <p:cNvSpPr>
            <a:spLocks noGrp="1" noRot="1" noChangeAspect="1" noChangeArrowheads="1"/>
          </p:cNvSpPr>
          <p:nvPr>
            <p:ph type="sldImg"/>
          </p:nvPr>
        </p:nvSpPr>
        <p:spPr>
          <a:solidFill>
            <a:srgbClr val="FFFFFF"/>
          </a:solidFill>
          <a:ln/>
        </p:spPr>
      </p:sp>
      <p:sp>
        <p:nvSpPr>
          <p:cNvPr id="35844" name="Rectangle 3">
            <a:extLst>
              <a:ext uri="{FF2B5EF4-FFF2-40B4-BE49-F238E27FC236}">
                <a16:creationId xmlns:a16="http://schemas.microsoft.com/office/drawing/2014/main" id="{EB7928A4-CBC4-CB41-8CF3-DEDD3BEA96C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08498262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4A774E-31D6-0D49-840D-A6A2D934D59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04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0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2400" dirty="0">
                <a:latin typeface="Arial" panose="020B0604020202020204" pitchFamily="34" charset="0"/>
                <a:ea typeface="ＭＳ Ｐゴシック" charset="0"/>
                <a:cs typeface="Arial" panose="020B0604020202020204" pitchFamily="34" charset="0"/>
              </a:rPr>
              <a:t>Unfortunately, Nicea did not end the Arian controversy, which later resurged until its final rejection almost 60 years later.</a:t>
            </a:r>
          </a:p>
        </p:txBody>
      </p:sp>
    </p:spTree>
    <p:extLst>
      <p:ext uri="{BB962C8B-B14F-4D97-AF65-F5344CB8AC3E}">
        <p14:creationId xmlns:p14="http://schemas.microsoft.com/office/powerpoint/2010/main" val="364233933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B580A4-005E-FD46-A6E3-1D6D1C38A6F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254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2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God raised up Basil and the </a:t>
            </a:r>
            <a:r>
              <a:rPr lang="en-US" altLang="ja-JP" dirty="0">
                <a:latin typeface="Arial" panose="020B0604020202020204" pitchFamily="34" charset="0"/>
                <a:ea typeface="ＭＳ Ｐゴシック" charset="0"/>
                <a:cs typeface="Arial" panose="020B0604020202020204" pitchFamily="34" charset="0"/>
              </a:rPr>
              <a:t>"Two </a:t>
            </a:r>
            <a:r>
              <a:rPr lang="en-US" altLang="ja-JP" dirty="0" err="1">
                <a:latin typeface="Arial" panose="020B0604020202020204" pitchFamily="34" charset="0"/>
                <a:ea typeface="ＭＳ Ｐゴシック" charset="0"/>
                <a:cs typeface="Arial" panose="020B0604020202020204" pitchFamily="34" charset="0"/>
              </a:rPr>
              <a:t>Gregorys</a:t>
            </a:r>
            <a:r>
              <a:rPr lang="en-US" altLang="ja-JP" dirty="0">
                <a:latin typeface="Arial" panose="020B0604020202020204" pitchFamily="34" charset="0"/>
                <a:ea typeface="ＭＳ Ｐゴシック" charset="0"/>
                <a:cs typeface="Arial" panose="020B0604020202020204" pitchFamily="34" charset="0"/>
              </a:rPr>
              <a:t>" to finally nail the coffin in Arianism.  (However, this same heresy came back in the 1800s in a cult called Jehovah</a:t>
            </a:r>
            <a:r>
              <a:rPr lang="fr-FR" altLang="ja-JP" dirty="0">
                <a:latin typeface="Arial" panose="020B0604020202020204" pitchFamily="34" charset="0"/>
                <a:ea typeface="ＭＳ Ｐゴシック" charset="0"/>
                <a:cs typeface="Arial" panose="020B0604020202020204" pitchFamily="34" charset="0"/>
              </a:rPr>
              <a:t>'</a:t>
            </a:r>
            <a:r>
              <a:rPr lang="en-US" altLang="ja-JP" dirty="0">
                <a:latin typeface="Arial" panose="020B0604020202020204" pitchFamily="34" charset="0"/>
                <a:ea typeface="ＭＳ Ｐゴシック" charset="0"/>
                <a:cs typeface="Arial" panose="020B0604020202020204" pitchFamily="34" charset="0"/>
              </a:rPr>
              <a:t>s Witnesses which teaches that Jesus was created by the Father.)</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4419879"/>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68F42D-7FA1-7144-91E7-14F7B86BC29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00738"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LC-01-Intro-252</a:t>
            </a:r>
          </a:p>
          <a:p>
            <a:pPr eaLnBrk="1" hangingPunct="1"/>
            <a:r>
              <a:rPr lang="en-US" dirty="0">
                <a:latin typeface="Times New Roman" charset="0"/>
                <a:ea typeface="ＭＳ Ｐゴシック" charset="0"/>
                <a:cs typeface="ＭＳ Ｐゴシック" charset="0"/>
              </a:rPr>
              <a:t>NS-04-John1-12-slide 175</a:t>
            </a:r>
          </a:p>
        </p:txBody>
      </p:sp>
    </p:spTree>
    <p:extLst>
      <p:ext uri="{BB962C8B-B14F-4D97-AF65-F5344CB8AC3E}">
        <p14:creationId xmlns:p14="http://schemas.microsoft.com/office/powerpoint/2010/main" val="29499580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10047738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C24751B-52CA-B743-8709-A0312B12073B}" type="slidenum">
              <a:rPr lang="en-US" sz="1200">
                <a:solidFill>
                  <a:srgbClr val="000000"/>
                </a:solidFill>
              </a:rPr>
              <a:pPr eaLnBrk="1" hangingPunct="1"/>
              <a:t>21</a:t>
            </a:fld>
            <a:endParaRPr lang="en-US" sz="1200">
              <a:solidFill>
                <a:srgbClr val="000000"/>
              </a:solidFill>
            </a:endParaRPr>
          </a:p>
        </p:txBody>
      </p:sp>
      <p:sp>
        <p:nvSpPr>
          <p:cNvPr id="28672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67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444156994"/>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857395026"/>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242755615"/>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Isaiah 40 serves as the primary background to John the Baptist. God comforts his people despite telling of their coming exile—and he does so by promising a voice from the wilderness, not from the temple.</a:t>
            </a:r>
          </a:p>
          <a:p>
            <a:endParaRPr lang="en-US" dirty="0"/>
          </a:p>
        </p:txBody>
      </p:sp>
      <p:sp>
        <p:nvSpPr>
          <p:cNvPr id="4" name="Slide Number Placeholder 3"/>
          <p:cNvSpPr>
            <a:spLocks noGrp="1"/>
          </p:cNvSpPr>
          <p:nvPr>
            <p:ph type="sldNum" sz="quarter" idx="5"/>
          </p:nvPr>
        </p:nvSpPr>
        <p:spPr/>
        <p:txBody>
          <a:bodyPr/>
          <a:lstStyle/>
          <a:p>
            <a:pPr>
              <a:defRPr/>
            </a:pPr>
            <a:fld id="{ADD456C3-71BC-CD47-A411-B0D1A05D2059}" type="slidenum">
              <a:rPr lang="en-US" smtClean="0"/>
              <a:pPr>
                <a:defRPr/>
              </a:pPr>
              <a:t>180</a:t>
            </a:fld>
            <a:endParaRPr lang="en-US"/>
          </a:p>
        </p:txBody>
      </p:sp>
    </p:spTree>
    <p:extLst>
      <p:ext uri="{BB962C8B-B14F-4D97-AF65-F5344CB8AC3E}">
        <p14:creationId xmlns:p14="http://schemas.microsoft.com/office/powerpoint/2010/main" val="1455643492"/>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Also, instead of going to the people to preach in their cities, John's audiences had to do the hard work of traveling to the Judean wilderness. They seem even to believe in some sort of reincarnation of famous OT figures, based on their questions.</a:t>
            </a:r>
          </a:p>
        </p:txBody>
      </p:sp>
    </p:spTree>
    <p:extLst>
      <p:ext uri="{BB962C8B-B14F-4D97-AF65-F5344CB8AC3E}">
        <p14:creationId xmlns:p14="http://schemas.microsoft.com/office/powerpoint/2010/main" val="1133748386"/>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185</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365CBE3-882B-FC48-AFD9-6E19D9741328}" type="slidenum">
              <a:rPr lang="en-US" sz="1200">
                <a:solidFill>
                  <a:srgbClr val="000000"/>
                </a:solidFill>
              </a:rPr>
              <a:pPr eaLnBrk="1" hangingPunct="1"/>
              <a:t>22</a:t>
            </a:fld>
            <a:endParaRPr lang="en-US" sz="1200">
              <a:solidFill>
                <a:srgbClr val="000000"/>
              </a:solidFill>
            </a:endParaRPr>
          </a:p>
        </p:txBody>
      </p:sp>
      <p:sp>
        <p:nvSpPr>
          <p:cNvPr id="28877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8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5A4225B-6085-AB44-89E5-2DDB570356BE}" type="slidenum">
              <a:rPr lang="en-US" sz="1200">
                <a:solidFill>
                  <a:srgbClr val="000000"/>
                </a:solidFill>
              </a:rPr>
              <a:pPr eaLnBrk="1" hangingPunct="1"/>
              <a:t>23</a:t>
            </a:fld>
            <a:endParaRPr lang="en-US" sz="1200">
              <a:solidFill>
                <a:srgbClr val="000000"/>
              </a:solidFill>
            </a:endParaRPr>
          </a:p>
        </p:txBody>
      </p:sp>
      <p:sp>
        <p:nvSpPr>
          <p:cNvPr id="29081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89EF083-C7EB-3D40-B45F-BF1025D249AD}" type="slidenum">
              <a:rPr lang="en-US" sz="1200"/>
              <a:pPr eaLnBrk="1" hangingPunct="1"/>
              <a:t>205</a:t>
            </a:fld>
            <a:endParaRPr lang="en-US" sz="1200"/>
          </a:p>
        </p:txBody>
      </p:sp>
      <p:sp>
        <p:nvSpPr>
          <p:cNvPr id="502786" name="Rectangle 2"/>
          <p:cNvSpPr>
            <a:spLocks noGrp="1" noRot="1" noChangeAspect="1" noChangeArrowheads="1" noTextEdit="1"/>
          </p:cNvSpPr>
          <p:nvPr>
            <p:ph type="sldImg"/>
          </p:nvPr>
        </p:nvSpPr>
        <p:spPr>
          <a:xfrm>
            <a:off x="1143000" y="685800"/>
            <a:ext cx="4572000" cy="3429000"/>
          </a:xfrm>
          <a:ln/>
        </p:spPr>
      </p:sp>
      <p:sp>
        <p:nvSpPr>
          <p:cNvPr id="5027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a:extLst>
              <a:ext uri="{FF2B5EF4-FFF2-40B4-BE49-F238E27FC236}">
                <a16:creationId xmlns:a16="http://schemas.microsoft.com/office/drawing/2014/main" id="{597F4195-449F-5E49-869A-B7FC685C201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A3DD52-F3BA-2C4D-B5A2-3C1EB1A27281}"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207</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011" name="Rectangle 2">
            <a:extLst>
              <a:ext uri="{FF2B5EF4-FFF2-40B4-BE49-F238E27FC236}">
                <a16:creationId xmlns:a16="http://schemas.microsoft.com/office/drawing/2014/main" id="{A6EE5A4E-C4CB-B44E-B237-F70B28897849}"/>
              </a:ext>
            </a:extLst>
          </p:cNvPr>
          <p:cNvSpPr>
            <a:spLocks noGrp="1" noRot="1" noChangeAspect="1" noChangeArrowheads="1" noTextEdit="1"/>
          </p:cNvSpPr>
          <p:nvPr>
            <p:ph type="sldImg"/>
          </p:nvPr>
        </p:nvSpPr>
        <p:spPr>
          <a:ln/>
        </p:spPr>
      </p:sp>
      <p:sp>
        <p:nvSpPr>
          <p:cNvPr id="43012" name="Rectangle 3">
            <a:extLst>
              <a:ext uri="{FF2B5EF4-FFF2-40B4-BE49-F238E27FC236}">
                <a16:creationId xmlns:a16="http://schemas.microsoft.com/office/drawing/2014/main" id="{B88FBE76-A423-E347-B187-B9E275ED0CF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cs typeface="Arial" panose="020B0604020202020204" pitchFamily="34" charset="0"/>
              </a:rPr>
              <a:t>Today I will be covering John 2… </a:t>
            </a:r>
          </a:p>
          <a:p>
            <a:pPr eaLnBrk="1" hangingPunct="1"/>
            <a:r>
              <a:rPr lang="en-US" altLang="en-US" dirty="0">
                <a:latin typeface="Arial" panose="020B0604020202020204" pitchFamily="34" charset="0"/>
                <a:cs typeface="Arial" panose="020B0604020202020204" pitchFamily="34" charset="0"/>
              </a:rPr>
              <a:t>John 2 encompasses 2 parts. The first miracle: popularly known as water to wine and the temple cleansing.</a:t>
            </a:r>
          </a:p>
        </p:txBody>
      </p:sp>
    </p:spTree>
    <p:extLst>
      <p:ext uri="{BB962C8B-B14F-4D97-AF65-F5344CB8AC3E}">
        <p14:creationId xmlns:p14="http://schemas.microsoft.com/office/powerpoint/2010/main" val="914530279"/>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a:extLst>
              <a:ext uri="{FF2B5EF4-FFF2-40B4-BE49-F238E27FC236}">
                <a16:creationId xmlns:a16="http://schemas.microsoft.com/office/drawing/2014/main" id="{E8897B51-07D5-E643-9700-34D2F8EBFA0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FA3D33-842F-8A47-BB4F-1683DFAF44D1}"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208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131" name="Rectangle 2">
            <a:extLst>
              <a:ext uri="{FF2B5EF4-FFF2-40B4-BE49-F238E27FC236}">
                <a16:creationId xmlns:a16="http://schemas.microsoft.com/office/drawing/2014/main" id="{1FD398A7-E7D8-4A4E-AB7F-0CCCB1A5CEDB}"/>
              </a:ext>
            </a:extLst>
          </p:cNvPr>
          <p:cNvSpPr>
            <a:spLocks noGrp="1" noRot="1" noChangeAspect="1" noChangeArrowheads="1" noTextEdit="1"/>
          </p:cNvSpPr>
          <p:nvPr>
            <p:ph type="sldImg"/>
          </p:nvPr>
        </p:nvSpPr>
        <p:spPr>
          <a:ln/>
        </p:spPr>
      </p:sp>
      <p:sp>
        <p:nvSpPr>
          <p:cNvPr id="48132" name="Rectangle 3">
            <a:extLst>
              <a:ext uri="{FF2B5EF4-FFF2-40B4-BE49-F238E27FC236}">
                <a16:creationId xmlns:a16="http://schemas.microsoft.com/office/drawing/2014/main" id="{0AC7B91E-8E12-FE49-8D1B-C895F81328B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5473576"/>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71C61FE-632C-7B41-A0F8-FC6857C05C6D}" type="slidenum">
              <a:rPr lang="en-US" sz="1200">
                <a:solidFill>
                  <a:srgbClr val="000000"/>
                </a:solidFill>
              </a:rPr>
              <a:pPr eaLnBrk="1" hangingPunct="1"/>
              <a:t>24</a:t>
            </a:fld>
            <a:endParaRPr lang="en-US" sz="1200">
              <a:solidFill>
                <a:srgbClr val="000000"/>
              </a:solidFill>
            </a:endParaRPr>
          </a:p>
        </p:txBody>
      </p:sp>
      <p:sp>
        <p:nvSpPr>
          <p:cNvPr id="29286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286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383D21D-0483-D64B-BB55-26F2BEC652B8}" type="slidenum">
              <a:rPr lang="en-US" sz="1200">
                <a:solidFill>
                  <a:srgbClr val="000000"/>
                </a:solidFill>
              </a:rPr>
              <a:pPr eaLnBrk="1" hangingPunct="1"/>
              <a:t>25</a:t>
            </a:fld>
            <a:endParaRPr lang="en-US" sz="1200">
              <a:solidFill>
                <a:srgbClr val="000000"/>
              </a:solidFill>
            </a:endParaRPr>
          </a:p>
        </p:txBody>
      </p:sp>
      <p:sp>
        <p:nvSpPr>
          <p:cNvPr id="29491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491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E42E0F7-EB81-634F-894D-84434230E1EB}" type="slidenum">
              <a:rPr lang="en-US" sz="1200">
                <a:solidFill>
                  <a:srgbClr val="000000"/>
                </a:solidFill>
              </a:rPr>
              <a:pPr eaLnBrk="1" hangingPunct="1"/>
              <a:t>26</a:t>
            </a:fld>
            <a:endParaRPr lang="en-US" sz="1200">
              <a:solidFill>
                <a:srgbClr val="000000"/>
              </a:solidFill>
            </a:endParaRPr>
          </a:p>
        </p:txBody>
      </p:sp>
      <p:sp>
        <p:nvSpPr>
          <p:cNvPr id="29696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6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a:extLst>
              <a:ext uri="{FF2B5EF4-FFF2-40B4-BE49-F238E27FC236}">
                <a16:creationId xmlns:a16="http://schemas.microsoft.com/office/drawing/2014/main" id="{561E26B8-76DD-ED41-BC5A-9BDED421AD4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57043EF-8D36-1B49-AFA5-3C49EC1E36F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245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899" name="Rectangle 2">
            <a:extLst>
              <a:ext uri="{FF2B5EF4-FFF2-40B4-BE49-F238E27FC236}">
                <a16:creationId xmlns:a16="http://schemas.microsoft.com/office/drawing/2014/main" id="{8558400A-7B31-9643-B38A-E50DD1EECF7A}"/>
              </a:ext>
            </a:extLst>
          </p:cNvPr>
          <p:cNvSpPr>
            <a:spLocks noGrp="1" noRot="1" noChangeAspect="1" noChangeArrowheads="1" noTextEdit="1"/>
          </p:cNvSpPr>
          <p:nvPr>
            <p:ph type="sldImg"/>
          </p:nvPr>
        </p:nvSpPr>
        <p:spPr>
          <a:ln/>
        </p:spPr>
      </p:sp>
      <p:sp>
        <p:nvSpPr>
          <p:cNvPr id="80900" name="Rectangle 3">
            <a:extLst>
              <a:ext uri="{FF2B5EF4-FFF2-40B4-BE49-F238E27FC236}">
                <a16:creationId xmlns:a16="http://schemas.microsoft.com/office/drawing/2014/main" id="{2DD25BEF-958F-C44A-B815-7469E9360DA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eaLnBrk="1" hangingPunct="1"/>
            <a:r>
              <a:rPr lang="en-US" altLang="en-US" dirty="0">
                <a:latin typeface="Arial" panose="020B0604020202020204" pitchFamily="34" charset="0"/>
                <a:cs typeface="Arial" panose="020B0604020202020204" pitchFamily="34" charset="0"/>
              </a:rPr>
              <a:t>John 2:23-25 is a summary of John 2. </a:t>
            </a:r>
          </a:p>
          <a:p>
            <a:pPr marL="228600" indent="-228600" eaLnBrk="1" hangingPunct="1"/>
            <a:r>
              <a:rPr lang="en-US" altLang="en-US" dirty="0">
                <a:latin typeface="Arial" panose="020B0604020202020204" pitchFamily="34" charset="0"/>
                <a:cs typeface="Arial" panose="020B0604020202020204" pitchFamily="34" charset="0"/>
              </a:rPr>
              <a:t>We see that “many people saw… and believed in his name,” so we can safely presume that some saw but did not believe in his name. </a:t>
            </a:r>
          </a:p>
          <a:p>
            <a:pPr marL="228600" indent="-228600" eaLnBrk="1" hangingPunct="1"/>
            <a:r>
              <a:rPr lang="en-US" altLang="en-US" dirty="0">
                <a:latin typeface="Arial" panose="020B0604020202020204" pitchFamily="34" charset="0"/>
                <a:cs typeface="Arial" panose="020B0604020202020204" pitchFamily="34" charset="0"/>
              </a:rPr>
              <a:t>• But does "believed" means "believed"?</a:t>
            </a:r>
          </a:p>
          <a:p>
            <a:pPr marL="228600" indent="-228600" eaLnBrk="1" hangingPunct="1"/>
            <a:r>
              <a:rPr lang="en-US" altLang="en-US" dirty="0">
                <a:latin typeface="Arial" panose="020B0604020202020204" pitchFamily="34" charset="0"/>
                <a:cs typeface="Arial" panose="020B0604020202020204" pitchFamily="34" charset="0"/>
              </a:rPr>
              <a:t>And to which group did Jesus not give further revelation of himself—to those who believed or to those who didn't believe?</a:t>
            </a:r>
          </a:p>
          <a:p>
            <a:pPr marL="228600" indent="-228600" eaLnBrk="1" hangingPunct="1"/>
            <a:r>
              <a:rPr lang="en-US" altLang="en-US" dirty="0">
                <a:latin typeface="Arial" panose="020B0604020202020204" pitchFamily="34" charset="0"/>
                <a:cs typeface="Arial" panose="020B0604020202020204" pitchFamily="34" charset="0"/>
              </a:rPr>
              <a:t>Actually, the text does not even mention those who did NOT believe! We just assume that unbelievers are being referred to!</a:t>
            </a:r>
          </a:p>
          <a:p>
            <a:pPr marL="228600" indent="-228600" eaLnBrk="1" hangingPunct="1"/>
            <a:r>
              <a:rPr lang="en-US" altLang="en-US" dirty="0">
                <a:latin typeface="Arial" panose="020B0604020202020204" pitchFamily="34" charset="0"/>
                <a:cs typeface="Arial" panose="020B0604020202020204" pitchFamily="34" charset="0"/>
              </a:rPr>
              <a:t>We also assume that seeing Christ’s miracles and then believing is not true belief, but does the text say that?</a:t>
            </a:r>
          </a:p>
          <a:p>
            <a:pPr marL="228600" indent="-228600" eaLnBrk="1" hangingPunct="1"/>
            <a:r>
              <a:rPr lang="en-US" altLang="en-US" dirty="0">
                <a:latin typeface="Arial" panose="020B0604020202020204" pitchFamily="34" charset="0"/>
                <a:cs typeface="Arial" panose="020B0604020202020204" pitchFamily="34" charset="0"/>
              </a:rPr>
              <a:t>• Is this the only time in John’s gospel where “believe” does NOT mean to trust Christ for salvation? I think not!</a:t>
            </a:r>
          </a:p>
          <a:p>
            <a:pPr marL="228600" indent="-228600" eaLnBrk="1" hangingPunct="1"/>
            <a:r>
              <a:rPr lang="en-US" altLang="en-US" dirty="0">
                <a:latin typeface="Arial" panose="020B0604020202020204" pitchFamily="34" charset="0"/>
                <a:cs typeface="Arial" panose="020B0604020202020204" pitchFamily="34" charset="0"/>
              </a:rPr>
              <a:t>It simply says that Jesus was smart enough to know which believers could be responsible with more revelation of himself. Jesus also did not need man's approval before revealing himself.</a:t>
            </a:r>
          </a:p>
          <a:p>
            <a:pPr marL="228600" indent="-228600" eaLnBrk="1" hangingPunct="1"/>
            <a:r>
              <a:rPr lang="en-US" altLang="en-US" dirty="0">
                <a:latin typeface="Arial" panose="020B0604020202020204" pitchFamily="34" charset="0"/>
                <a:cs typeface="Arial" panose="020B0604020202020204" pitchFamily="34" charset="0"/>
              </a:rPr>
              <a:t>He does the same today, by the way. Even if we know him personally, if our focus is on outward signs, Jesus will not trust us like he will trust truly committed believers.</a:t>
            </a:r>
          </a:p>
          <a:p>
            <a:pPr marL="228600" indent="-228600" eaLnBrk="1" hangingPunct="1"/>
            <a:r>
              <a:rPr lang="en-US" altLang="en-US" dirty="0">
                <a:latin typeface="Arial" panose="020B0604020202020204" pitchFamily="34" charset="0"/>
                <a:cs typeface="Arial" panose="020B0604020202020204" pitchFamily="34" charset="0"/>
              </a:rPr>
              <a:t>So do you not think “believed in him” means “believed in him”? I wonder, especially in John’s gospel where signs are given so that we might believe (John 20:21), why this passage would be an exception where the signs led people to believe.</a:t>
            </a:r>
          </a:p>
          <a:p>
            <a:pPr marL="228600" indent="-228600" eaLnBrk="1" hangingPunct="1"/>
            <a:endParaRPr lang="en-US" alt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3692419"/>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a:extLst>
              <a:ext uri="{FF2B5EF4-FFF2-40B4-BE49-F238E27FC236}">
                <a16:creationId xmlns:a16="http://schemas.microsoft.com/office/drawing/2014/main" id="{561E26B8-76DD-ED41-BC5A-9BDED421AD4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57043EF-8D36-1B49-AFA5-3C49EC1E36F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246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899" name="Rectangle 2">
            <a:extLst>
              <a:ext uri="{FF2B5EF4-FFF2-40B4-BE49-F238E27FC236}">
                <a16:creationId xmlns:a16="http://schemas.microsoft.com/office/drawing/2014/main" id="{8558400A-7B31-9643-B38A-E50DD1EECF7A}"/>
              </a:ext>
            </a:extLst>
          </p:cNvPr>
          <p:cNvSpPr>
            <a:spLocks noGrp="1" noRot="1" noChangeAspect="1" noChangeArrowheads="1" noTextEdit="1"/>
          </p:cNvSpPr>
          <p:nvPr>
            <p:ph type="sldImg"/>
          </p:nvPr>
        </p:nvSpPr>
        <p:spPr>
          <a:ln/>
        </p:spPr>
      </p:sp>
      <p:sp>
        <p:nvSpPr>
          <p:cNvPr id="80900" name="Rectangle 3">
            <a:extLst>
              <a:ext uri="{FF2B5EF4-FFF2-40B4-BE49-F238E27FC236}">
                <a16:creationId xmlns:a16="http://schemas.microsoft.com/office/drawing/2014/main" id="{2DD25BEF-958F-C44A-B815-7469E9360DA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eaLnBrk="1" hangingPunct="1"/>
            <a:r>
              <a:rPr lang="en-US" altLang="en-US" dirty="0">
                <a:latin typeface="Arial" panose="020B0604020202020204" pitchFamily="34" charset="0"/>
                <a:cs typeface="Arial" panose="020B0604020202020204" pitchFamily="34" charset="0"/>
              </a:rPr>
              <a:t>This handout in the notes explains more about John 2:23-25.</a:t>
            </a:r>
          </a:p>
        </p:txBody>
      </p:sp>
    </p:spTree>
    <p:extLst>
      <p:ext uri="{BB962C8B-B14F-4D97-AF65-F5344CB8AC3E}">
        <p14:creationId xmlns:p14="http://schemas.microsoft.com/office/powerpoint/2010/main" val="872282399"/>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2"/>
          <p:cNvSpPr>
            <a:spLocks noGrp="1" noRot="1" noChangeAspect="1" noChangeArrowheads="1" noTextEdit="1"/>
          </p:cNvSpPr>
          <p:nvPr>
            <p:ph type="sldImg"/>
          </p:nvPr>
        </p:nvSpPr>
        <p:spPr>
          <a:xfrm>
            <a:off x="1143000" y="685800"/>
            <a:ext cx="4572000" cy="3429000"/>
          </a:xfrm>
          <a:ln/>
        </p:spPr>
      </p:sp>
      <p:sp>
        <p:nvSpPr>
          <p:cNvPr id="26112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ECC8C6A-EA3C-FD4C-B585-5E66E42C7539}" type="slidenum">
              <a:rPr lang="en-US" sz="1200"/>
              <a:pPr eaLnBrk="1" hangingPunct="1"/>
              <a:t>27</a:t>
            </a:fld>
            <a:endParaRPr lang="en-US" sz="1200"/>
          </a:p>
        </p:txBody>
      </p:sp>
      <p:sp>
        <p:nvSpPr>
          <p:cNvPr id="299010" name="Rectangle 2"/>
          <p:cNvSpPr>
            <a:spLocks noGrp="1" noRot="1" noChangeAspect="1" noChangeArrowheads="1" noTextEdit="1"/>
          </p:cNvSpPr>
          <p:nvPr>
            <p:ph type="sldImg"/>
          </p:nvPr>
        </p:nvSpPr>
        <p:spPr>
          <a:xfrm>
            <a:off x="1143000" y="685800"/>
            <a:ext cx="4572000" cy="3429000"/>
          </a:xfrm>
          <a:ln/>
        </p:spPr>
      </p:sp>
      <p:sp>
        <p:nvSpPr>
          <p:cNvPr id="2990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1" name="Rectangle 2"/>
          <p:cNvSpPr>
            <a:spLocks noGrp="1" noRot="1" noChangeAspect="1" noChangeArrowheads="1" noTextEdit="1"/>
          </p:cNvSpPr>
          <p:nvPr>
            <p:ph type="sldImg"/>
          </p:nvPr>
        </p:nvSpPr>
        <p:spPr>
          <a:xfrm>
            <a:off x="1143000" y="685800"/>
            <a:ext cx="4572000" cy="3429000"/>
          </a:xfrm>
          <a:ln/>
        </p:spPr>
      </p:sp>
      <p:sp>
        <p:nvSpPr>
          <p:cNvPr id="50688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SG" sz="1200" b="0" i="0" u="none" strike="noStrike" kern="1200" baseline="0">
              <a:solidFill>
                <a:schemeClr val="tx1"/>
              </a:solidFill>
              <a:latin typeface="+mn-lt"/>
              <a:ea typeface="ＭＳ Ｐゴシック" charset="0"/>
              <a:cs typeface="MS PGothic" charset="0"/>
            </a:endParaRPr>
          </a:p>
          <a:p>
            <a:r>
              <a:rPr lang="en-SG" sz="1200" b="1" i="0" u="none" strike="noStrike" kern="1200" baseline="0">
                <a:solidFill>
                  <a:schemeClr val="tx1"/>
                </a:solidFill>
                <a:latin typeface="+mn-lt"/>
                <a:ea typeface="ＭＳ Ｐゴシック" charset="0"/>
                <a:cs typeface="MS PGothic" charset="0"/>
              </a:rPr>
              <a:t>Num. 21:8-9</a:t>
            </a:r>
            <a:r>
              <a:rPr lang="en-SG" sz="1200" b="0" i="0" u="none" strike="noStrike" kern="1200" baseline="0">
                <a:solidFill>
                  <a:schemeClr val="tx1"/>
                </a:solidFill>
                <a:latin typeface="+mn-lt"/>
                <a:ea typeface="ＭＳ Ｐゴシック" charset="0"/>
                <a:cs typeface="MS PGothic" charset="0"/>
              </a:rPr>
              <a:t>    Then the Lord told him, “Make a replica of a poisonous snake and attach it to a pole. All who are bitten will live if they simply look at it!”  </a:t>
            </a:r>
            <a:r>
              <a:rPr lang="en-SG" sz="1200" b="1" i="0" u="none" strike="noStrike" kern="1200" baseline="30000">
                <a:solidFill>
                  <a:schemeClr val="tx1"/>
                </a:solidFill>
                <a:latin typeface="+mn-lt"/>
                <a:ea typeface="ＭＳ Ｐゴシック" charset="0"/>
                <a:cs typeface="MS PGothic" charset="0"/>
              </a:rPr>
              <a:t>9</a:t>
            </a:r>
            <a:r>
              <a:rPr lang="en-SG" sz="1200" b="0" i="0" u="none" strike="noStrike" kern="1200" baseline="0">
                <a:solidFill>
                  <a:schemeClr val="tx1"/>
                </a:solidFill>
                <a:latin typeface="+mn-lt"/>
                <a:ea typeface="ＭＳ Ｐゴシック" charset="0"/>
                <a:cs typeface="MS PGothic" charset="0"/>
              </a:rPr>
              <a:t> So Moses made a snake out of bronze and attached it to a pole. Then anyone who was bitten by a snake could look at the bronze snake and be healed! </a:t>
            </a:r>
            <a:endParaRPr lang="en-US">
              <a:latin typeface="Times New Roman"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a:p>
            <a:r>
              <a:rPr lang="en-SG" sz="1200" b="0" i="0" u="none" strike="noStrike" kern="1200" baseline="0">
                <a:solidFill>
                  <a:schemeClr val="tx1"/>
                </a:solidFill>
                <a:latin typeface="+mn-lt"/>
                <a:ea typeface="ＭＳ Ｐゴシック" charset="0"/>
                <a:cs typeface="MS PGothic" charset="0"/>
              </a:rPr>
              <a:t>• </a:t>
            </a:r>
            <a:r>
              <a:rPr lang="en-US">
                <a:latin typeface="Times New Roman" charset="0"/>
              </a:rPr>
              <a:t>The bronze serpent appears in dual form on the seal of the American Medical Association. </a:t>
            </a: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SG" sz="1200" b="1" i="0" u="none" strike="noStrike" kern="1200" baseline="0">
                <a:solidFill>
                  <a:schemeClr val="tx1"/>
                </a:solidFill>
                <a:latin typeface="Arial"/>
                <a:ea typeface="ＭＳ Ｐゴシック" charset="0"/>
                <a:cs typeface="Arial"/>
              </a:rPr>
              <a:t>John 3:14</a:t>
            </a:r>
            <a:r>
              <a:rPr lang="en-SG" sz="1200" b="0" i="0" u="none" strike="noStrike" kern="1200" baseline="0">
                <a:solidFill>
                  <a:schemeClr val="tx1"/>
                </a:solidFill>
                <a:latin typeface="Arial"/>
                <a:ea typeface="ＭＳ Ｐゴシック" charset="0"/>
                <a:cs typeface="Arial"/>
              </a:rPr>
              <a:t> And as Moses lifted up the </a:t>
            </a:r>
            <a:r>
              <a:rPr lang="en-SG" sz="1200" b="1" i="0" u="none" strike="noStrike" kern="1200" baseline="0">
                <a:solidFill>
                  <a:schemeClr val="tx1"/>
                </a:solidFill>
                <a:latin typeface="Arial"/>
                <a:ea typeface="ＭＳ Ｐゴシック" charset="0"/>
                <a:cs typeface="Arial"/>
              </a:rPr>
              <a:t>bronze snake </a:t>
            </a:r>
            <a:r>
              <a:rPr lang="en-SG" sz="1200" b="0" i="0" u="none" strike="noStrike" kern="1200" baseline="0">
                <a:solidFill>
                  <a:schemeClr val="tx1"/>
                </a:solidFill>
                <a:latin typeface="Arial"/>
                <a:ea typeface="ＭＳ Ｐゴシック" charset="0"/>
                <a:cs typeface="Arial"/>
              </a:rPr>
              <a:t>on a pole in the wilderness, so the Son of Man must be lifted up.</a:t>
            </a:r>
            <a:endParaRPr lang="en-US">
              <a:latin typeface="Arial"/>
              <a:cs typeface="Arial"/>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2"/>
          <p:cNvSpPr>
            <a:spLocks noGrp="1" noRot="1" noChangeAspect="1" noChangeArrowheads="1" noTextEdit="1"/>
          </p:cNvSpPr>
          <p:nvPr>
            <p:ph type="sldImg"/>
          </p:nvPr>
        </p:nvSpPr>
        <p:spPr>
          <a:xfrm>
            <a:off x="1143000" y="685800"/>
            <a:ext cx="4572000" cy="3429000"/>
          </a:xfrm>
          <a:ln/>
        </p:spPr>
      </p:sp>
      <p:sp>
        <p:nvSpPr>
          <p:cNvPr id="26112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extLst>
      <p:ext uri="{BB962C8B-B14F-4D97-AF65-F5344CB8AC3E}">
        <p14:creationId xmlns:p14="http://schemas.microsoft.com/office/powerpoint/2010/main" val="1613738513"/>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2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4EAC34F-7844-694C-9E78-C739A2E8982F}" type="slidenum">
              <a:rPr lang="en-US" sz="1200"/>
              <a:pPr eaLnBrk="1" hangingPunct="1"/>
              <a:t>255</a:t>
            </a:fld>
            <a:endParaRPr lang="en-US" sz="1200"/>
          </a:p>
        </p:txBody>
      </p:sp>
      <p:sp>
        <p:nvSpPr>
          <p:cNvPr id="508930" name="Rectangle 2"/>
          <p:cNvSpPr>
            <a:spLocks noGrp="1" noRot="1" noChangeAspect="1" noChangeArrowheads="1" noTextEdit="1"/>
          </p:cNvSpPr>
          <p:nvPr>
            <p:ph type="sldImg"/>
          </p:nvPr>
        </p:nvSpPr>
        <p:spPr>
          <a:xfrm>
            <a:off x="1143000" y="685800"/>
            <a:ext cx="4572000" cy="3429000"/>
          </a:xfrm>
          <a:ln/>
        </p:spPr>
      </p:sp>
      <p:sp>
        <p:nvSpPr>
          <p:cNvPr id="5089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0806175-12DF-424A-9EC1-0ABA4FDF983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4146" name="Rectangle 1026"/>
          <p:cNvSpPr>
            <a:spLocks noGrp="1" noRot="1" noChangeAspect="1" noChangeArrowheads="1" noTextEdit="1"/>
          </p:cNvSpPr>
          <p:nvPr>
            <p:ph type="sldImg"/>
          </p:nvPr>
        </p:nvSpPr>
        <p:spPr>
          <a:ln/>
        </p:spPr>
      </p:sp>
      <p:sp>
        <p:nvSpPr>
          <p:cNvPr id="134147"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1BD42FB-5F1D-014A-9C61-C1383C601E8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6194" name="Rectangle 2"/>
          <p:cNvSpPr>
            <a:spLocks noGrp="1" noRot="1" noChangeAspect="1" noChangeArrowheads="1"/>
          </p:cNvSpPr>
          <p:nvPr>
            <p:ph type="sldImg"/>
          </p:nvPr>
        </p:nvSpPr>
        <p:spPr>
          <a:solidFill>
            <a:srgbClr val="FFFFFF"/>
          </a:solidFill>
          <a:ln/>
        </p:spPr>
      </p:sp>
      <p:sp>
        <p:nvSpPr>
          <p:cNvPr id="1361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ED26B9-5413-0A44-8872-FD4EE8F409A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8242" name="Rectangle 2"/>
          <p:cNvSpPr>
            <a:spLocks noGrp="1" noRot="1" noChangeAspect="1" noChangeArrowheads="1"/>
          </p:cNvSpPr>
          <p:nvPr>
            <p:ph type="sldImg"/>
          </p:nvPr>
        </p:nvSpPr>
        <p:spPr>
          <a:solidFill>
            <a:srgbClr val="FFFFFF"/>
          </a:solidFill>
          <a:ln/>
        </p:spPr>
      </p:sp>
      <p:sp>
        <p:nvSpPr>
          <p:cNvPr id="1382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6246DA-6411-2842-9632-ACE4DC2E534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290" name="Rectangle 1026"/>
          <p:cNvSpPr>
            <a:spLocks noGrp="1" noRot="1" noChangeAspect="1" noChangeArrowheads="1"/>
          </p:cNvSpPr>
          <p:nvPr>
            <p:ph type="sldImg"/>
          </p:nvPr>
        </p:nvSpPr>
        <p:spPr>
          <a:solidFill>
            <a:srgbClr val="FFFFFF"/>
          </a:solidFill>
          <a:ln/>
        </p:spPr>
      </p:sp>
      <p:sp>
        <p:nvSpPr>
          <p:cNvPr id="14029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7722AE3-35F8-C047-8060-C5CFC46923B2}" type="slidenum">
              <a:rPr lang="en-US" sz="1200"/>
              <a:pPr eaLnBrk="1" hangingPunct="1"/>
              <a:t>28</a:t>
            </a:fld>
            <a:endParaRPr lang="en-US" sz="1200"/>
          </a:p>
        </p:txBody>
      </p:sp>
      <p:sp>
        <p:nvSpPr>
          <p:cNvPr id="301058" name="Rectangle 1026"/>
          <p:cNvSpPr>
            <a:spLocks noGrp="1" noRot="1" noChangeAspect="1" noChangeArrowheads="1" noTextEdit="1"/>
          </p:cNvSpPr>
          <p:nvPr>
            <p:ph type="sldImg"/>
          </p:nvPr>
        </p:nvSpPr>
        <p:spPr>
          <a:xfrm>
            <a:off x="1143000" y="685800"/>
            <a:ext cx="4572000" cy="3429000"/>
          </a:xfrm>
          <a:ln/>
        </p:spPr>
      </p:sp>
      <p:sp>
        <p:nvSpPr>
          <p:cNvPr id="301059"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06.03.2024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A Samaritan woman came to draw water from the well. Jesus asked her for a drink of water.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260</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16782780"/>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06.03.2024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Jesus was travelling from Judea back to Galilee and decided to go through the region of Samaria where the Samaritan people lived.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261</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06.03.2024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The Samaritans were a race of Jews that had in the past inter-married with other races. The Jews did not allow Samaritans to worship with them or have anything to do with them. Jews normally avoided travelling through Samaria. There was a history of feuds and grudges between the Jews and Samaritans and they did not talk to each other.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262</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06.03.2024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At noon, Jesus and His disciples arrived at a well on the edge of a town called Sychar.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263</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06.03.2024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Jesus sat by the well to rest while His disciples went into the town to buy food.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06.03.2024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A Samaritan woman came to draw water from the well. Jesus asked her for a drink of water.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06.03.2024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‘You are a Jew, and I am a Samaritan,’ she protested. ‘How can you ask me for a drink?’ She knew Jews refused to use the same cups and bowls that Samaritans used.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266</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06.03.2024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Jesus replied, ‘If you knew what God gives and who I am, you would be asking me for lifegiving water.’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267</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06.03.2024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You don’t have anything to draw water from this deep well. Where would you get life-giving water?’ the woman asked.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268</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06.03.2024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Jesus answered, ‘Those who drink ordinary water will get thirsty again, but I am talking about the life-giving water of eternal life.’</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269</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E6F365C-2D11-9A49-9C12-C434535ADC7A}" type="slidenum">
              <a:rPr lang="en-US" sz="1200">
                <a:solidFill>
                  <a:srgbClr val="000000"/>
                </a:solidFill>
                <a:latin typeface="Arial" charset="0"/>
              </a:rPr>
              <a:pPr eaLnBrk="1" hangingPunct="1"/>
              <a:t>29</a:t>
            </a:fld>
            <a:endParaRPr lang="en-US" sz="1200">
              <a:solidFill>
                <a:srgbClr val="000000"/>
              </a:solidFill>
              <a:latin typeface="Arial" charset="0"/>
            </a:endParaRPr>
          </a:p>
        </p:txBody>
      </p:sp>
      <p:sp>
        <p:nvSpPr>
          <p:cNvPr id="303106" name="Rectangle 2"/>
          <p:cNvSpPr>
            <a:spLocks noGrp="1" noRot="1" noChangeAspect="1" noChangeArrowheads="1"/>
          </p:cNvSpPr>
          <p:nvPr>
            <p:ph type="sldImg"/>
          </p:nvPr>
        </p:nvSpPr>
        <p:spPr>
          <a:xfrm>
            <a:off x="1143000" y="685800"/>
            <a:ext cx="4572000" cy="3429000"/>
          </a:xfrm>
          <a:solidFill>
            <a:srgbClr val="FFFFFF"/>
          </a:solidFill>
          <a:ln/>
        </p:spPr>
      </p:sp>
      <p:sp>
        <p:nvSpPr>
          <p:cNvPr id="3031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dirty="0">
                <a:latin typeface="Arial" charset="0"/>
                <a:ea typeface="ＭＳ Ｐゴシック" charset="0"/>
                <a:cs typeface="ＭＳ Ｐゴシック" charset="0"/>
              </a:rPr>
              <a:t>NS-01-Gospels-37</a:t>
            </a:r>
          </a:p>
          <a:p>
            <a:pPr eaLnBrk="1" hangingPunct="1"/>
            <a:r>
              <a:rPr lang="en-US" sz="1200" dirty="0">
                <a:latin typeface="Arial" charset="0"/>
                <a:ea typeface="ＭＳ Ｐゴシック" charset="0"/>
                <a:cs typeface="ＭＳ Ｐゴシック" charset="0"/>
              </a:rPr>
              <a:t>NS-01-Matt1-14-slide 118</a:t>
            </a:r>
          </a:p>
          <a:p>
            <a:pPr eaLnBrk="1" hangingPunct="1"/>
            <a:r>
              <a:rPr lang="en-US" sz="1200" dirty="0">
                <a:latin typeface="Arial" charset="0"/>
                <a:ea typeface="ＭＳ Ｐゴシック" charset="0"/>
                <a:cs typeface="ＭＳ Ｐゴシック" charset="0"/>
              </a:rPr>
              <a:t>NS-04-John1-12-slide 29</a:t>
            </a:r>
            <a:endParaRPr lang="en-US" dirty="0">
              <a:latin typeface="Arial" charset="0"/>
              <a:ea typeface="ＭＳ Ｐゴシック" charset="0"/>
              <a:cs typeface="ＭＳ Ｐゴシック" charset="0"/>
            </a:endParaRP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06.03.2024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‘Give me that water so I will never be thirsty again,’ the woman demanded. ‘</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270</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06.03.2024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Go and call your husband,’ Jesus told her, ‘and come back.’ </a:t>
            </a:r>
          </a:p>
          <a:p>
            <a:pPr lvl="0"/>
            <a:r>
              <a:rPr lang="en-US"/>
              <a:t>‘I don’t have a husband,’ she protested.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271</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06.03.2024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‘You are right,’ Jesus told her. ‘You have been married to five men, and the man you live with now is not really your husband.’ The woman was shocked Jesus knew so much about her and exclaimed, ‘You are a prophet.’</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272</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06.03.2024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She continued, ‘Samaritans worship God on this mountain, but you Jews say that Jerusalem is the place where we should worship God.’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273</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06.03.2024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It’s not where you worship that’s important but who you worship,’ Jesus explained. The time is coming when people will worship God as He really is, offering him true worship. God is Spirit, and only by the power of His Spirit can people worship Him.</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06.03.2024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‘I know when God’s Saviour, the Messiah comes He will tell us everything,’ she replied. ‘I am the Messiah,’ Jesus announced, ‘you are talking to Him.’</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06.03.2024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At that point the disciples returned and were surprised to find him talking with a Samaritan. The woman left her water jar and raced went back into the town telling everyone, ‘Come and meet the man who told me everything I have ever done. Could He be the Messiah?’</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276</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06.03.2024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The Samaritans came out to meet Jesus and begged Him to stay with them. Jesus stayed there two days and many believed that Jesus was the Messiah.</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277</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06.03.2024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They told the woman, ‘We believe because we too have heard Him, and we know that He really is the Saviour of the world.’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278</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64669343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D449D00-FDDF-584D-8A6F-A9132EA59F3C}" type="slidenum">
              <a:rPr lang="en-US" sz="1200">
                <a:solidFill>
                  <a:srgbClr val="000000"/>
                </a:solidFill>
                <a:latin typeface="Arial" charset="0"/>
              </a:rPr>
              <a:pPr eaLnBrk="1" hangingPunct="1"/>
              <a:t>30</a:t>
            </a:fld>
            <a:endParaRPr lang="en-US" sz="1200">
              <a:solidFill>
                <a:srgbClr val="000000"/>
              </a:solidFill>
              <a:latin typeface="Arial" charset="0"/>
            </a:endParaRPr>
          </a:p>
        </p:txBody>
      </p:sp>
      <p:sp>
        <p:nvSpPr>
          <p:cNvPr id="305154" name="Rectangle 2"/>
          <p:cNvSpPr>
            <a:spLocks noGrp="1" noRot="1" noChangeAspect="1" noChangeArrowheads="1"/>
          </p:cNvSpPr>
          <p:nvPr>
            <p:ph type="sldImg"/>
          </p:nvPr>
        </p:nvSpPr>
        <p:spPr>
          <a:xfrm>
            <a:off x="1143000" y="685800"/>
            <a:ext cx="4572000" cy="3429000"/>
          </a:xfrm>
          <a:solidFill>
            <a:srgbClr val="FFFFFF"/>
          </a:solidFill>
          <a:ln/>
        </p:spPr>
      </p:sp>
      <p:sp>
        <p:nvSpPr>
          <p:cNvPr id="3051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D76D83C-ADB3-3043-B6A3-F71C56F36488}" type="slidenum">
              <a:rPr lang="en-US" sz="1200">
                <a:solidFill>
                  <a:srgbClr val="000000"/>
                </a:solidFill>
                <a:latin typeface="Arial" charset="0"/>
              </a:rPr>
              <a:pPr eaLnBrk="1" hangingPunct="1"/>
              <a:t>31</a:t>
            </a:fld>
            <a:endParaRPr lang="en-US" sz="1200">
              <a:solidFill>
                <a:srgbClr val="000000"/>
              </a:solidFill>
              <a:latin typeface="Arial" charset="0"/>
            </a:endParaRPr>
          </a:p>
        </p:txBody>
      </p:sp>
      <p:sp>
        <p:nvSpPr>
          <p:cNvPr id="307202" name="Rectangle 2"/>
          <p:cNvSpPr>
            <a:spLocks noGrp="1" noRot="1" noChangeAspect="1" noChangeArrowheads="1"/>
          </p:cNvSpPr>
          <p:nvPr>
            <p:ph type="sldImg"/>
          </p:nvPr>
        </p:nvSpPr>
        <p:spPr>
          <a:xfrm>
            <a:off x="1143000" y="685800"/>
            <a:ext cx="4572000" cy="3429000"/>
          </a:xfrm>
          <a:solidFill>
            <a:srgbClr val="FFFFFF"/>
          </a:solidFill>
          <a:ln/>
        </p:spPr>
      </p:sp>
      <p:sp>
        <p:nvSpPr>
          <p:cNvPr id="3072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640C67B-11C6-6F45-8C82-F628475C57B1}" type="slidenum">
              <a:rPr lang="en-US" sz="1200"/>
              <a:pPr eaLnBrk="1" hangingPunct="1"/>
              <a:t>301</a:t>
            </a:fld>
            <a:endParaRPr lang="en-US" sz="1200"/>
          </a:p>
        </p:txBody>
      </p:sp>
      <p:sp>
        <p:nvSpPr>
          <p:cNvPr id="510978" name="Rectangle 1026"/>
          <p:cNvSpPr>
            <a:spLocks noGrp="1" noRot="1" noChangeAspect="1" noChangeArrowheads="1" noTextEdit="1"/>
          </p:cNvSpPr>
          <p:nvPr>
            <p:ph type="sldImg"/>
          </p:nvPr>
        </p:nvSpPr>
        <p:spPr>
          <a:xfrm>
            <a:off x="1143000" y="685800"/>
            <a:ext cx="4572000" cy="3429000"/>
          </a:xfrm>
          <a:ln/>
        </p:spPr>
      </p:sp>
      <p:sp>
        <p:nvSpPr>
          <p:cNvPr id="510979"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93727B9-AB09-1748-8F13-AB85BB69E88C}" type="slidenum">
              <a:rPr lang="en-US" sz="1200"/>
              <a:pPr eaLnBrk="1" hangingPunct="1"/>
              <a:t>302</a:t>
            </a:fld>
            <a:endParaRPr lang="en-US" sz="1200"/>
          </a:p>
        </p:txBody>
      </p:sp>
      <p:sp>
        <p:nvSpPr>
          <p:cNvPr id="513026" name="Rectangle 1026"/>
          <p:cNvSpPr>
            <a:spLocks noGrp="1" noRot="1" noChangeAspect="1" noChangeArrowheads="1" noTextEdit="1"/>
          </p:cNvSpPr>
          <p:nvPr>
            <p:ph type="sldImg"/>
          </p:nvPr>
        </p:nvSpPr>
        <p:spPr>
          <a:xfrm>
            <a:off x="1143000" y="685800"/>
            <a:ext cx="4572000" cy="3429000"/>
          </a:xfrm>
          <a:ln/>
        </p:spPr>
      </p:sp>
      <p:sp>
        <p:nvSpPr>
          <p:cNvPr id="513027"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5D2EC14-F263-4943-AFE7-EA16F162D6D9}" type="slidenum">
              <a:rPr lang="en-US" sz="1200"/>
              <a:pPr eaLnBrk="1" hangingPunct="1"/>
              <a:t>303</a:t>
            </a:fld>
            <a:endParaRPr lang="en-US" sz="1200"/>
          </a:p>
        </p:txBody>
      </p:sp>
      <p:sp>
        <p:nvSpPr>
          <p:cNvPr id="515074" name="Rectangle 2"/>
          <p:cNvSpPr>
            <a:spLocks noGrp="1" noRot="1" noChangeAspect="1" noChangeArrowheads="1" noTextEdit="1"/>
          </p:cNvSpPr>
          <p:nvPr>
            <p:ph type="sldImg"/>
          </p:nvPr>
        </p:nvSpPr>
        <p:spPr>
          <a:xfrm>
            <a:off x="1143000" y="685800"/>
            <a:ext cx="4572000" cy="3429000"/>
          </a:xfrm>
          <a:ln/>
        </p:spPr>
      </p:sp>
      <p:sp>
        <p:nvSpPr>
          <p:cNvPr id="51507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7732149-7413-E246-9EE5-7966CC5D5E7F}" type="slidenum">
              <a:rPr lang="en-US" sz="1200">
                <a:solidFill>
                  <a:srgbClr val="000000"/>
                </a:solidFill>
                <a:latin typeface="Arial" charset="0"/>
              </a:rPr>
              <a:pPr eaLnBrk="1" hangingPunct="1"/>
              <a:t>32</a:t>
            </a:fld>
            <a:endParaRPr lang="en-US" sz="1200">
              <a:solidFill>
                <a:srgbClr val="000000"/>
              </a:solidFill>
              <a:latin typeface="Arial" charset="0"/>
            </a:endParaRPr>
          </a:p>
        </p:txBody>
      </p:sp>
      <p:sp>
        <p:nvSpPr>
          <p:cNvPr id="309250" name="Rectangle 2"/>
          <p:cNvSpPr>
            <a:spLocks noGrp="1" noRot="1" noChangeAspect="1" noChangeArrowheads="1"/>
          </p:cNvSpPr>
          <p:nvPr>
            <p:ph type="sldImg"/>
          </p:nvPr>
        </p:nvSpPr>
        <p:spPr>
          <a:xfrm>
            <a:off x="1143000" y="685800"/>
            <a:ext cx="4572000" cy="3429000"/>
          </a:xfrm>
          <a:solidFill>
            <a:srgbClr val="FFFFFF"/>
          </a:solidFill>
          <a:ln/>
        </p:spPr>
      </p:sp>
      <p:sp>
        <p:nvSpPr>
          <p:cNvPr id="3092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E1C5E74-9BBB-5548-AFC2-A5BB1FB011FF}" type="slidenum">
              <a:rPr lang="en-US" sz="1200"/>
              <a:pPr eaLnBrk="1" hangingPunct="1"/>
              <a:t>304</a:t>
            </a:fld>
            <a:endParaRPr lang="en-US" sz="1200"/>
          </a:p>
        </p:txBody>
      </p:sp>
      <p:sp>
        <p:nvSpPr>
          <p:cNvPr id="517122" name="Rectangle 2"/>
          <p:cNvSpPr>
            <a:spLocks noGrp="1" noRot="1" noChangeAspect="1" noChangeArrowheads="1" noTextEdit="1"/>
          </p:cNvSpPr>
          <p:nvPr>
            <p:ph type="sldImg"/>
          </p:nvPr>
        </p:nvSpPr>
        <p:spPr>
          <a:xfrm>
            <a:off x="1143000" y="685800"/>
            <a:ext cx="4572000" cy="3429000"/>
          </a:xfrm>
          <a:ln/>
        </p:spPr>
      </p:sp>
      <p:sp>
        <p:nvSpPr>
          <p:cNvPr id="5171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6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E0F964E-3249-3443-AE71-E656356FA416}" type="slidenum">
              <a:rPr lang="en-US" sz="1200"/>
              <a:pPr eaLnBrk="1" hangingPunct="1"/>
              <a:t>305</a:t>
            </a:fld>
            <a:endParaRPr lang="en-US" sz="1200"/>
          </a:p>
        </p:txBody>
      </p:sp>
      <p:sp>
        <p:nvSpPr>
          <p:cNvPr id="519170" name="Rectangle 2"/>
          <p:cNvSpPr>
            <a:spLocks noGrp="1" noRot="1" noChangeAspect="1" noChangeArrowheads="1" noTextEdit="1"/>
          </p:cNvSpPr>
          <p:nvPr>
            <p:ph type="sldImg"/>
          </p:nvPr>
        </p:nvSpPr>
        <p:spPr>
          <a:xfrm>
            <a:off x="1143000" y="685800"/>
            <a:ext cx="4572000" cy="3429000"/>
          </a:xfrm>
          <a:ln/>
        </p:spPr>
      </p:sp>
      <p:sp>
        <p:nvSpPr>
          <p:cNvPr id="51917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0A639B7-A910-2542-B8B7-E34C6D0C4FC3}" type="slidenum">
              <a:rPr lang="en-US" sz="1200"/>
              <a:pPr eaLnBrk="1" hangingPunct="1"/>
              <a:t>306</a:t>
            </a:fld>
            <a:endParaRPr lang="en-US" sz="1200"/>
          </a:p>
        </p:txBody>
      </p:sp>
      <p:sp>
        <p:nvSpPr>
          <p:cNvPr id="521218" name="Rectangle 1026"/>
          <p:cNvSpPr>
            <a:spLocks noGrp="1" noRot="1" noChangeAspect="1" noChangeArrowheads="1" noTextEdit="1"/>
          </p:cNvSpPr>
          <p:nvPr>
            <p:ph type="sldImg"/>
          </p:nvPr>
        </p:nvSpPr>
        <p:spPr>
          <a:xfrm>
            <a:off x="1143000" y="685800"/>
            <a:ext cx="4572000" cy="3429000"/>
          </a:xfrm>
          <a:ln/>
        </p:spPr>
      </p:sp>
      <p:sp>
        <p:nvSpPr>
          <p:cNvPr id="521219"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843BE84-CB8B-DA4E-94CB-86D801E2F333}" type="slidenum">
              <a:rPr lang="en-US" sz="1200">
                <a:solidFill>
                  <a:srgbClr val="000000"/>
                </a:solidFill>
              </a:rPr>
              <a:pPr eaLnBrk="1" hangingPunct="1"/>
              <a:t>33</a:t>
            </a:fld>
            <a:endParaRPr lang="en-US" sz="1200">
              <a:solidFill>
                <a:srgbClr val="000000"/>
              </a:solidFill>
            </a:endParaRPr>
          </a:p>
        </p:txBody>
      </p:sp>
      <p:sp>
        <p:nvSpPr>
          <p:cNvPr id="311298" name="Rectangle 2"/>
          <p:cNvSpPr>
            <a:spLocks noGrp="1" noRot="1" noChangeAspect="1" noChangeArrowheads="1" noTextEdit="1"/>
          </p:cNvSpPr>
          <p:nvPr>
            <p:ph type="sldImg"/>
          </p:nvPr>
        </p:nvSpPr>
        <p:spPr>
          <a:xfrm>
            <a:off x="1143000" y="685800"/>
            <a:ext cx="4572000" cy="3429000"/>
          </a:xfrm>
          <a:ln/>
        </p:spPr>
      </p:sp>
      <p:sp>
        <p:nvSpPr>
          <p:cNvPr id="3112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r>
              <a:rPr lang="en-US" sz="3200">
                <a:latin typeface="Arial" charset="0"/>
                <a:ea typeface="ＭＳ Ｐゴシック" charset="0"/>
                <a:cs typeface="ＭＳ Ｐゴシック" charset="0"/>
              </a:rPr>
              <a:t>What overall observations can you make in your small group for the NT?</a:t>
            </a:r>
          </a:p>
          <a:p>
            <a:pPr eaLnBrk="1" hangingPunct="1"/>
            <a:r>
              <a:rPr lang="en-US" sz="3200">
                <a:latin typeface="Arial" charset="0"/>
                <a:ea typeface="ＭＳ Ｐゴシック" charset="0"/>
                <a:cs typeface="ＭＳ Ｐゴシック" charset="0"/>
              </a:rPr>
              <a:t>• There are 5 parts to the NT (grouped by category)</a:t>
            </a:r>
          </a:p>
          <a:p>
            <a:pPr eaLnBrk="1" hangingPunct="1"/>
            <a:r>
              <a:rPr lang="en-US" sz="3200">
                <a:latin typeface="Arial" charset="0"/>
                <a:ea typeface="ＭＳ Ｐゴシック" charset="0"/>
                <a:cs typeface="ＭＳ Ｐゴシック" charset="0"/>
              </a:rPr>
              <a:t>• 4 versions of Christ</a:t>
            </a:r>
            <a:r>
              <a:rPr lang="fr-FR" altLang="ja-JP" sz="3200">
                <a:latin typeface="Arial" charset="0"/>
                <a:ea typeface="ＭＳ Ｐゴシック" charset="0"/>
                <a:cs typeface="ＭＳ Ｐゴシック" charset="0"/>
              </a:rPr>
              <a:t>'</a:t>
            </a:r>
            <a:r>
              <a:rPr lang="en-US" altLang="ja-JP" sz="3200">
                <a:latin typeface="Arial" charset="0"/>
                <a:ea typeface="ＭＳ Ｐゴシック" charset="0"/>
                <a:cs typeface="ＭＳ Ｐゴシック" charset="0"/>
              </a:rPr>
              <a:t>s life but only one of the church</a:t>
            </a:r>
          </a:p>
          <a:p>
            <a:pPr eaLnBrk="1" hangingPunct="1"/>
            <a:r>
              <a:rPr lang="en-US" sz="3200">
                <a:latin typeface="Arial" charset="0"/>
                <a:ea typeface="ＭＳ Ｐゴシック" charset="0"/>
                <a:cs typeface="ＭＳ Ｐゴシック" charset="0"/>
              </a:rPr>
              <a:t>• Most the NT are letters (especially by Paul)</a:t>
            </a:r>
          </a:p>
          <a:p>
            <a:pPr eaLnBrk="1" hangingPunct="1"/>
            <a:r>
              <a:rPr lang="en-US" sz="3200">
                <a:latin typeface="Arial" charset="0"/>
                <a:ea typeface="ＭＳ Ｐゴシック" charset="0"/>
                <a:cs typeface="ＭＳ Ｐゴシック" charset="0"/>
              </a:rPr>
              <a:t>• 6 of Paul</a:t>
            </a:r>
            <a:r>
              <a:rPr lang="fr-FR" altLang="ja-JP" sz="3200">
                <a:latin typeface="Arial" charset="0"/>
                <a:ea typeface="ＭＳ Ｐゴシック" charset="0"/>
                <a:cs typeface="ＭＳ Ｐゴシック" charset="0"/>
              </a:rPr>
              <a:t>'</a:t>
            </a:r>
            <a:r>
              <a:rPr lang="en-US" altLang="ja-JP" sz="3200">
                <a:latin typeface="Arial" charset="0"/>
                <a:ea typeface="ＭＳ Ｐゴシック" charset="0"/>
                <a:cs typeface="ＭＳ Ｐゴシック" charset="0"/>
              </a:rPr>
              <a:t>s 13 letters are to people he wrote twice (all follow-up except Rom &amp; Col)</a:t>
            </a:r>
          </a:p>
          <a:p>
            <a:pPr eaLnBrk="1" hangingPunct="1"/>
            <a:r>
              <a:rPr lang="en-US" sz="3200">
                <a:latin typeface="Arial" charset="0"/>
                <a:ea typeface="ＭＳ Ｐゴシック" charset="0"/>
                <a:cs typeface="ＭＳ Ｐゴシック" charset="0"/>
              </a:rPr>
              <a:t>• 2 groupings (general epistles &amp; gospels) named after their authors while Paul</a:t>
            </a:r>
            <a:r>
              <a:rPr lang="fr-FR" altLang="ja-JP" sz="3200">
                <a:latin typeface="Arial" charset="0"/>
                <a:ea typeface="ＭＳ Ｐゴシック" charset="0"/>
                <a:cs typeface="ＭＳ Ｐゴシック" charset="0"/>
              </a:rPr>
              <a:t>'</a:t>
            </a:r>
            <a:r>
              <a:rPr lang="en-US" altLang="ja-JP" sz="3200">
                <a:latin typeface="Arial" charset="0"/>
                <a:ea typeface="ＭＳ Ｐゴシック" charset="0"/>
                <a:cs typeface="ＭＳ Ｐゴシック" charset="0"/>
              </a:rPr>
              <a:t>s after their recipients</a:t>
            </a:r>
            <a:endParaRPr lang="en-US" sz="3200">
              <a:latin typeface="Arial" charset="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E51DA02-94F7-BB4B-821C-FD7FADE72498}" type="slidenum">
              <a:rPr lang="en-US" sz="1200">
                <a:solidFill>
                  <a:srgbClr val="000000"/>
                </a:solidFill>
                <a:latin typeface="26" charset="0"/>
              </a:rPr>
              <a:pPr eaLnBrk="1" hangingPunct="1"/>
              <a:t>34</a:t>
            </a:fld>
            <a:endParaRPr lang="en-US" sz="1200">
              <a:solidFill>
                <a:srgbClr val="000000"/>
              </a:solidFill>
              <a:latin typeface="26" charset="0"/>
            </a:endParaRPr>
          </a:p>
        </p:txBody>
      </p:sp>
      <p:sp>
        <p:nvSpPr>
          <p:cNvPr id="313346" name="Rectangle 2"/>
          <p:cNvSpPr>
            <a:spLocks noGrp="1" noRot="1" noChangeAspect="1" noChangeArrowheads="1" noTextEdit="1"/>
          </p:cNvSpPr>
          <p:nvPr>
            <p:ph type="sldImg"/>
          </p:nvPr>
        </p:nvSpPr>
        <p:spPr>
          <a:xfrm>
            <a:off x="1143000" y="685800"/>
            <a:ext cx="4572000" cy="3429000"/>
          </a:xfrm>
          <a:ln/>
        </p:spPr>
      </p:sp>
      <p:sp>
        <p:nvSpPr>
          <p:cNvPr id="313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r>
              <a:rPr lang="en-US">
                <a:latin typeface="Arial" charset="0"/>
                <a:ea typeface="ＭＳ Ｐゴシック" charset="0"/>
                <a:cs typeface="ＭＳ Ｐゴシック" charset="0"/>
              </a:rPr>
              <a:t>http://www.ccel.org/fathers2/ANF-01/anf01-60.htm#P7477_2003920</a:t>
            </a: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a:extLst>
              <a:ext uri="{FF2B5EF4-FFF2-40B4-BE49-F238E27FC236}">
                <a16:creationId xmlns:a16="http://schemas.microsoft.com/office/drawing/2014/main" id="{105FE33F-BD1C-421C-9344-2CE6D3712E8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97B068-2D35-47F1-B8A3-0D9FA545AD6D}"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8131" name="Rectangle 2">
            <a:extLst>
              <a:ext uri="{FF2B5EF4-FFF2-40B4-BE49-F238E27FC236}">
                <a16:creationId xmlns:a16="http://schemas.microsoft.com/office/drawing/2014/main" id="{49A25C7A-D63F-4A26-855A-DF6433DDD17A}"/>
              </a:ext>
            </a:extLst>
          </p:cNvPr>
          <p:cNvSpPr>
            <a:spLocks noGrp="1" noRot="1" noChangeAspect="1" noChangeArrowheads="1" noTextEdit="1"/>
          </p:cNvSpPr>
          <p:nvPr>
            <p:ph type="sldImg"/>
          </p:nvPr>
        </p:nvSpPr>
        <p:spPr>
          <a:ln/>
        </p:spPr>
      </p:sp>
      <p:sp>
        <p:nvSpPr>
          <p:cNvPr id="48132" name="Rectangle 3">
            <a:extLst>
              <a:ext uri="{FF2B5EF4-FFF2-40B4-BE49-F238E27FC236}">
                <a16:creationId xmlns:a16="http://schemas.microsoft.com/office/drawing/2014/main" id="{0B97CCA3-C5A1-49C2-AD16-0F0BC28ECED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830255026"/>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a:extLst>
              <a:ext uri="{FF2B5EF4-FFF2-40B4-BE49-F238E27FC236}">
                <a16:creationId xmlns:a16="http://schemas.microsoft.com/office/drawing/2014/main" id="{9F1C0A0A-F6FB-4F1D-ADCC-9AB7D51FE8B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6E65571-1BE9-41B4-92F2-EB997B627F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335</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3251" name="Rectangle 2">
            <a:extLst>
              <a:ext uri="{FF2B5EF4-FFF2-40B4-BE49-F238E27FC236}">
                <a16:creationId xmlns:a16="http://schemas.microsoft.com/office/drawing/2014/main" id="{149DF607-6FE3-4A89-9BA9-4A4336E22A89}"/>
              </a:ext>
            </a:extLst>
          </p:cNvPr>
          <p:cNvSpPr>
            <a:spLocks noGrp="1" noRot="1" noChangeAspect="1" noChangeArrowheads="1" noTextEdit="1"/>
          </p:cNvSpPr>
          <p:nvPr>
            <p:ph type="sldImg"/>
          </p:nvPr>
        </p:nvSpPr>
        <p:spPr>
          <a:ln/>
        </p:spPr>
      </p:sp>
      <p:sp>
        <p:nvSpPr>
          <p:cNvPr id="53252" name="Rectangle 3">
            <a:extLst>
              <a:ext uri="{FF2B5EF4-FFF2-40B4-BE49-F238E27FC236}">
                <a16:creationId xmlns:a16="http://schemas.microsoft.com/office/drawing/2014/main" id="{D3AC22F7-B90C-40C4-AE79-497B44190E5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26</a:t>
            </a:r>
          </a:p>
          <a:p>
            <a:pPr eaLnBrk="1" hangingPunct="1"/>
            <a:r>
              <a:rPr lang="en-US" altLang="en-US" b="1">
                <a:latin typeface="Times New Roman" panose="02020603050405020304" pitchFamily="18" charset="0"/>
                <a:ea typeface="ＭＳ Ｐゴシック" panose="020B0600070205080204" pitchFamily="34" charset="-128"/>
              </a:rPr>
              <a:t>Why did the crowd search for Jesus?</a:t>
            </a:r>
          </a:p>
          <a:p>
            <a:pPr eaLnBrk="1" hangingPunct="1"/>
            <a:r>
              <a:rPr lang="en-US" altLang="en-US">
                <a:latin typeface="Times New Roman" panose="02020603050405020304" pitchFamily="18" charset="0"/>
                <a:ea typeface="ＭＳ Ｐゴシック" panose="020B0600070205080204" pitchFamily="34" charset="-128"/>
              </a:rPr>
              <a:t>The crowd wants follow a prophet who will provide free food and political deliverance. </a:t>
            </a:r>
          </a:p>
        </p:txBody>
      </p:sp>
    </p:spTree>
    <p:extLst>
      <p:ext uri="{BB962C8B-B14F-4D97-AF65-F5344CB8AC3E}">
        <p14:creationId xmlns:p14="http://schemas.microsoft.com/office/powerpoint/2010/main" val="3851134235"/>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a:extLst>
              <a:ext uri="{FF2B5EF4-FFF2-40B4-BE49-F238E27FC236}">
                <a16:creationId xmlns:a16="http://schemas.microsoft.com/office/drawing/2014/main" id="{E361C2F2-8AB6-475B-ACE5-1BC7C66E2F3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5D713B1-8E12-46DC-A3E4-58D4D9E7CD4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299" name="Rectangle 2">
            <a:extLst>
              <a:ext uri="{FF2B5EF4-FFF2-40B4-BE49-F238E27FC236}">
                <a16:creationId xmlns:a16="http://schemas.microsoft.com/office/drawing/2014/main" id="{AE2B0A2B-B3C3-4E9F-8C0C-4DDF27705749}"/>
              </a:ext>
            </a:extLst>
          </p:cNvPr>
          <p:cNvSpPr>
            <a:spLocks noGrp="1" noRot="1" noChangeAspect="1" noChangeArrowheads="1" noTextEdit="1"/>
          </p:cNvSpPr>
          <p:nvPr>
            <p:ph type="sldImg"/>
          </p:nvPr>
        </p:nvSpPr>
        <p:spPr>
          <a:ln/>
        </p:spPr>
      </p:sp>
      <p:sp>
        <p:nvSpPr>
          <p:cNvPr id="55300" name="Rectangle 3">
            <a:extLst>
              <a:ext uri="{FF2B5EF4-FFF2-40B4-BE49-F238E27FC236}">
                <a16:creationId xmlns:a16="http://schemas.microsoft.com/office/drawing/2014/main" id="{59EC3AA5-22A0-4E62-B9DA-D6B64975375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3038973178"/>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a:extLst>
              <a:ext uri="{FF2B5EF4-FFF2-40B4-BE49-F238E27FC236}">
                <a16:creationId xmlns:a16="http://schemas.microsoft.com/office/drawing/2014/main" id="{17041D37-19FE-4465-A123-996749004B5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BFF314E-C13E-49B2-A5C7-5A9BAA1D46E6}"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7347" name="Rectangle 2">
            <a:extLst>
              <a:ext uri="{FF2B5EF4-FFF2-40B4-BE49-F238E27FC236}">
                <a16:creationId xmlns:a16="http://schemas.microsoft.com/office/drawing/2014/main" id="{CB1E8A9E-4472-4CA6-857A-F523197A8C82}"/>
              </a:ext>
            </a:extLst>
          </p:cNvPr>
          <p:cNvSpPr>
            <a:spLocks noGrp="1" noRot="1" noChangeAspect="1" noChangeArrowheads="1" noTextEdit="1"/>
          </p:cNvSpPr>
          <p:nvPr>
            <p:ph type="sldImg"/>
          </p:nvPr>
        </p:nvSpPr>
        <p:spPr>
          <a:ln/>
        </p:spPr>
      </p:sp>
      <p:sp>
        <p:nvSpPr>
          <p:cNvPr id="57348" name="Rectangle 3">
            <a:extLst>
              <a:ext uri="{FF2B5EF4-FFF2-40B4-BE49-F238E27FC236}">
                <a16:creationId xmlns:a16="http://schemas.microsoft.com/office/drawing/2014/main" id="{B45CB97F-3CA2-4F81-A9D9-AC80C195098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1216615163"/>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a:extLst>
              <a:ext uri="{FF2B5EF4-FFF2-40B4-BE49-F238E27FC236}">
                <a16:creationId xmlns:a16="http://schemas.microsoft.com/office/drawing/2014/main" id="{269798B5-A7E0-4B67-ACFB-6F93F8DB1BA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868F786-EECC-4BC8-B633-D9DCA7A4F09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9395" name="Rectangle 2">
            <a:extLst>
              <a:ext uri="{FF2B5EF4-FFF2-40B4-BE49-F238E27FC236}">
                <a16:creationId xmlns:a16="http://schemas.microsoft.com/office/drawing/2014/main" id="{530EF368-3B46-46BC-9BBD-9298B32012EC}"/>
              </a:ext>
            </a:extLst>
          </p:cNvPr>
          <p:cNvSpPr>
            <a:spLocks noGrp="1" noRot="1" noChangeAspect="1" noChangeArrowheads="1" noTextEdit="1"/>
          </p:cNvSpPr>
          <p:nvPr>
            <p:ph type="sldImg"/>
          </p:nvPr>
        </p:nvSpPr>
        <p:spPr>
          <a:ln/>
        </p:spPr>
      </p:sp>
      <p:sp>
        <p:nvSpPr>
          <p:cNvPr id="59396" name="Rectangle 3">
            <a:extLst>
              <a:ext uri="{FF2B5EF4-FFF2-40B4-BE49-F238E27FC236}">
                <a16:creationId xmlns:a16="http://schemas.microsoft.com/office/drawing/2014/main" id="{1522F983-2A6F-4E38-9D0D-299EDB06CC6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1537768103"/>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a:extLst>
              <a:ext uri="{FF2B5EF4-FFF2-40B4-BE49-F238E27FC236}">
                <a16:creationId xmlns:a16="http://schemas.microsoft.com/office/drawing/2014/main" id="{58733A3A-9E43-4289-A132-EA034AC533F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5557D5-494A-4EE9-BC66-D343981A04D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1443" name="Rectangle 2">
            <a:extLst>
              <a:ext uri="{FF2B5EF4-FFF2-40B4-BE49-F238E27FC236}">
                <a16:creationId xmlns:a16="http://schemas.microsoft.com/office/drawing/2014/main" id="{3D6CF51C-85DA-483A-B5EF-30D748D906CA}"/>
              </a:ext>
            </a:extLst>
          </p:cNvPr>
          <p:cNvSpPr>
            <a:spLocks noGrp="1" noRot="1" noChangeAspect="1" noChangeArrowheads="1" noTextEdit="1"/>
          </p:cNvSpPr>
          <p:nvPr>
            <p:ph type="sldImg"/>
          </p:nvPr>
        </p:nvSpPr>
        <p:spPr>
          <a:ln/>
        </p:spPr>
      </p:sp>
      <p:sp>
        <p:nvSpPr>
          <p:cNvPr id="61444" name="Rectangle 3">
            <a:extLst>
              <a:ext uri="{FF2B5EF4-FFF2-40B4-BE49-F238E27FC236}">
                <a16:creationId xmlns:a16="http://schemas.microsoft.com/office/drawing/2014/main" id="{B0E3F6B2-3019-477E-8C1C-1CA21689665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2638843313"/>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a:extLst>
              <a:ext uri="{FF2B5EF4-FFF2-40B4-BE49-F238E27FC236}">
                <a16:creationId xmlns:a16="http://schemas.microsoft.com/office/drawing/2014/main" id="{FB2AA310-6292-4F2C-9D0F-7AB64E1A983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A2B357-B648-49D2-B45C-8F63D0C8463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340</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491" name="Rectangle 2">
            <a:extLst>
              <a:ext uri="{FF2B5EF4-FFF2-40B4-BE49-F238E27FC236}">
                <a16:creationId xmlns:a16="http://schemas.microsoft.com/office/drawing/2014/main" id="{3473FAAC-0120-4CFD-822D-45945508A7E8}"/>
              </a:ext>
            </a:extLst>
          </p:cNvPr>
          <p:cNvSpPr>
            <a:spLocks noGrp="1" noRot="1" noChangeAspect="1" noChangeArrowheads="1" noTextEdit="1"/>
          </p:cNvSpPr>
          <p:nvPr>
            <p:ph type="sldImg"/>
          </p:nvPr>
        </p:nvSpPr>
        <p:spPr>
          <a:ln/>
        </p:spPr>
      </p:sp>
      <p:sp>
        <p:nvSpPr>
          <p:cNvPr id="63492" name="Rectangle 3">
            <a:extLst>
              <a:ext uri="{FF2B5EF4-FFF2-40B4-BE49-F238E27FC236}">
                <a16:creationId xmlns:a16="http://schemas.microsoft.com/office/drawing/2014/main" id="{1A38C7EF-35AC-41F3-82B6-957316ADA88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Jesus went up to the mountain &amp; Sat down to teach the disciples</a:t>
            </a:r>
          </a:p>
        </p:txBody>
      </p:sp>
    </p:spTree>
    <p:extLst>
      <p:ext uri="{BB962C8B-B14F-4D97-AF65-F5344CB8AC3E}">
        <p14:creationId xmlns:p14="http://schemas.microsoft.com/office/powerpoint/2010/main" val="380063691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2B231F5-6A01-5E4A-AB72-D3B2BEFBEE8E}" type="slidenum">
              <a:rPr lang="en-US" sz="1200">
                <a:solidFill>
                  <a:srgbClr val="000000"/>
                </a:solidFill>
                <a:latin typeface="26" charset="0"/>
              </a:rPr>
              <a:pPr eaLnBrk="1" hangingPunct="1"/>
              <a:t>35</a:t>
            </a:fld>
            <a:endParaRPr lang="en-US" sz="1200">
              <a:solidFill>
                <a:srgbClr val="000000"/>
              </a:solidFill>
              <a:latin typeface="26" charset="0"/>
            </a:endParaRPr>
          </a:p>
        </p:txBody>
      </p:sp>
      <p:sp>
        <p:nvSpPr>
          <p:cNvPr id="315394" name="Rectangle 2"/>
          <p:cNvSpPr>
            <a:spLocks noGrp="1" noRot="1" noChangeAspect="1" noChangeArrowheads="1"/>
          </p:cNvSpPr>
          <p:nvPr>
            <p:ph type="sldImg"/>
          </p:nvPr>
        </p:nvSpPr>
        <p:spPr>
          <a:xfrm>
            <a:off x="1143000" y="685800"/>
            <a:ext cx="4572000" cy="3429000"/>
          </a:xfrm>
          <a:solidFill>
            <a:srgbClr val="FFFFFF"/>
          </a:solidFill>
          <a:ln/>
        </p:spPr>
      </p:sp>
      <p:sp>
        <p:nvSpPr>
          <p:cNvPr id="3153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This is found in H. Wayne House, Chronological &amp; Background Charts to the New Testament,  It is also the last page of the notes for this seminar.  The point here is that our four gospels were consistently cited whereas </a:t>
            </a:r>
            <a:r>
              <a:rPr lang="en-US" altLang="ja-JP">
                <a:latin typeface="Arial" charset="0"/>
                <a:ea typeface="ＭＳ Ｐゴシック" charset="0"/>
                <a:cs typeface="ＭＳ Ｐゴシック" charset="0"/>
              </a:rPr>
              <a:t>"Brown</a:t>
            </a:r>
            <a:r>
              <a:rPr lang="fr-FR" altLang="ja-JP">
                <a:latin typeface="Arial" charset="0"/>
                <a:ea typeface="ＭＳ Ｐゴシック" charset="0"/>
                <a:cs typeface="ＭＳ Ｐゴシック" charset="0"/>
              </a:rPr>
              <a:t>'</a:t>
            </a:r>
            <a:r>
              <a:rPr lang="en-US" altLang="ja-JP">
                <a:latin typeface="Arial" charset="0"/>
                <a:ea typeface="ＭＳ Ｐゴシック" charset="0"/>
                <a:cs typeface="ＭＳ Ｐゴシック" charset="0"/>
              </a:rPr>
              <a:t>s Gnostic gospels" were likely not even written until the second century (even if Thomas appeared as early as AD 40 it was still deemed heretical).  </a:t>
            </a:r>
            <a:endParaRPr lang="en-US" i="1">
              <a:solidFill>
                <a:srgbClr val="000000"/>
              </a:solidFill>
              <a:latin typeface="Times" charset="0"/>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a:extLst>
              <a:ext uri="{FF2B5EF4-FFF2-40B4-BE49-F238E27FC236}">
                <a16:creationId xmlns:a16="http://schemas.microsoft.com/office/drawing/2014/main" id="{B360EA42-B478-4BDF-80F0-41AB9482C06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1953B0-C8E7-4B05-87A6-493E2DE213D8}"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5539" name="Rectangle 2">
            <a:extLst>
              <a:ext uri="{FF2B5EF4-FFF2-40B4-BE49-F238E27FC236}">
                <a16:creationId xmlns:a16="http://schemas.microsoft.com/office/drawing/2014/main" id="{D6654717-8792-4EC8-BFE6-D68DF1AFED42}"/>
              </a:ext>
            </a:extLst>
          </p:cNvPr>
          <p:cNvSpPr>
            <a:spLocks noGrp="1" noRot="1" noChangeAspect="1" noChangeArrowheads="1" noTextEdit="1"/>
          </p:cNvSpPr>
          <p:nvPr>
            <p:ph type="sldImg"/>
          </p:nvPr>
        </p:nvSpPr>
        <p:spPr>
          <a:ln/>
        </p:spPr>
      </p:sp>
      <p:sp>
        <p:nvSpPr>
          <p:cNvPr id="65540" name="Rectangle 3">
            <a:extLst>
              <a:ext uri="{FF2B5EF4-FFF2-40B4-BE49-F238E27FC236}">
                <a16:creationId xmlns:a16="http://schemas.microsoft.com/office/drawing/2014/main" id="{A371B03F-1F27-47BC-AC91-2B725F14438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5-7</a:t>
            </a:r>
          </a:p>
          <a:p>
            <a:pPr eaLnBrk="1" hangingPunct="1"/>
            <a:r>
              <a:rPr lang="en-US" altLang="en-US">
                <a:latin typeface="Times New Roman" panose="02020603050405020304" pitchFamily="18" charset="0"/>
                <a:ea typeface="ＭＳ Ｐゴシック" panose="020B0600070205080204" pitchFamily="34" charset="-128"/>
              </a:rPr>
              <a:t>Do you have faith in God? </a:t>
            </a:r>
          </a:p>
        </p:txBody>
      </p:sp>
    </p:spTree>
    <p:extLst>
      <p:ext uri="{BB962C8B-B14F-4D97-AF65-F5344CB8AC3E}">
        <p14:creationId xmlns:p14="http://schemas.microsoft.com/office/powerpoint/2010/main" val="2399780140"/>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a:extLst>
              <a:ext uri="{FF2B5EF4-FFF2-40B4-BE49-F238E27FC236}">
                <a16:creationId xmlns:a16="http://schemas.microsoft.com/office/drawing/2014/main" id="{7B958FF3-4E95-4E6C-8A3B-1E4F86BD4F4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BB86BE9-67DD-46E7-AE04-47947AFF494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7587" name="Rectangle 2">
            <a:extLst>
              <a:ext uri="{FF2B5EF4-FFF2-40B4-BE49-F238E27FC236}">
                <a16:creationId xmlns:a16="http://schemas.microsoft.com/office/drawing/2014/main" id="{5DBE7B18-8733-4FF6-83C4-CE028E71D618}"/>
              </a:ext>
            </a:extLst>
          </p:cNvPr>
          <p:cNvSpPr>
            <a:spLocks noGrp="1" noRot="1" noChangeAspect="1" noChangeArrowheads="1" noTextEdit="1"/>
          </p:cNvSpPr>
          <p:nvPr>
            <p:ph type="sldImg"/>
          </p:nvPr>
        </p:nvSpPr>
        <p:spPr>
          <a:ln/>
        </p:spPr>
      </p:sp>
      <p:sp>
        <p:nvSpPr>
          <p:cNvPr id="67588" name="Rectangle 3">
            <a:extLst>
              <a:ext uri="{FF2B5EF4-FFF2-40B4-BE49-F238E27FC236}">
                <a16:creationId xmlns:a16="http://schemas.microsoft.com/office/drawing/2014/main" id="{4D2E0CDA-E103-4843-B5FE-58C399E717C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5-7</a:t>
            </a:r>
          </a:p>
          <a:p>
            <a:pPr eaLnBrk="1" hangingPunct="1"/>
            <a:r>
              <a:rPr lang="en-US" altLang="en-US">
                <a:latin typeface="Times New Roman" panose="02020603050405020304" pitchFamily="18" charset="0"/>
                <a:ea typeface="ＭＳ Ｐゴシック" panose="020B0600070205080204" pitchFamily="34" charset="-128"/>
              </a:rPr>
              <a:t>Do you have faith in God? </a:t>
            </a:r>
          </a:p>
        </p:txBody>
      </p:sp>
    </p:spTree>
    <p:extLst>
      <p:ext uri="{BB962C8B-B14F-4D97-AF65-F5344CB8AC3E}">
        <p14:creationId xmlns:p14="http://schemas.microsoft.com/office/powerpoint/2010/main" val="3266576250"/>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a:extLst>
              <a:ext uri="{FF2B5EF4-FFF2-40B4-BE49-F238E27FC236}">
                <a16:creationId xmlns:a16="http://schemas.microsoft.com/office/drawing/2014/main" id="{A74A848C-FC2D-40B5-AC0E-2DEAC5ABCE8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195B642-C432-45C8-B314-3115F868906C}"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9635" name="Rectangle 2">
            <a:extLst>
              <a:ext uri="{FF2B5EF4-FFF2-40B4-BE49-F238E27FC236}">
                <a16:creationId xmlns:a16="http://schemas.microsoft.com/office/drawing/2014/main" id="{0F3D28A8-9D93-427F-8543-C1A448D63916}"/>
              </a:ext>
            </a:extLst>
          </p:cNvPr>
          <p:cNvSpPr>
            <a:spLocks noGrp="1" noRot="1" noChangeAspect="1" noChangeArrowheads="1" noTextEdit="1"/>
          </p:cNvSpPr>
          <p:nvPr>
            <p:ph type="sldImg"/>
          </p:nvPr>
        </p:nvSpPr>
        <p:spPr>
          <a:ln/>
        </p:spPr>
      </p:sp>
      <p:sp>
        <p:nvSpPr>
          <p:cNvPr id="69636" name="Rectangle 3">
            <a:extLst>
              <a:ext uri="{FF2B5EF4-FFF2-40B4-BE49-F238E27FC236}">
                <a16:creationId xmlns:a16="http://schemas.microsoft.com/office/drawing/2014/main" id="{EECCCD59-5236-4AB4-BDB1-7A9C5984344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5-7</a:t>
            </a:r>
          </a:p>
          <a:p>
            <a:pPr eaLnBrk="1" hangingPunct="1"/>
            <a:r>
              <a:rPr lang="en-US" altLang="en-US">
                <a:latin typeface="Times New Roman" panose="02020603050405020304" pitchFamily="18" charset="0"/>
                <a:ea typeface="ＭＳ Ｐゴシック" panose="020B0600070205080204" pitchFamily="34" charset="-128"/>
              </a:rPr>
              <a:t>Do you have faith in God? </a:t>
            </a:r>
          </a:p>
        </p:txBody>
      </p:sp>
    </p:spTree>
    <p:extLst>
      <p:ext uri="{BB962C8B-B14F-4D97-AF65-F5344CB8AC3E}">
        <p14:creationId xmlns:p14="http://schemas.microsoft.com/office/powerpoint/2010/main" val="1984526857"/>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a:extLst>
              <a:ext uri="{FF2B5EF4-FFF2-40B4-BE49-F238E27FC236}">
                <a16:creationId xmlns:a16="http://schemas.microsoft.com/office/drawing/2014/main" id="{8E6AC066-0A73-49F0-9AC6-765FD280406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6366E2A-8883-4BA5-993F-4A7F2462B461}"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1683" name="Rectangle 2">
            <a:extLst>
              <a:ext uri="{FF2B5EF4-FFF2-40B4-BE49-F238E27FC236}">
                <a16:creationId xmlns:a16="http://schemas.microsoft.com/office/drawing/2014/main" id="{6E7221EA-FBC8-402D-A66B-3D757B9F35C4}"/>
              </a:ext>
            </a:extLst>
          </p:cNvPr>
          <p:cNvSpPr>
            <a:spLocks noGrp="1" noRot="1" noChangeAspect="1" noChangeArrowheads="1" noTextEdit="1"/>
          </p:cNvSpPr>
          <p:nvPr>
            <p:ph type="sldImg"/>
          </p:nvPr>
        </p:nvSpPr>
        <p:spPr>
          <a:ln/>
        </p:spPr>
      </p:sp>
      <p:sp>
        <p:nvSpPr>
          <p:cNvPr id="71684" name="Rectangle 3">
            <a:extLst>
              <a:ext uri="{FF2B5EF4-FFF2-40B4-BE49-F238E27FC236}">
                <a16:creationId xmlns:a16="http://schemas.microsoft.com/office/drawing/2014/main" id="{B0E7A594-E7E1-4DAB-A6F8-DE394024AE1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5-7</a:t>
            </a:r>
          </a:p>
          <a:p>
            <a:pPr eaLnBrk="1" hangingPunct="1"/>
            <a:r>
              <a:rPr lang="en-US" altLang="en-US">
                <a:latin typeface="Times New Roman" panose="02020603050405020304" pitchFamily="18" charset="0"/>
                <a:ea typeface="ＭＳ Ｐゴシック" panose="020B0600070205080204" pitchFamily="34" charset="-128"/>
              </a:rPr>
              <a:t>Do you have faith in God? </a:t>
            </a:r>
          </a:p>
        </p:txBody>
      </p:sp>
    </p:spTree>
    <p:extLst>
      <p:ext uri="{BB962C8B-B14F-4D97-AF65-F5344CB8AC3E}">
        <p14:creationId xmlns:p14="http://schemas.microsoft.com/office/powerpoint/2010/main" val="3067469077"/>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a:extLst>
              <a:ext uri="{FF2B5EF4-FFF2-40B4-BE49-F238E27FC236}">
                <a16:creationId xmlns:a16="http://schemas.microsoft.com/office/drawing/2014/main" id="{29AC51E7-32C0-4980-B7A8-E300264A409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3AA6FD-6C33-4F69-AF58-BA51902DFB2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755" name="Rectangle 2">
            <a:extLst>
              <a:ext uri="{FF2B5EF4-FFF2-40B4-BE49-F238E27FC236}">
                <a16:creationId xmlns:a16="http://schemas.microsoft.com/office/drawing/2014/main" id="{B12CC565-4528-42EE-BCA8-96247D5FC3EC}"/>
              </a:ext>
            </a:extLst>
          </p:cNvPr>
          <p:cNvSpPr>
            <a:spLocks noGrp="1" noRot="1" noChangeAspect="1" noChangeArrowheads="1" noTextEdit="1"/>
          </p:cNvSpPr>
          <p:nvPr>
            <p:ph type="sldImg"/>
          </p:nvPr>
        </p:nvSpPr>
        <p:spPr>
          <a:ln/>
        </p:spPr>
      </p:sp>
      <p:sp>
        <p:nvSpPr>
          <p:cNvPr id="74756" name="Rectangle 3">
            <a:extLst>
              <a:ext uri="{FF2B5EF4-FFF2-40B4-BE49-F238E27FC236}">
                <a16:creationId xmlns:a16="http://schemas.microsoft.com/office/drawing/2014/main" id="{9D2C2F8C-D101-4A13-B0B3-6CAC3F080E3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5-7</a:t>
            </a:r>
          </a:p>
          <a:p>
            <a:pPr eaLnBrk="1" hangingPunct="1"/>
            <a:r>
              <a:rPr lang="en-US" altLang="en-US">
                <a:latin typeface="Times New Roman" panose="02020603050405020304" pitchFamily="18" charset="0"/>
                <a:ea typeface="ＭＳ Ｐゴシック" panose="020B0600070205080204" pitchFamily="34" charset="-128"/>
              </a:rPr>
              <a:t>Do you have faith in God? </a:t>
            </a:r>
          </a:p>
        </p:txBody>
      </p:sp>
    </p:spTree>
    <p:extLst>
      <p:ext uri="{BB962C8B-B14F-4D97-AF65-F5344CB8AC3E}">
        <p14:creationId xmlns:p14="http://schemas.microsoft.com/office/powerpoint/2010/main" val="3126352973"/>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a:extLst>
              <a:ext uri="{FF2B5EF4-FFF2-40B4-BE49-F238E27FC236}">
                <a16:creationId xmlns:a16="http://schemas.microsoft.com/office/drawing/2014/main" id="{82CF4A4D-C9BD-4C7E-BB8D-8DC52E61DD3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7514538-3253-4785-B283-C032E4F6CB5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6803" name="Rectangle 2">
            <a:extLst>
              <a:ext uri="{FF2B5EF4-FFF2-40B4-BE49-F238E27FC236}">
                <a16:creationId xmlns:a16="http://schemas.microsoft.com/office/drawing/2014/main" id="{A70E6178-1D05-4CE1-A11A-75ADD4EBB31F}"/>
              </a:ext>
            </a:extLst>
          </p:cNvPr>
          <p:cNvSpPr>
            <a:spLocks noGrp="1" noRot="1" noChangeAspect="1" noChangeArrowheads="1" noTextEdit="1"/>
          </p:cNvSpPr>
          <p:nvPr>
            <p:ph type="sldImg"/>
          </p:nvPr>
        </p:nvSpPr>
        <p:spPr>
          <a:ln/>
        </p:spPr>
      </p:sp>
      <p:sp>
        <p:nvSpPr>
          <p:cNvPr id="76804" name="Rectangle 3">
            <a:extLst>
              <a:ext uri="{FF2B5EF4-FFF2-40B4-BE49-F238E27FC236}">
                <a16:creationId xmlns:a16="http://schemas.microsoft.com/office/drawing/2014/main" id="{7C7AC13F-DCC5-4AEA-85F7-38C6BA86D30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Do you believe that God can use what you have and multiply it? </a:t>
            </a:r>
          </a:p>
        </p:txBody>
      </p:sp>
    </p:spTree>
    <p:extLst>
      <p:ext uri="{BB962C8B-B14F-4D97-AF65-F5344CB8AC3E}">
        <p14:creationId xmlns:p14="http://schemas.microsoft.com/office/powerpoint/2010/main" val="2878193695"/>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a:extLst>
              <a:ext uri="{FF2B5EF4-FFF2-40B4-BE49-F238E27FC236}">
                <a16:creationId xmlns:a16="http://schemas.microsoft.com/office/drawing/2014/main" id="{9AE328BB-EF14-41EB-859D-F290D8D2C97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8D8BA02-1D94-43F5-8038-A26E81AC849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851" name="Rectangle 2">
            <a:extLst>
              <a:ext uri="{FF2B5EF4-FFF2-40B4-BE49-F238E27FC236}">
                <a16:creationId xmlns:a16="http://schemas.microsoft.com/office/drawing/2014/main" id="{2EB078DB-37E3-4659-9E9A-76220251FBDA}"/>
              </a:ext>
            </a:extLst>
          </p:cNvPr>
          <p:cNvSpPr>
            <a:spLocks noGrp="1" noRot="1" noChangeAspect="1" noChangeArrowheads="1" noTextEdit="1"/>
          </p:cNvSpPr>
          <p:nvPr>
            <p:ph type="sldImg"/>
          </p:nvPr>
        </p:nvSpPr>
        <p:spPr>
          <a:ln/>
        </p:spPr>
      </p:sp>
      <p:sp>
        <p:nvSpPr>
          <p:cNvPr id="78852" name="Rectangle 3">
            <a:extLst>
              <a:ext uri="{FF2B5EF4-FFF2-40B4-BE49-F238E27FC236}">
                <a16:creationId xmlns:a16="http://schemas.microsoft.com/office/drawing/2014/main" id="{0B31A926-4DB2-4B2C-B9BD-1CA78A2B0DB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Do you believe that God can use what you have and multiply it? </a:t>
            </a:r>
          </a:p>
        </p:txBody>
      </p:sp>
    </p:spTree>
    <p:extLst>
      <p:ext uri="{BB962C8B-B14F-4D97-AF65-F5344CB8AC3E}">
        <p14:creationId xmlns:p14="http://schemas.microsoft.com/office/powerpoint/2010/main" val="3117078532"/>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a:extLst>
              <a:ext uri="{FF2B5EF4-FFF2-40B4-BE49-F238E27FC236}">
                <a16:creationId xmlns:a16="http://schemas.microsoft.com/office/drawing/2014/main" id="{36F80727-3CE4-4674-9368-E3133D2B0DA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4C9710E-FA86-45A5-A7BD-AA0E4C43558E}" type="slidenum">
              <a:rPr kumimoji="0" lang="en-US" altLang="en-US" sz="1200" b="0" i="0" u="none" strike="noStrike" kern="1200" cap="none" spc="0" normalizeH="0" baseline="0" noProof="0" smtClean="0">
                <a:ln>
                  <a:noFill/>
                </a:ln>
                <a:solidFill>
                  <a:srgbClr val="FFFFFF"/>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352</a:t>
            </a:fld>
            <a:endParaRPr kumimoji="0" lang="en-US" altLang="en-US" sz="1200" b="0"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34" charset="-128"/>
              <a:cs typeface="+mn-cs"/>
            </a:endParaRPr>
          </a:p>
        </p:txBody>
      </p:sp>
      <p:sp>
        <p:nvSpPr>
          <p:cNvPr id="83971" name="Rectangle 2">
            <a:extLst>
              <a:ext uri="{FF2B5EF4-FFF2-40B4-BE49-F238E27FC236}">
                <a16:creationId xmlns:a16="http://schemas.microsoft.com/office/drawing/2014/main" id="{53DA952B-9C03-4C8D-9ACA-0D7979224B63}"/>
              </a:ext>
            </a:extLst>
          </p:cNvPr>
          <p:cNvSpPr>
            <a:spLocks noGrp="1" noRot="1" noChangeAspect="1" noChangeArrowheads="1" noTextEdit="1"/>
          </p:cNvSpPr>
          <p:nvPr>
            <p:ph type="sldImg"/>
          </p:nvPr>
        </p:nvSpPr>
        <p:spPr>
          <a:ln/>
        </p:spPr>
      </p:sp>
      <p:sp>
        <p:nvSpPr>
          <p:cNvPr id="83972" name="Rectangle 3">
            <a:extLst>
              <a:ext uri="{FF2B5EF4-FFF2-40B4-BE49-F238E27FC236}">
                <a16:creationId xmlns:a16="http://schemas.microsoft.com/office/drawing/2014/main" id="{A85E1E2C-CE08-4969-9407-7A524888AEB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054193401"/>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1031">
            <a:extLst>
              <a:ext uri="{FF2B5EF4-FFF2-40B4-BE49-F238E27FC236}">
                <a16:creationId xmlns:a16="http://schemas.microsoft.com/office/drawing/2014/main" id="{426C98D4-92E9-4642-B85B-DFEB500D73E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3290C37-3DED-4A90-9213-20AA8DD8CA43}"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019" name="Rectangle 1026">
            <a:extLst>
              <a:ext uri="{FF2B5EF4-FFF2-40B4-BE49-F238E27FC236}">
                <a16:creationId xmlns:a16="http://schemas.microsoft.com/office/drawing/2014/main" id="{C02AB07C-AA16-45B9-9E24-C22370F93C6F}"/>
              </a:ext>
            </a:extLst>
          </p:cNvPr>
          <p:cNvSpPr>
            <a:spLocks noGrp="1" noRot="1" noChangeAspect="1" noChangeArrowheads="1" noTextEdit="1"/>
          </p:cNvSpPr>
          <p:nvPr>
            <p:ph type="sldImg"/>
          </p:nvPr>
        </p:nvSpPr>
        <p:spPr>
          <a:ln/>
        </p:spPr>
      </p:sp>
      <p:sp>
        <p:nvSpPr>
          <p:cNvPr id="86020" name="Rectangle 1027">
            <a:extLst>
              <a:ext uri="{FF2B5EF4-FFF2-40B4-BE49-F238E27FC236}">
                <a16:creationId xmlns:a16="http://schemas.microsoft.com/office/drawing/2014/main" id="{7DC5665D-5FB0-44E4-AFE2-34C91CF9C3D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239724564"/>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1031">
            <a:extLst>
              <a:ext uri="{FF2B5EF4-FFF2-40B4-BE49-F238E27FC236}">
                <a16:creationId xmlns:a16="http://schemas.microsoft.com/office/drawing/2014/main" id="{A0055F4E-7AE7-4B82-BBB5-F9BDE99876D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3AC016-1F8A-43B4-A3EF-D2A95E6730A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8067" name="Rectangle 2">
            <a:extLst>
              <a:ext uri="{FF2B5EF4-FFF2-40B4-BE49-F238E27FC236}">
                <a16:creationId xmlns:a16="http://schemas.microsoft.com/office/drawing/2014/main" id="{7B6F3EC4-E1F5-414E-B8F6-EDE68413A0A5}"/>
              </a:ext>
            </a:extLst>
          </p:cNvPr>
          <p:cNvSpPr>
            <a:spLocks noGrp="1" noRot="1" noChangeAspect="1" noChangeArrowheads="1" noTextEdit="1"/>
          </p:cNvSpPr>
          <p:nvPr>
            <p:ph type="sldImg"/>
          </p:nvPr>
        </p:nvSpPr>
        <p:spPr>
          <a:ln/>
        </p:spPr>
      </p:sp>
      <p:sp>
        <p:nvSpPr>
          <p:cNvPr id="88068" name="Rectangle 3">
            <a:extLst>
              <a:ext uri="{FF2B5EF4-FFF2-40B4-BE49-F238E27FC236}">
                <a16:creationId xmlns:a16="http://schemas.microsoft.com/office/drawing/2014/main" id="{7C0B90E8-8FE4-4B63-B2AA-17A8E6EA47B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341292346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6A34A5F-605F-B44E-BB18-239E01AEAA17}" type="slidenum">
              <a:rPr lang="en-US" sz="1200"/>
              <a:pPr eaLnBrk="1" hangingPunct="1"/>
              <a:t>36</a:t>
            </a:fld>
            <a:endParaRPr lang="en-US" sz="1200"/>
          </a:p>
        </p:txBody>
      </p:sp>
      <p:sp>
        <p:nvSpPr>
          <p:cNvPr id="317442" name="Rectangle 2"/>
          <p:cNvSpPr>
            <a:spLocks noGrp="1" noRot="1" noChangeAspect="1" noChangeArrowheads="1" noTextEdit="1"/>
          </p:cNvSpPr>
          <p:nvPr>
            <p:ph type="sldImg"/>
          </p:nvPr>
        </p:nvSpPr>
        <p:spPr>
          <a:xfrm>
            <a:off x="1143000" y="685800"/>
            <a:ext cx="4572000" cy="3429000"/>
          </a:xfrm>
          <a:ln/>
        </p:spPr>
      </p:sp>
      <p:sp>
        <p:nvSpPr>
          <p:cNvPr id="3174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a:extLst>
              <a:ext uri="{FF2B5EF4-FFF2-40B4-BE49-F238E27FC236}">
                <a16:creationId xmlns:a16="http://schemas.microsoft.com/office/drawing/2014/main" id="{9A8C9BDC-2534-429E-8F5C-F254CEEEA4D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AC5397-ADCA-4043-B213-01B16EA971A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355</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0115" name="Rectangle 2">
            <a:extLst>
              <a:ext uri="{FF2B5EF4-FFF2-40B4-BE49-F238E27FC236}">
                <a16:creationId xmlns:a16="http://schemas.microsoft.com/office/drawing/2014/main" id="{71EA6787-1BA0-4ED1-9102-4783734DBA08}"/>
              </a:ext>
            </a:extLst>
          </p:cNvPr>
          <p:cNvSpPr>
            <a:spLocks noGrp="1" noRot="1" noChangeAspect="1" noChangeArrowheads="1" noTextEdit="1"/>
          </p:cNvSpPr>
          <p:nvPr>
            <p:ph type="sldImg"/>
          </p:nvPr>
        </p:nvSpPr>
        <p:spPr>
          <a:ln/>
        </p:spPr>
      </p:sp>
      <p:sp>
        <p:nvSpPr>
          <p:cNvPr id="90116" name="Rectangle 3">
            <a:extLst>
              <a:ext uri="{FF2B5EF4-FFF2-40B4-BE49-F238E27FC236}">
                <a16:creationId xmlns:a16="http://schemas.microsoft.com/office/drawing/2014/main" id="{BD628F25-7150-4BC8-A60E-6925588BA6D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15</a:t>
            </a:r>
          </a:p>
          <a:p>
            <a:pPr eaLnBrk="1" hangingPunct="1"/>
            <a:r>
              <a:rPr lang="en-US" altLang="en-US" b="1">
                <a:latin typeface="Times New Roman" panose="02020603050405020304" pitchFamily="18" charset="0"/>
                <a:ea typeface="ＭＳ Ｐゴシック" panose="020B0600070205080204" pitchFamily="34" charset="-128"/>
              </a:rPr>
              <a:t>who is this ‘prophet’ that the people are referring to?</a:t>
            </a:r>
          </a:p>
          <a:p>
            <a:pPr eaLnBrk="1" hangingPunct="1"/>
            <a:r>
              <a:rPr lang="en-US" altLang="en-US">
                <a:latin typeface="Times New Roman" panose="02020603050405020304" pitchFamily="18" charset="0"/>
                <a:ea typeface="ＭＳ Ｐゴシック" panose="020B0600070205080204" pitchFamily="34" charset="-128"/>
              </a:rPr>
              <a:t>“The Prophet” is the one prophesied by Moses (Deu 18:15). They acknowledge that Jesus was the Prophet who would come into the world to deliver them from the control of the Roman Empire. </a:t>
            </a:r>
          </a:p>
          <a:p>
            <a:pPr eaLnBrk="1" hangingPunct="1"/>
            <a:r>
              <a:rPr lang="en-US" altLang="en-US">
                <a:latin typeface="Times New Roman" panose="02020603050405020304" pitchFamily="18" charset="0"/>
                <a:ea typeface="ＭＳ Ｐゴシック" panose="020B0600070205080204" pitchFamily="34" charset="-128"/>
              </a:rPr>
              <a:t>Jesus knew that they want to make him king but he withdrew again to the mountains.</a:t>
            </a:r>
          </a:p>
        </p:txBody>
      </p:sp>
    </p:spTree>
    <p:extLst>
      <p:ext uri="{BB962C8B-B14F-4D97-AF65-F5344CB8AC3E}">
        <p14:creationId xmlns:p14="http://schemas.microsoft.com/office/powerpoint/2010/main" val="1936497166"/>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a:extLst>
              <a:ext uri="{FF2B5EF4-FFF2-40B4-BE49-F238E27FC236}">
                <a16:creationId xmlns:a16="http://schemas.microsoft.com/office/drawing/2014/main" id="{A982B94E-B311-4C7E-BF59-9B4D4D3E8D8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1B6E182-E67D-4C6D-BEBE-A3C88DFDC15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4211" name="Rectangle 2">
            <a:extLst>
              <a:ext uri="{FF2B5EF4-FFF2-40B4-BE49-F238E27FC236}">
                <a16:creationId xmlns:a16="http://schemas.microsoft.com/office/drawing/2014/main" id="{DFF5CBED-C799-4D63-93FB-17B10A350F87}"/>
              </a:ext>
            </a:extLst>
          </p:cNvPr>
          <p:cNvSpPr>
            <a:spLocks noGrp="1" noRot="1" noChangeAspect="1" noChangeArrowheads="1" noTextEdit="1"/>
          </p:cNvSpPr>
          <p:nvPr>
            <p:ph type="sldImg"/>
          </p:nvPr>
        </p:nvSpPr>
        <p:spPr>
          <a:ln/>
        </p:spPr>
      </p:sp>
      <p:sp>
        <p:nvSpPr>
          <p:cNvPr id="94212" name="Rectangle 3">
            <a:extLst>
              <a:ext uri="{FF2B5EF4-FFF2-40B4-BE49-F238E27FC236}">
                <a16:creationId xmlns:a16="http://schemas.microsoft.com/office/drawing/2014/main" id="{C7E6AF19-3BE9-4A9A-91DC-BEE354066F5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2640314479"/>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402" name="Text Box 1">
            <a:extLst>
              <a:ext uri="{FF2B5EF4-FFF2-40B4-BE49-F238E27FC236}">
                <a16:creationId xmlns:a16="http://schemas.microsoft.com/office/drawing/2014/main" id="{02043094-5136-4D16-9952-B36E9B6BE3F0}"/>
              </a:ext>
            </a:extLst>
          </p:cNvPr>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2403" name="Text Box 2">
            <a:extLst>
              <a:ext uri="{FF2B5EF4-FFF2-40B4-BE49-F238E27FC236}">
                <a16:creationId xmlns:a16="http://schemas.microsoft.com/office/drawing/2014/main" id="{85D01132-BFAE-48B9-9E3F-B2047217F0AA}"/>
              </a:ext>
            </a:extLst>
          </p:cNvPr>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altLang="en-US">
                <a:latin typeface="Times New Roman" panose="02020603050405020304" pitchFamily="18" charset="0"/>
                <a:ea typeface="ＭＳ Ｐゴシック" panose="020B0600070205080204" pitchFamily="34" charset="-128"/>
              </a:rPr>
              <a:t>John uses “I Am” 24 times—and only once is is NOT spoken by Jesus.  In John 9:9 the formerly blind man says to those who doubt that it is really him, “I am he.”  Otherwise, this is clearly a divine title for Christ used by John, with the direct quote of God to Moses in Exodus 3:14.</a:t>
            </a:r>
          </a:p>
        </p:txBody>
      </p:sp>
    </p:spTree>
    <p:extLst>
      <p:ext uri="{BB962C8B-B14F-4D97-AF65-F5344CB8AC3E}">
        <p14:creationId xmlns:p14="http://schemas.microsoft.com/office/powerpoint/2010/main" val="3265316090"/>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a:extLst>
              <a:ext uri="{FF2B5EF4-FFF2-40B4-BE49-F238E27FC236}">
                <a16:creationId xmlns:a16="http://schemas.microsoft.com/office/drawing/2014/main" id="{87DCCEE9-66D5-4657-B099-EB1D5415D3C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F47E42-AF31-4385-AD57-F36DC631508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366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4451" name="Rectangle 2">
            <a:extLst>
              <a:ext uri="{FF2B5EF4-FFF2-40B4-BE49-F238E27FC236}">
                <a16:creationId xmlns:a16="http://schemas.microsoft.com/office/drawing/2014/main" id="{6257660C-6395-4676-8FA9-2832BBB2DF7F}"/>
              </a:ext>
            </a:extLst>
          </p:cNvPr>
          <p:cNvSpPr>
            <a:spLocks noGrp="1" noRot="1" noChangeAspect="1" noChangeArrowheads="1" noTextEdit="1"/>
          </p:cNvSpPr>
          <p:nvPr>
            <p:ph type="sldImg"/>
          </p:nvPr>
        </p:nvSpPr>
        <p:spPr>
          <a:ln/>
        </p:spPr>
      </p:sp>
      <p:sp>
        <p:nvSpPr>
          <p:cNvPr id="104452" name="Rectangle 3">
            <a:extLst>
              <a:ext uri="{FF2B5EF4-FFF2-40B4-BE49-F238E27FC236}">
                <a16:creationId xmlns:a16="http://schemas.microsoft.com/office/drawing/2014/main" id="{0817F78F-7D86-44B4-B2D6-A3D4991E68D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2202982143"/>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a:extLst>
              <a:ext uri="{FF2B5EF4-FFF2-40B4-BE49-F238E27FC236}">
                <a16:creationId xmlns:a16="http://schemas.microsoft.com/office/drawing/2014/main" id="{CC5721D9-EC80-485A-8103-456F4ADBB07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B59811-6DA9-473C-926C-4121F0E9BAFD}"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367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6499" name="Rectangle 2">
            <a:extLst>
              <a:ext uri="{FF2B5EF4-FFF2-40B4-BE49-F238E27FC236}">
                <a16:creationId xmlns:a16="http://schemas.microsoft.com/office/drawing/2014/main" id="{61B34306-2261-4034-AE1B-EDD6C380DC5B}"/>
              </a:ext>
            </a:extLst>
          </p:cNvPr>
          <p:cNvSpPr>
            <a:spLocks noGrp="1" noRot="1" noChangeAspect="1" noChangeArrowheads="1" noTextEdit="1"/>
          </p:cNvSpPr>
          <p:nvPr>
            <p:ph type="sldImg"/>
          </p:nvPr>
        </p:nvSpPr>
        <p:spPr>
          <a:ln/>
        </p:spPr>
      </p:sp>
      <p:sp>
        <p:nvSpPr>
          <p:cNvPr id="106500" name="Rectangle 3">
            <a:extLst>
              <a:ext uri="{FF2B5EF4-FFF2-40B4-BE49-F238E27FC236}">
                <a16:creationId xmlns:a16="http://schemas.microsoft.com/office/drawing/2014/main" id="{DA50EBE7-FA28-4CD8-B4BC-E05A5B52EAF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1510872096"/>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a:extLst>
              <a:ext uri="{FF2B5EF4-FFF2-40B4-BE49-F238E27FC236}">
                <a16:creationId xmlns:a16="http://schemas.microsoft.com/office/drawing/2014/main" id="{27764B8D-EA72-456D-A007-19FDB6E5414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AC64BD-AA1A-4EF7-84D8-F4117EB0C4F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368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8547" name="Rectangle 2">
            <a:extLst>
              <a:ext uri="{FF2B5EF4-FFF2-40B4-BE49-F238E27FC236}">
                <a16:creationId xmlns:a16="http://schemas.microsoft.com/office/drawing/2014/main" id="{A117BAB1-3918-4C7E-ACC1-5E1C0B3A260E}"/>
              </a:ext>
            </a:extLst>
          </p:cNvPr>
          <p:cNvSpPr>
            <a:spLocks noGrp="1" noRot="1" noChangeAspect="1" noChangeArrowheads="1" noTextEdit="1"/>
          </p:cNvSpPr>
          <p:nvPr>
            <p:ph type="sldImg"/>
          </p:nvPr>
        </p:nvSpPr>
        <p:spPr>
          <a:ln/>
        </p:spPr>
      </p:sp>
      <p:sp>
        <p:nvSpPr>
          <p:cNvPr id="108548" name="Rectangle 3">
            <a:extLst>
              <a:ext uri="{FF2B5EF4-FFF2-40B4-BE49-F238E27FC236}">
                <a16:creationId xmlns:a16="http://schemas.microsoft.com/office/drawing/2014/main" id="{D05501EC-B638-4C95-8DF5-0D8B302A90F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766249497"/>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a:extLst>
              <a:ext uri="{FF2B5EF4-FFF2-40B4-BE49-F238E27FC236}">
                <a16:creationId xmlns:a16="http://schemas.microsoft.com/office/drawing/2014/main" id="{1887DC47-95E0-4599-9566-45E7542A03F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30B7DA9-3678-4283-BCEC-23577FF44EBC}"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369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595" name="Rectangle 2">
            <a:extLst>
              <a:ext uri="{FF2B5EF4-FFF2-40B4-BE49-F238E27FC236}">
                <a16:creationId xmlns:a16="http://schemas.microsoft.com/office/drawing/2014/main" id="{5F818504-13D7-46F4-BE80-F27C54A097A0}"/>
              </a:ext>
            </a:extLst>
          </p:cNvPr>
          <p:cNvSpPr>
            <a:spLocks noGrp="1" noRot="1" noChangeAspect="1" noChangeArrowheads="1" noTextEdit="1"/>
          </p:cNvSpPr>
          <p:nvPr>
            <p:ph type="sldImg"/>
          </p:nvPr>
        </p:nvSpPr>
        <p:spPr>
          <a:ln/>
        </p:spPr>
      </p:sp>
      <p:sp>
        <p:nvSpPr>
          <p:cNvPr id="110596" name="Rectangle 3">
            <a:extLst>
              <a:ext uri="{FF2B5EF4-FFF2-40B4-BE49-F238E27FC236}">
                <a16:creationId xmlns:a16="http://schemas.microsoft.com/office/drawing/2014/main" id="{4D38F30D-D395-438D-8A32-D303F7859BC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948666000"/>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a:extLst>
              <a:ext uri="{FF2B5EF4-FFF2-40B4-BE49-F238E27FC236}">
                <a16:creationId xmlns:a16="http://schemas.microsoft.com/office/drawing/2014/main" id="{EC842D05-4B13-4552-B40E-8245164C146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3E9451A-13AF-439D-B014-A15D72FA601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371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3667" name="Rectangle 2">
            <a:extLst>
              <a:ext uri="{FF2B5EF4-FFF2-40B4-BE49-F238E27FC236}">
                <a16:creationId xmlns:a16="http://schemas.microsoft.com/office/drawing/2014/main" id="{AEAAF4A6-B886-47BE-8B66-E73333BAE10F}"/>
              </a:ext>
            </a:extLst>
          </p:cNvPr>
          <p:cNvSpPr>
            <a:spLocks noGrp="1" noRot="1" noChangeAspect="1" noChangeArrowheads="1" noTextEdit="1"/>
          </p:cNvSpPr>
          <p:nvPr>
            <p:ph type="sldImg"/>
          </p:nvPr>
        </p:nvSpPr>
        <p:spPr>
          <a:ln/>
        </p:spPr>
      </p:sp>
      <p:sp>
        <p:nvSpPr>
          <p:cNvPr id="113668" name="Rectangle 3">
            <a:extLst>
              <a:ext uri="{FF2B5EF4-FFF2-40B4-BE49-F238E27FC236}">
                <a16:creationId xmlns:a16="http://schemas.microsoft.com/office/drawing/2014/main" id="{3BD32626-DA49-48D8-9D19-ED33FB0F7FF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26</a:t>
            </a:r>
          </a:p>
          <a:p>
            <a:pPr eaLnBrk="1" hangingPunct="1"/>
            <a:r>
              <a:rPr lang="en-US" altLang="en-US" b="1">
                <a:latin typeface="Times New Roman" panose="02020603050405020304" pitchFamily="18" charset="0"/>
                <a:ea typeface="ＭＳ Ｐゴシック" panose="020B0600070205080204" pitchFamily="34" charset="-128"/>
              </a:rPr>
              <a:t>Why did the crowd search for Jesus?</a:t>
            </a:r>
          </a:p>
          <a:p>
            <a:pPr eaLnBrk="1" hangingPunct="1"/>
            <a:r>
              <a:rPr lang="en-US" altLang="en-US">
                <a:latin typeface="Times New Roman" panose="02020603050405020304" pitchFamily="18" charset="0"/>
                <a:ea typeface="ＭＳ Ｐゴシック" panose="020B0600070205080204" pitchFamily="34" charset="-128"/>
              </a:rPr>
              <a:t>The crowd wants follow a prophet who will provide free food and political deliverance. </a:t>
            </a:r>
          </a:p>
        </p:txBody>
      </p:sp>
    </p:spTree>
    <p:extLst>
      <p:ext uri="{BB962C8B-B14F-4D97-AF65-F5344CB8AC3E}">
        <p14:creationId xmlns:p14="http://schemas.microsoft.com/office/powerpoint/2010/main" val="358321021"/>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a:extLst>
              <a:ext uri="{FF2B5EF4-FFF2-40B4-BE49-F238E27FC236}">
                <a16:creationId xmlns:a16="http://schemas.microsoft.com/office/drawing/2014/main" id="{76FAD824-0FA5-4CE2-A0A6-B139E19F323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6AF95C5-20E5-4AD1-8972-1B461911596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372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5715" name="Rectangle 2">
            <a:extLst>
              <a:ext uri="{FF2B5EF4-FFF2-40B4-BE49-F238E27FC236}">
                <a16:creationId xmlns:a16="http://schemas.microsoft.com/office/drawing/2014/main" id="{F3745119-F3D3-4BBB-83AA-55CF093745F2}"/>
              </a:ext>
            </a:extLst>
          </p:cNvPr>
          <p:cNvSpPr>
            <a:spLocks noGrp="1" noRot="1" noChangeAspect="1" noChangeArrowheads="1" noTextEdit="1"/>
          </p:cNvSpPr>
          <p:nvPr>
            <p:ph type="sldImg"/>
          </p:nvPr>
        </p:nvSpPr>
        <p:spPr>
          <a:ln/>
        </p:spPr>
      </p:sp>
      <p:sp>
        <p:nvSpPr>
          <p:cNvPr id="115716" name="Rectangle 3">
            <a:extLst>
              <a:ext uri="{FF2B5EF4-FFF2-40B4-BE49-F238E27FC236}">
                <a16:creationId xmlns:a16="http://schemas.microsoft.com/office/drawing/2014/main" id="{9EECF7D6-D586-4B96-8D39-403830F55A9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27</a:t>
            </a:r>
          </a:p>
          <a:p>
            <a:pPr eaLnBrk="1" hangingPunct="1"/>
            <a:r>
              <a:rPr lang="en-US" altLang="en-US" b="1">
                <a:latin typeface="Times New Roman" panose="02020603050405020304" pitchFamily="18" charset="0"/>
                <a:ea typeface="ＭＳ Ｐゴシック" panose="020B0600070205080204" pitchFamily="34" charset="-128"/>
              </a:rPr>
              <a:t>What is the meaning behind these verses?</a:t>
            </a:r>
          </a:p>
          <a:p>
            <a:pPr eaLnBrk="1" hangingPunct="1"/>
            <a:r>
              <a:rPr lang="en-US" altLang="en-US">
                <a:latin typeface="Times New Roman" panose="02020603050405020304" pitchFamily="18" charset="0"/>
                <a:ea typeface="ＭＳ Ｐゴシック" panose="020B0600070205080204" pitchFamily="34" charset="-128"/>
              </a:rPr>
              <a:t>The people’s work should have been directed to a food that endures. Jesus explains the meaning of preservation, namely eternal life. The source of eternal life is the Son of Man. He is the one who gives eternal life, the food that does not perish. Jesus turned the concern of the Jews on its head and defined the assuring work not as usual labor but as believing Him. Both believing and obeying are parallel ways one acknowledges dependence on God. </a:t>
            </a:r>
          </a:p>
        </p:txBody>
      </p:sp>
    </p:spTree>
    <p:extLst>
      <p:ext uri="{BB962C8B-B14F-4D97-AF65-F5344CB8AC3E}">
        <p14:creationId xmlns:p14="http://schemas.microsoft.com/office/powerpoint/2010/main" val="1869114535"/>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Slide Image Placeholder 1">
            <a:extLst>
              <a:ext uri="{FF2B5EF4-FFF2-40B4-BE49-F238E27FC236}">
                <a16:creationId xmlns:a16="http://schemas.microsoft.com/office/drawing/2014/main" id="{D8D7B4BF-E789-4112-84FF-78A7DE797296}"/>
              </a:ext>
            </a:extLst>
          </p:cNvPr>
          <p:cNvSpPr>
            <a:spLocks noGrp="1" noRot="1" noChangeAspect="1"/>
          </p:cNvSpPr>
          <p:nvPr>
            <p:ph type="sldImg"/>
          </p:nvPr>
        </p:nvSpPr>
        <p:spPr>
          <a:ln/>
        </p:spPr>
      </p:sp>
      <p:sp>
        <p:nvSpPr>
          <p:cNvPr id="117763" name="Notes Placeholder 2">
            <a:extLst>
              <a:ext uri="{FF2B5EF4-FFF2-40B4-BE49-F238E27FC236}">
                <a16:creationId xmlns:a16="http://schemas.microsoft.com/office/drawing/2014/main" id="{38435713-0A8A-45BD-99DB-90CA780B22F1}"/>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Times New Roman" panose="02020603050405020304" pitchFamily="18" charset="0"/>
                <a:ea typeface="ＭＳ Ｐゴシック" panose="020B0600070205080204" pitchFamily="34" charset="-128"/>
              </a:rPr>
              <a:t>They replied, “We want to perform God’s works, too. What should we do?” Jn 6:28 NLT</a:t>
            </a:r>
          </a:p>
          <a:p>
            <a:endParaRPr lang="en-US" altLang="en-US">
              <a:latin typeface="Times New Roman" panose="02020603050405020304" pitchFamily="18" charset="0"/>
              <a:ea typeface="ＭＳ Ｐゴシック" panose="020B0600070205080204" pitchFamily="34" charset="-128"/>
            </a:endParaRPr>
          </a:p>
        </p:txBody>
      </p:sp>
      <p:sp>
        <p:nvSpPr>
          <p:cNvPr id="117764" name="Slide Number Placeholder 3">
            <a:extLst>
              <a:ext uri="{FF2B5EF4-FFF2-40B4-BE49-F238E27FC236}">
                <a16:creationId xmlns:a16="http://schemas.microsoft.com/office/drawing/2014/main" id="{3376FA44-52C3-403E-8E52-72C348585612}"/>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F6E327A-D910-4677-B132-D17098AE8EB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373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276983172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A42B89D-0809-4442-BD4C-2B85F80AA94C}" type="slidenum">
              <a:rPr lang="en-US" sz="1200"/>
              <a:pPr eaLnBrk="1" hangingPunct="1"/>
              <a:t>37</a:t>
            </a:fld>
            <a:endParaRPr lang="en-US" sz="1200"/>
          </a:p>
        </p:txBody>
      </p:sp>
      <p:sp>
        <p:nvSpPr>
          <p:cNvPr id="319490" name="Rectangle 2"/>
          <p:cNvSpPr>
            <a:spLocks noGrp="1" noRot="1" noChangeAspect="1" noChangeArrowheads="1" noTextEdit="1"/>
          </p:cNvSpPr>
          <p:nvPr>
            <p:ph type="sldImg"/>
          </p:nvPr>
        </p:nvSpPr>
        <p:spPr>
          <a:xfrm>
            <a:off x="1143000" y="685800"/>
            <a:ext cx="4572000" cy="3429000"/>
          </a:xfrm>
          <a:ln/>
        </p:spPr>
      </p:sp>
      <p:sp>
        <p:nvSpPr>
          <p:cNvPr id="3194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a:extLst>
              <a:ext uri="{FF2B5EF4-FFF2-40B4-BE49-F238E27FC236}">
                <a16:creationId xmlns:a16="http://schemas.microsoft.com/office/drawing/2014/main" id="{DD0AC80F-EB4F-4711-8846-4EFE7813DB7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2CC444-9FCE-4351-B092-8E9E1B448C6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377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22883" name="Rectangle 2">
            <a:extLst>
              <a:ext uri="{FF2B5EF4-FFF2-40B4-BE49-F238E27FC236}">
                <a16:creationId xmlns:a16="http://schemas.microsoft.com/office/drawing/2014/main" id="{70A67B13-34A1-40F7-B977-D5052D2CE017}"/>
              </a:ext>
            </a:extLst>
          </p:cNvPr>
          <p:cNvSpPr>
            <a:spLocks noGrp="1" noRot="1" noChangeAspect="1" noChangeArrowheads="1" noTextEdit="1"/>
          </p:cNvSpPr>
          <p:nvPr>
            <p:ph type="sldImg"/>
          </p:nvPr>
        </p:nvSpPr>
        <p:spPr>
          <a:ln/>
        </p:spPr>
      </p:sp>
      <p:sp>
        <p:nvSpPr>
          <p:cNvPr id="122884" name="Rectangle 3">
            <a:extLst>
              <a:ext uri="{FF2B5EF4-FFF2-40B4-BE49-F238E27FC236}">
                <a16:creationId xmlns:a16="http://schemas.microsoft.com/office/drawing/2014/main" id="{0B3603BF-87E3-4EFD-8BC7-6FB80A7E57B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3639920792"/>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5107748"/>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E65E13-9B34-2E45-81D3-F863642B161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Luke 1:35</a:t>
            </a:r>
            <a:r>
              <a:rPr lang="en-US" dirty="0">
                <a:effectLst/>
                <a:latin typeface="Lucida Grande" panose="020B0600040502020204" pitchFamily="34" charset="0"/>
              </a:rPr>
              <a:t>    The angel replied [to Mary], “The Holy Spirit will come upon you, and the power of the Most High will overshadow you. So the baby to be born will be holy, and he will be called the Son of God.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rPr>
              <a:t>There existed no sexual union between Mary and the Holy Spirit, but instead it was God's power "overshadowing" her. Such was not the case with the four brothers and at least two sisters of Jesus, conceived and born in the natural manner. Yet these siblings evidently did not believe even as adults that their mother Mary was a virgin at the birth of Jesus. John brings out their unbelief in John 7:1-5…</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John 7:1</a:t>
            </a:r>
            <a:r>
              <a:rPr lang="en-US" dirty="0">
                <a:effectLst/>
                <a:latin typeface="Lucida Grande" panose="020B0600040502020204" pitchFamily="34" charset="0"/>
              </a:rPr>
              <a:t>    After this, Jesus traveled around Galilee. He wanted to stay out of Judea, where the Jewish leaders were plotting his death.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But soon it was time for the Jewish Festival of Shelters,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and Jesus’ brothers said to him, “Leave here and go to Judea, where your followers can see your miracles! </a:t>
            </a:r>
            <a:r>
              <a:rPr lang="en-US" b="1" baseline="30000" dirty="0">
                <a:solidFill>
                  <a:srgbClr val="006699"/>
                </a:solidFill>
                <a:effectLst/>
                <a:latin typeface="Helvetica Neue" panose="02000503000000020004" pitchFamily="2" charset="0"/>
              </a:rPr>
              <a:t>4</a:t>
            </a:r>
            <a:r>
              <a:rPr lang="en-US" dirty="0">
                <a:effectLst/>
                <a:latin typeface="Lucida Grande" panose="020B0600040502020204" pitchFamily="34" charset="0"/>
              </a:rPr>
              <a:t> You can’t become famous if you hide like this! If you can do such wonderful things, show yourself to the world!”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For even his brothers didn’t believe in him (NLT).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ea typeface="ＭＳ Ｐゴシック" charset="0"/>
                <a:cs typeface="ＭＳ Ｐゴシック" charset="0"/>
              </a:rPr>
              <a:t>But God worked on these brothers. After the resurrection, they believed and were in the Upper Room with the disciples: "</a:t>
            </a:r>
            <a:r>
              <a:rPr lang="en-US" dirty="0">
                <a:effectLst/>
                <a:latin typeface="Lucida Grande" panose="020B0600040502020204" pitchFamily="34" charset="0"/>
              </a:rPr>
              <a:t>These all with one mind were continually devoting themselves to prayer, along with the women, and Mary the mother of Jesus, and with His brothers" (Acts 1:14 NLT). In fact, both James and Jude went on to each record a General Epistle!</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LC-03-Opposition-114</a:t>
            </a:r>
          </a:p>
          <a:p>
            <a:r>
              <a:rPr lang="en-US" dirty="0">
                <a:latin typeface="Times New Roman" charset="0"/>
                <a:ea typeface="ＭＳ Ｐゴシック" charset="0"/>
                <a:cs typeface="ＭＳ Ｐゴシック" charset="0"/>
              </a:rPr>
              <a:t>LC-04-Instruction-152</a:t>
            </a:r>
          </a:p>
          <a:p>
            <a:r>
              <a:rPr lang="en-US" dirty="0">
                <a:latin typeface="Times New Roman" charset="0"/>
                <a:ea typeface="ＭＳ Ｐゴシック" charset="0"/>
                <a:cs typeface="ＭＳ Ｐゴシック" charset="0"/>
              </a:rPr>
              <a:t>NS-02-Mark1-9-slide 234</a:t>
            </a:r>
          </a:p>
          <a:p>
            <a:r>
              <a:rPr lang="en-US" dirty="0">
                <a:latin typeface="Times New Roman" charset="0"/>
                <a:ea typeface="ＭＳ Ｐゴシック" charset="0"/>
                <a:cs typeface="ＭＳ Ｐゴシック" charset="0"/>
              </a:rPr>
              <a:t>NS-04-John1-11—slide 387</a:t>
            </a:r>
          </a:p>
          <a:p>
            <a:r>
              <a:rPr lang="en-US" dirty="0">
                <a:latin typeface="Times New Roman" charset="0"/>
                <a:ea typeface="ＭＳ Ｐゴシック" charset="0"/>
                <a:cs typeface="ＭＳ Ｐゴシック" charset="0"/>
              </a:rPr>
              <a:t>NS-20-James1-2—slide 61</a:t>
            </a:r>
          </a:p>
          <a:p>
            <a:r>
              <a:rPr lang="en-US" dirty="0">
                <a:latin typeface="Times New Roman" charset="0"/>
                <a:ea typeface="ＭＳ Ｐゴシック" charset="0"/>
                <a:cs typeface="ＭＳ Ｐゴシック" charset="0"/>
              </a:rPr>
              <a:t>NS-26-Jude-90</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68095602"/>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E65E13-9B34-2E45-81D3-F863642B161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Luke 1:35</a:t>
            </a:r>
            <a:r>
              <a:rPr lang="en-US" dirty="0">
                <a:effectLst/>
                <a:latin typeface="Lucida Grande" panose="020B0600040502020204" pitchFamily="34" charset="0"/>
              </a:rPr>
              <a:t>    The angel replied [to Mary], “The Holy Spirit will come upon you, and the power of the Most High will overshadow you. So the baby to be born will be holy, and he will be called the Son of God.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rPr>
              <a:t>There existed no sexual union between Mary and the Holy Spirit, but instead it was God's power "overshadowing" her. Such was not the case with the four brothers and at least two sisters of Jesus, conceived and born in the natural manner. Yet these siblings evidently did not believe even as adults that their mother Mary was a virgin at the birth of Jesus. John brings out their unbelief in John 7:1-5…</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LC-04-Instruction-154</a:t>
            </a:r>
          </a:p>
          <a:p>
            <a:r>
              <a:rPr lang="en-US" dirty="0">
                <a:latin typeface="Times New Roman" charset="0"/>
                <a:ea typeface="ＭＳ Ｐゴシック" charset="0"/>
                <a:cs typeface="ＭＳ Ｐゴシック" charset="0"/>
              </a:rPr>
              <a:t>NS-04-John1-11—slide 388</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68095602"/>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Slide Image Placeholder 1"/>
          <p:cNvSpPr>
            <a:spLocks noGrp="1" noRot="1" noChangeAspect="1" noTextEdit="1"/>
          </p:cNvSpPr>
          <p:nvPr>
            <p:ph type="sldImg"/>
          </p:nvPr>
        </p:nvSpPr>
        <p:spPr>
          <a:xfrm>
            <a:off x="1143000" y="685800"/>
            <a:ext cx="4572000" cy="3429000"/>
          </a:xfrm>
          <a:solidFill>
            <a:srgbClr val="FFFFFF"/>
          </a:solidFill>
          <a:ln/>
        </p:spPr>
      </p:sp>
      <p:sp>
        <p:nvSpPr>
          <p:cNvPr id="322562" name="Notes Placeholder 2"/>
          <p:cNvSpPr>
            <a:spLocks noGrp="1"/>
          </p:cNvSpPr>
          <p:nvPr>
            <p:ph type="body" idx="1"/>
          </p:nvPr>
        </p:nvSpPr>
        <p:spPr>
          <a:xfrm>
            <a:off x="0" y="0"/>
            <a:ext cx="0" cy="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822325" indent="-273050" eaLnBrk="1" hangingPunct="1">
              <a:spcBef>
                <a:spcPts val="1200"/>
              </a:spcBef>
            </a:pPr>
            <a:r>
              <a:rPr lang="en-US" sz="1100" b="1">
                <a:latin typeface="Arial" charset="0"/>
                <a:ea typeface="MS Mincho" charset="0"/>
                <a:cs typeface="MS Mincho" charset="0"/>
              </a:rPr>
              <a:t>• Love God</a:t>
            </a:r>
            <a:endParaRPr lang="en-US" b="1">
              <a:latin typeface="Arial" charset="0"/>
              <a:ea typeface="MS Mincho" charset="0"/>
              <a:cs typeface="MS Mincho" charset="0"/>
            </a:endParaRPr>
          </a:p>
          <a:p>
            <a:pPr marL="822325" indent="-273050" eaLnBrk="1" hangingPunct="1">
              <a:spcBef>
                <a:spcPts val="1200"/>
              </a:spcBef>
              <a:spcAft>
                <a:spcPts val="300"/>
              </a:spcAft>
            </a:pPr>
            <a:r>
              <a:rPr lang="en-US" b="1">
                <a:latin typeface="Times" charset="0"/>
                <a:ea typeface="ＭＳ Ｐゴシック" charset="0"/>
                <a:cs typeface="ＭＳ Ｐゴシック" charset="0"/>
              </a:rPr>
              <a:t>Where it starts—and ends—is in our call to LOVE.  As Paul noted, </a:t>
            </a:r>
            <a:r>
              <a:rPr lang="en-US" altLang="ja-JP" b="1">
                <a:latin typeface="Times" charset="0"/>
                <a:ea typeface="ＭＳ Ｐゴシック" charset="0"/>
                <a:cs typeface="ＭＳ Ｐゴシック" charset="0"/>
              </a:rPr>
              <a:t>"The greatest of these is love" (1 Cor. 13:13).  </a:t>
            </a:r>
            <a:endParaRPr lang="en-US" altLang="ja-JP" b="1">
              <a:latin typeface="Arial" charset="0"/>
              <a:ea typeface="ＭＳ Ｐゴシック" charset="0"/>
              <a:cs typeface="ＭＳ Ｐゴシック" charset="0"/>
            </a:endParaRPr>
          </a:p>
          <a:p>
            <a:pPr marL="822325" indent="-273050" eaLnBrk="1" hangingPunct="1">
              <a:spcBef>
                <a:spcPts val="1200"/>
              </a:spcBef>
              <a:spcAft>
                <a:spcPts val="300"/>
              </a:spcAft>
            </a:pPr>
            <a:r>
              <a:rPr lang="en-US" b="1">
                <a:latin typeface="Times" charset="0"/>
                <a:ea typeface="ＭＳ Ｐゴシック" charset="0"/>
                <a:cs typeface="ＭＳ Ｐゴシック" charset="0"/>
              </a:rPr>
              <a:t>What is the most important thing we do as a church?  It begins with loving the God who loves us.  </a:t>
            </a:r>
            <a:endParaRPr lang="en-US" b="1">
              <a:latin typeface="Arial" charset="0"/>
              <a:ea typeface="ＭＳ Ｐゴシック" charset="0"/>
              <a:cs typeface="ＭＳ Ｐゴシック" charset="0"/>
            </a:endParaRPr>
          </a:p>
          <a:p>
            <a:pPr marL="822325" indent="-273050" eaLnBrk="1" hangingPunct="1">
              <a:spcBef>
                <a:spcPts val="1200"/>
              </a:spcBef>
            </a:pPr>
            <a:r>
              <a:rPr lang="en-US" sz="1100" b="1">
                <a:latin typeface="Arial" charset="0"/>
                <a:ea typeface="MS Mincho" charset="0"/>
                <a:cs typeface="MS Mincho" charset="0"/>
              </a:rPr>
              <a:t>• Love Church</a:t>
            </a:r>
            <a:endParaRPr lang="en-US" b="1">
              <a:latin typeface="Arial" charset="0"/>
              <a:ea typeface="MS Mincho" charset="0"/>
              <a:cs typeface="MS Mincho" charset="0"/>
            </a:endParaRPr>
          </a:p>
          <a:p>
            <a:pPr marL="822325" indent="-273050" eaLnBrk="1" hangingPunct="1">
              <a:spcBef>
                <a:spcPts val="1200"/>
              </a:spcBef>
              <a:spcAft>
                <a:spcPts val="300"/>
              </a:spcAft>
            </a:pPr>
            <a:r>
              <a:rPr lang="en-US" b="1">
                <a:latin typeface="Times" charset="0"/>
                <a:ea typeface="ＭＳ Ｐゴシック" charset="0"/>
                <a:cs typeface="ＭＳ Ｐゴシック" charset="0"/>
              </a:rPr>
              <a:t>Do you genuinely love him?  If you don</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t, then nothing else you do counts, really.</a:t>
            </a:r>
            <a:endParaRPr lang="en-US" altLang="ja-JP" b="1">
              <a:latin typeface="Arial" charset="0"/>
              <a:ea typeface="ＭＳ Ｐゴシック" charset="0"/>
              <a:cs typeface="ＭＳ Ｐゴシック" charset="0"/>
            </a:endParaRPr>
          </a:p>
          <a:p>
            <a:pPr marL="822325" indent="-273050" eaLnBrk="1" hangingPunct="1">
              <a:spcBef>
                <a:spcPts val="1200"/>
              </a:spcBef>
              <a:spcAft>
                <a:spcPts val="300"/>
              </a:spcAft>
            </a:pPr>
            <a:r>
              <a:rPr lang="en-US" b="1">
                <a:latin typeface="Times" charset="0"/>
                <a:ea typeface="ＭＳ Ｐゴシック" charset="0"/>
                <a:cs typeface="ＭＳ Ｐゴシック" charset="0"/>
              </a:rPr>
              <a:t>The second thing He said right after this: to love your neighbor as yourself.  </a:t>
            </a:r>
            <a:endParaRPr lang="en-US" b="1">
              <a:latin typeface="Arial" charset="0"/>
              <a:ea typeface="ＭＳ Ｐゴシック" charset="0"/>
              <a:cs typeface="ＭＳ Ｐゴシック" charset="0"/>
            </a:endParaRPr>
          </a:p>
          <a:p>
            <a:pPr marL="822325" indent="-273050" eaLnBrk="1" hangingPunct="1">
              <a:spcBef>
                <a:spcPts val="1200"/>
              </a:spcBef>
            </a:pPr>
            <a:r>
              <a:rPr lang="en-US" sz="1100" b="1">
                <a:latin typeface="Arial" charset="0"/>
                <a:ea typeface="MS Mincho" charset="0"/>
                <a:cs typeface="MS Mincho" charset="0"/>
              </a:rPr>
              <a:t>• Love Nations</a:t>
            </a:r>
            <a:endParaRPr lang="en-US" b="1">
              <a:latin typeface="Arial" charset="0"/>
              <a:ea typeface="MS Mincho" charset="0"/>
              <a:cs typeface="MS Mincho" charset="0"/>
            </a:endParaRPr>
          </a:p>
          <a:p>
            <a:pPr marL="822325" indent="-273050" eaLnBrk="1" hangingPunct="1">
              <a:spcBef>
                <a:spcPts val="1200"/>
              </a:spcBef>
              <a:spcAft>
                <a:spcPts val="300"/>
              </a:spcAft>
            </a:pPr>
            <a:r>
              <a:rPr lang="en-US" b="1">
                <a:latin typeface="Times" charset="0"/>
                <a:ea typeface="ＭＳ Ｐゴシック" charset="0"/>
                <a:cs typeface="ＭＳ Ｐゴシック" charset="0"/>
              </a:rPr>
              <a:t>But who is your neighbor?  It starts right here in the body—to love the church—but then it extends from this </a:t>
            </a:r>
            <a:r>
              <a:rPr lang="en-US" altLang="ja-JP" b="1">
                <a:latin typeface="Times" charset="0"/>
                <a:ea typeface="ＭＳ Ｐゴシック" charset="0"/>
                <a:cs typeface="ＭＳ Ｐゴシック" charset="0"/>
              </a:rPr>
              <a:t>"close neighbor" to those who are out of the reach of this fellowship where we love the nations.  Our leadership is committed to make all that we do revolve around one of these three priorities.</a:t>
            </a:r>
            <a:endParaRPr lang="en-US" altLang="ja-JP" b="1">
              <a:latin typeface="Arial" charset="0"/>
              <a:ea typeface="ＭＳ Ｐゴシック" charset="0"/>
              <a:cs typeface="ＭＳ Ｐゴシック" charset="0"/>
            </a:endParaRPr>
          </a:p>
          <a:p>
            <a:pPr marL="822325" indent="-273050" eaLnBrk="1" hangingPunct="1"/>
            <a:endParaRPr lang="en-US">
              <a:latin typeface="Arial" charset="0"/>
              <a:ea typeface="ＭＳ Ｐゴシック" charset="0"/>
              <a:cs typeface="ＭＳ Ｐゴシック" charset="0"/>
            </a:endParaRPr>
          </a:p>
        </p:txBody>
      </p:sp>
      <p:sp>
        <p:nvSpPr>
          <p:cNvPr id="322563"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73646CE3-753B-6C49-97D8-49BCF24D8706}" type="slidenum">
              <a:rPr lang="en-US" sz="1200">
                <a:solidFill>
                  <a:srgbClr val="000000"/>
                </a:solidFill>
              </a:rPr>
              <a:pPr algn="r"/>
              <a:t>39</a:t>
            </a:fld>
            <a:endParaRPr lang="en-US" sz="1200">
              <a:solidFill>
                <a:srgbClr val="000000"/>
              </a:solidFill>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a:extLst>
              <a:ext uri="{FF2B5EF4-FFF2-40B4-BE49-F238E27FC236}">
                <a16:creationId xmlns:a16="http://schemas.microsoft.com/office/drawing/2014/main" id="{B35CEFCC-6B44-4156-8F3A-41174967E1D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8CBF3A-A09E-49EE-81B4-3E4FDABFE0E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411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539" name="Rectangle 2">
            <a:extLst>
              <a:ext uri="{FF2B5EF4-FFF2-40B4-BE49-F238E27FC236}">
                <a16:creationId xmlns:a16="http://schemas.microsoft.com/office/drawing/2014/main" id="{5DE66E77-2E56-43E0-A153-8A118671DB62}"/>
              </a:ext>
            </a:extLst>
          </p:cNvPr>
          <p:cNvSpPr>
            <a:spLocks noGrp="1" noRot="1" noChangeAspect="1" noChangeArrowheads="1"/>
          </p:cNvSpPr>
          <p:nvPr>
            <p:ph type="sldImg"/>
          </p:nvPr>
        </p:nvSpPr>
        <p:spPr>
          <a:solidFill>
            <a:srgbClr val="FFFFFF"/>
          </a:solidFill>
          <a:ln/>
        </p:spPr>
      </p:sp>
      <p:sp>
        <p:nvSpPr>
          <p:cNvPr id="65540" name="Rectangle 3">
            <a:extLst>
              <a:ext uri="{FF2B5EF4-FFF2-40B4-BE49-F238E27FC236}">
                <a16:creationId xmlns:a16="http://schemas.microsoft.com/office/drawing/2014/main" id="{49E5AEDA-0EC0-456B-8D4A-D4B84E9DE9A6}"/>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577313095"/>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Slide Image Placeholder 1">
            <a:extLst>
              <a:ext uri="{FF2B5EF4-FFF2-40B4-BE49-F238E27FC236}">
                <a16:creationId xmlns:a16="http://schemas.microsoft.com/office/drawing/2014/main" id="{C52871A6-DD31-41EF-B751-04EA17D06EBB}"/>
              </a:ext>
            </a:extLst>
          </p:cNvPr>
          <p:cNvSpPr>
            <a:spLocks noGrp="1" noRot="1" noChangeAspect="1"/>
          </p:cNvSpPr>
          <p:nvPr>
            <p:ph type="sldImg"/>
          </p:nvPr>
        </p:nvSpPr>
        <p:spPr>
          <a:ln/>
        </p:spPr>
      </p:sp>
      <p:sp>
        <p:nvSpPr>
          <p:cNvPr id="67587" name="Notes Placeholder 2">
            <a:extLst>
              <a:ext uri="{FF2B5EF4-FFF2-40B4-BE49-F238E27FC236}">
                <a16:creationId xmlns:a16="http://schemas.microsoft.com/office/drawing/2014/main" id="{7C9E5D85-2949-4CD2-9E5E-EF2191DE4C99}"/>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ea typeface="ＭＳ Ｐゴシック" panose="020B0600070205080204" pitchFamily="34" charset="-128"/>
              </a:rPr>
              <a:t>Wiersbe notes, “Is the story of the woman taken in adultery a part of Scripture? If it is, where does it belong in the Gospel record? John 7:53–8:11 is not found in some of the ancient manuscripts; where it is found, it is not always in this location in John’s Gospel</a:t>
            </a:r>
            <a:r>
              <a:rPr lang="en-US" altLang="en-US" b="1">
                <a:latin typeface="Arial" panose="020B0604020202020204" pitchFamily="34" charset="0"/>
                <a:ea typeface="ＭＳ Ｐゴシック" panose="020B0600070205080204" pitchFamily="34" charset="-128"/>
              </a:rPr>
              <a:t>. Most scholars seem to agree that the passage is a part of inspired Scripture</a:t>
            </a:r>
            <a:r>
              <a:rPr lang="en-US" altLang="en-US">
                <a:latin typeface="Arial" panose="020B0604020202020204" pitchFamily="34" charset="0"/>
                <a:ea typeface="ＭＳ Ｐゴシック" panose="020B0600070205080204" pitchFamily="34" charset="-128"/>
              </a:rPr>
              <a:t> (“a fragment of authentic Gospel material,” says Dr. F.F. Bruce) regardless of where it is placed. </a:t>
            </a:r>
          </a:p>
          <a:p>
            <a:r>
              <a:rPr lang="en-US" altLang="en-US">
                <a:latin typeface="Arial" panose="020B0604020202020204" pitchFamily="34" charset="0"/>
                <a:ea typeface="ＭＳ Ｐゴシック" panose="020B0600070205080204" pitchFamily="34" charset="-128"/>
              </a:rPr>
              <a:t>“To many of us, the story fits right here</a:t>
            </a:r>
            <a:r>
              <a:rPr lang="en-US" altLang="en-US" b="1">
                <a:latin typeface="Arial" panose="020B0604020202020204" pitchFamily="34" charset="0"/>
                <a:ea typeface="ＭＳ Ｐゴシック" panose="020B0600070205080204" pitchFamily="34" charset="-128"/>
              </a:rPr>
              <a:t>! In fact, the development of the entire chapter can easily be seen to grow out of this striking event in the temple.</a:t>
            </a:r>
            <a:r>
              <a:rPr lang="en-US" altLang="en-US">
                <a:latin typeface="Arial" panose="020B0604020202020204" pitchFamily="34" charset="0"/>
                <a:ea typeface="ＭＳ Ｐゴシック" panose="020B0600070205080204" pitchFamily="34" charset="-128"/>
              </a:rPr>
              <a:t> Our Lord’s declaration on His being the Light of the world (John 8:12) certainly fits, and so do His words about true and false judgment (John 8:15–16, 26). The repeated phrase “die in your sins” (John 8:21, 24) would clearly relate to the judgment of the woman; and the fact that the chapter ends with an attempt to stone Jesus shows a perfect parallel to the opening story.</a:t>
            </a:r>
            <a:r>
              <a:rPr lang="en-US" altLang="en-US" b="1">
                <a:latin typeface="Arial" panose="020B0604020202020204" pitchFamily="34" charset="0"/>
                <a:ea typeface="ＭＳ Ｐゴシック" panose="020B0600070205080204" pitchFamily="34" charset="-128"/>
              </a:rPr>
              <a:t> The transition from John 7:52 to 8:12 would be too abrupt without a transitional section</a:t>
            </a:r>
            <a:r>
              <a:rPr lang="en-US" altLang="en-US">
                <a:latin typeface="Arial" panose="020B0604020202020204" pitchFamily="34" charset="0"/>
                <a:ea typeface="ＭＳ Ｐゴシック" panose="020B0600070205080204" pitchFamily="34" charset="-128"/>
              </a:rPr>
              <a:t>.” </a:t>
            </a:r>
          </a:p>
          <a:p>
            <a:r>
              <a:rPr lang="en-US" altLang="en-US">
                <a:latin typeface="Arial" panose="020B0604020202020204" pitchFamily="34" charset="0"/>
                <a:ea typeface="ＭＳ Ｐゴシック" panose="020B0600070205080204" pitchFamily="34" charset="-128"/>
              </a:rPr>
              <a:t>Warren W. Wiersbe, The Bible Exposition Commentary (Wheaton, Ill.: Victor Books, 1996, c1989), Jn 7:37.</a:t>
            </a:r>
          </a:p>
        </p:txBody>
      </p:sp>
      <p:sp>
        <p:nvSpPr>
          <p:cNvPr id="67588" name="Slide Number Placeholder 3">
            <a:extLst>
              <a:ext uri="{FF2B5EF4-FFF2-40B4-BE49-F238E27FC236}">
                <a16:creationId xmlns:a16="http://schemas.microsoft.com/office/drawing/2014/main" id="{1588BC4F-0454-4DC8-B654-86D810138274}"/>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899CA6C-1DA3-4B61-AD8B-53979EB59B11}"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412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141447114"/>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9634" name="Text Box 1">
            <a:extLst>
              <a:ext uri="{FF2B5EF4-FFF2-40B4-BE49-F238E27FC236}">
                <a16:creationId xmlns:a16="http://schemas.microsoft.com/office/drawing/2014/main" id="{6C9D3A08-CFB3-4E0E-A4B5-2D13320F92DE}"/>
              </a:ext>
            </a:extLst>
          </p:cNvPr>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635" name="Text Box 2">
            <a:extLst>
              <a:ext uri="{FF2B5EF4-FFF2-40B4-BE49-F238E27FC236}">
                <a16:creationId xmlns:a16="http://schemas.microsoft.com/office/drawing/2014/main" id="{CCF88C43-DAEC-4B15-8629-C7BA06B21A04}"/>
              </a:ext>
            </a:extLst>
          </p:cNvPr>
          <p:cNvSpPr>
            <a:spLocks noGrp="1" noChangeArrowheads="1"/>
          </p:cNvSpPr>
          <p:nvPr>
            <p:ph type="body"/>
          </p:nvPr>
        </p:nvSpPr>
        <p:spPr>
          <a:xfrm>
            <a:off x="914400" y="4343400"/>
            <a:ext cx="5029200" cy="4125913"/>
          </a:xfrm>
          <a:solidFill>
            <a:srgbClr val="FFFFFF"/>
          </a:solidFill>
          <a:ln w="9360">
            <a:solidFill>
              <a:srgbClr val="000000"/>
            </a:solidFill>
          </a:ln>
        </p:spPr>
        <p:txBody>
          <a:bodyPr anchor="ctr"/>
          <a:lstStyle/>
          <a:p>
            <a:r>
              <a:rPr lang="en-US" altLang="en-US" b="1">
                <a:latin typeface="Times" panose="02020603050405020304" pitchFamily="18" charset="0"/>
                <a:ea typeface="ＭＳ Ｐゴシック" panose="020B0600070205080204" pitchFamily="34" charset="-128"/>
              </a:rPr>
              <a:t>The NT manuscripts of the early centuries of the church were copied in three main regions: Rome gave us the Western text type (or majority text, since they copied so many of them), the city of Constantinople became the capital of the Eastern Orthodox church with its Byzantine manuscripts, and a large community of Christians gathered in Alexandria, Egypt.  This Alexandrian texts were the earliest, going back to about AD 200.</a:t>
            </a:r>
          </a:p>
        </p:txBody>
      </p:sp>
    </p:spTree>
    <p:extLst>
      <p:ext uri="{BB962C8B-B14F-4D97-AF65-F5344CB8AC3E}">
        <p14:creationId xmlns:p14="http://schemas.microsoft.com/office/powerpoint/2010/main" val="122051956"/>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Slide Image Placeholder 1">
            <a:extLst>
              <a:ext uri="{FF2B5EF4-FFF2-40B4-BE49-F238E27FC236}">
                <a16:creationId xmlns:a16="http://schemas.microsoft.com/office/drawing/2014/main" id="{EFDFDC3F-E30A-4C79-A1BD-2C58C66C8579}"/>
              </a:ext>
            </a:extLst>
          </p:cNvPr>
          <p:cNvSpPr>
            <a:spLocks noGrp="1" noRot="1" noChangeAspect="1"/>
          </p:cNvSpPr>
          <p:nvPr>
            <p:ph type="sldImg"/>
          </p:nvPr>
        </p:nvSpPr>
        <p:spPr>
          <a:ln/>
        </p:spPr>
      </p:sp>
      <p:sp>
        <p:nvSpPr>
          <p:cNvPr id="71683" name="Notes Placeholder 2">
            <a:extLst>
              <a:ext uri="{FF2B5EF4-FFF2-40B4-BE49-F238E27FC236}">
                <a16:creationId xmlns:a16="http://schemas.microsoft.com/office/drawing/2014/main" id="{D280C83F-9053-4B0D-B241-E16A5E147F73}"/>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a typeface="ＭＳ Ｐゴシック" panose="020B0600070205080204" pitchFamily="34" charset="-128"/>
            </a:endParaRPr>
          </a:p>
        </p:txBody>
      </p:sp>
      <p:sp>
        <p:nvSpPr>
          <p:cNvPr id="71684" name="Slide Number Placeholder 3">
            <a:extLst>
              <a:ext uri="{FF2B5EF4-FFF2-40B4-BE49-F238E27FC236}">
                <a16:creationId xmlns:a16="http://schemas.microsoft.com/office/drawing/2014/main" id="{B1588118-F7ED-4AA2-ACBE-426C7B0775FE}"/>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F060D7-BB74-49D1-9531-55F0E3B487E5}"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414</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09272608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24677F1-89BB-2E4A-B858-131E2729D501}" type="slidenum">
              <a:rPr lang="en-US" sz="1200">
                <a:solidFill>
                  <a:srgbClr val="000000"/>
                </a:solidFill>
              </a:rPr>
              <a:pPr eaLnBrk="1" hangingPunct="1"/>
              <a:t>40</a:t>
            </a:fld>
            <a:endParaRPr lang="en-US" sz="1200">
              <a:solidFill>
                <a:srgbClr val="000000"/>
              </a:solidFill>
            </a:endParaRPr>
          </a:p>
        </p:txBody>
      </p:sp>
      <p:sp>
        <p:nvSpPr>
          <p:cNvPr id="324610" name="AutoShape 2"/>
          <p:cNvSpPr>
            <a:spLocks noGrp="1" noRot="1" noChangeAspect="1" noChangeArrowheads="1" noTextEdit="1"/>
          </p:cNvSpPr>
          <p:nvPr>
            <p:ph type="sldImg"/>
          </p:nvPr>
        </p:nvSpPr>
        <p:spPr>
          <a:xfrm>
            <a:off x="841375" y="241300"/>
            <a:ext cx="5233988" cy="3925888"/>
          </a:xfrm>
          <a:ln/>
        </p:spPr>
      </p:sp>
      <p:sp>
        <p:nvSpPr>
          <p:cNvPr id="324611"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a:lstStyle/>
          <a:p>
            <a:pPr marL="112713" indent="-112713" defTabSz="1020763" eaLnBrk="1" hangingPunct="1"/>
            <a:r>
              <a:rPr lang="en-US">
                <a:latin typeface="Times New Roman" charset="0"/>
                <a:ea typeface="ＭＳ Ｐゴシック" charset="0"/>
                <a:cs typeface="ＭＳ Ｐゴシック" charset="0"/>
              </a:rPr>
              <a:t>Yet still the deity of Christ has always been attacked but the unbelieving world.</a:t>
            </a: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a:extLst>
              <a:ext uri="{FF2B5EF4-FFF2-40B4-BE49-F238E27FC236}">
                <a16:creationId xmlns:a16="http://schemas.microsoft.com/office/drawing/2014/main" id="{2DB531F4-BB40-439B-86A8-44225CD52C7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E8EE6C0-588A-4FC5-8365-A7392CF39AD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415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731" name="Rectangle 2">
            <a:extLst>
              <a:ext uri="{FF2B5EF4-FFF2-40B4-BE49-F238E27FC236}">
                <a16:creationId xmlns:a16="http://schemas.microsoft.com/office/drawing/2014/main" id="{71CCA1FA-FD80-4D00-B5B7-8AC46BDA0753}"/>
              </a:ext>
            </a:extLst>
          </p:cNvPr>
          <p:cNvSpPr>
            <a:spLocks noGrp="1" noRot="1" noChangeAspect="1" noChangeArrowheads="1"/>
          </p:cNvSpPr>
          <p:nvPr>
            <p:ph type="sldImg"/>
          </p:nvPr>
        </p:nvSpPr>
        <p:spPr>
          <a:solidFill>
            <a:srgbClr val="FFFFFF"/>
          </a:solidFill>
          <a:ln/>
        </p:spPr>
      </p:sp>
      <p:sp>
        <p:nvSpPr>
          <p:cNvPr id="73732" name="Rectangle 3">
            <a:extLst>
              <a:ext uri="{FF2B5EF4-FFF2-40B4-BE49-F238E27FC236}">
                <a16:creationId xmlns:a16="http://schemas.microsoft.com/office/drawing/2014/main" id="{8CB73254-9222-4072-826F-18999D8B9AD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674684507"/>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Slide Image Placeholder 1">
            <a:extLst>
              <a:ext uri="{FF2B5EF4-FFF2-40B4-BE49-F238E27FC236}">
                <a16:creationId xmlns:a16="http://schemas.microsoft.com/office/drawing/2014/main" id="{CFC75A17-B28B-4EE3-8119-6EE7AA4EAE25}"/>
              </a:ext>
            </a:extLst>
          </p:cNvPr>
          <p:cNvSpPr>
            <a:spLocks noGrp="1" noRot="1" noChangeAspect="1"/>
          </p:cNvSpPr>
          <p:nvPr>
            <p:ph type="sldImg"/>
          </p:nvPr>
        </p:nvSpPr>
        <p:spPr>
          <a:ln/>
        </p:spPr>
      </p:sp>
      <p:sp>
        <p:nvSpPr>
          <p:cNvPr id="75779" name="Notes Placeholder 2">
            <a:extLst>
              <a:ext uri="{FF2B5EF4-FFF2-40B4-BE49-F238E27FC236}">
                <a16:creationId xmlns:a16="http://schemas.microsoft.com/office/drawing/2014/main" id="{2316CD3A-6085-4CE4-8B6D-D4F67D7F79A2}"/>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ea typeface="ＭＳ Ｐゴシック" panose="020B0600070205080204" pitchFamily="34" charset="-128"/>
              </a:rPr>
              <a:t>Show mercy to the repentant—maybe, but we don’t see her repent!</a:t>
            </a:r>
          </a:p>
          <a:p>
            <a:r>
              <a:rPr lang="en-US" altLang="en-US">
                <a:latin typeface="Arial" panose="020B0604020202020204" pitchFamily="34" charset="0"/>
                <a:ea typeface="ＭＳ Ｐゴシック" panose="020B0600070205080204" pitchFamily="34" charset="-128"/>
              </a:rPr>
              <a:t>Don't let people trap you!</a:t>
            </a:r>
          </a:p>
          <a:p>
            <a:r>
              <a:rPr lang="en-US" altLang="en-US">
                <a:latin typeface="Arial" panose="020B0604020202020204" pitchFamily="34" charset="0"/>
                <a:ea typeface="ＭＳ Ｐゴシック" panose="020B0600070205080204" pitchFamily="34" charset="-128"/>
              </a:rPr>
              <a:t>Be smarter when you commit adultery so you don’t get caught!</a:t>
            </a:r>
          </a:p>
          <a:p>
            <a:r>
              <a:rPr lang="en-US" altLang="en-US">
                <a:latin typeface="Arial" panose="020B0604020202020204" pitchFamily="34" charset="0"/>
                <a:ea typeface="ＭＳ Ｐゴシック" panose="020B0600070205080204" pitchFamily="34" charset="-128"/>
              </a:rPr>
              <a:t>Jesus didn’t really follow the Law?  Hmmm…</a:t>
            </a:r>
          </a:p>
          <a:p>
            <a:r>
              <a:rPr lang="en-US" altLang="en-US">
                <a:latin typeface="Arial" panose="020B0604020202020204" pitchFamily="34" charset="0"/>
                <a:ea typeface="ＭＳ Ｐゴシック" panose="020B0600070205080204" pitchFamily="34" charset="-128"/>
              </a:rPr>
              <a:t>Forgive people before they repent—that's what Jesus does!</a:t>
            </a:r>
          </a:p>
          <a:p>
            <a:r>
              <a:rPr lang="en-US" altLang="en-US">
                <a:latin typeface="Arial" panose="020B0604020202020204" pitchFamily="34" charset="0"/>
                <a:ea typeface="ＭＳ Ｐゴシック" panose="020B0600070205080204" pitchFamily="34" charset="-128"/>
              </a:rPr>
              <a:t>Don’t be too quick to throw stones?</a:t>
            </a:r>
          </a:p>
          <a:p>
            <a:r>
              <a:rPr lang="en-US" altLang="en-US">
                <a:latin typeface="Arial" panose="020B0604020202020204" pitchFamily="34" charset="0"/>
                <a:ea typeface="ＭＳ Ｐゴシック" panose="020B0600070205080204" pitchFamily="34" charset="-128"/>
              </a:rPr>
              <a:t>God isn’t serious about sin after all?</a:t>
            </a:r>
          </a:p>
          <a:p>
            <a:endParaRPr lang="en-US" altLang="en-US">
              <a:latin typeface="Arial" panose="020B0604020202020204" pitchFamily="34" charset="0"/>
              <a:ea typeface="ＭＳ Ｐゴシック" panose="020B0600070205080204" pitchFamily="34" charset="-128"/>
            </a:endParaRPr>
          </a:p>
        </p:txBody>
      </p:sp>
      <p:sp>
        <p:nvSpPr>
          <p:cNvPr id="75780" name="Slide Number Placeholder 3">
            <a:extLst>
              <a:ext uri="{FF2B5EF4-FFF2-40B4-BE49-F238E27FC236}">
                <a16:creationId xmlns:a16="http://schemas.microsoft.com/office/drawing/2014/main" id="{DB2BD8E0-B11E-4C82-A94D-6A77F16EBF04}"/>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83FB0F-7F94-45EB-8C8B-FD7CAE44BEA9}"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416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929781386"/>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a:extLst>
              <a:ext uri="{FF2B5EF4-FFF2-40B4-BE49-F238E27FC236}">
                <a16:creationId xmlns:a16="http://schemas.microsoft.com/office/drawing/2014/main" id="{DB7FBC31-48CA-4724-A2C5-7D31A6FEB86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6D5CE3E-F2FF-4C42-80C3-92608023FCDB}"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418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51" name="Rectangle 1026">
            <a:extLst>
              <a:ext uri="{FF2B5EF4-FFF2-40B4-BE49-F238E27FC236}">
                <a16:creationId xmlns:a16="http://schemas.microsoft.com/office/drawing/2014/main" id="{B8BE268B-358D-417F-AB16-C836B71E9ADD}"/>
              </a:ext>
            </a:extLst>
          </p:cNvPr>
          <p:cNvSpPr>
            <a:spLocks noGrp="1" noRot="1" noChangeAspect="1" noChangeArrowheads="1"/>
          </p:cNvSpPr>
          <p:nvPr>
            <p:ph type="sldImg"/>
          </p:nvPr>
        </p:nvSpPr>
        <p:spPr>
          <a:solidFill>
            <a:srgbClr val="FFFFFF"/>
          </a:solidFill>
          <a:ln/>
        </p:spPr>
      </p:sp>
      <p:sp>
        <p:nvSpPr>
          <p:cNvPr id="78852" name="Rectangle 1027">
            <a:extLst>
              <a:ext uri="{FF2B5EF4-FFF2-40B4-BE49-F238E27FC236}">
                <a16:creationId xmlns:a16="http://schemas.microsoft.com/office/drawing/2014/main" id="{FF0497FD-9C98-4A11-8F88-7C791CDB5B3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732204348"/>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a:extLst>
              <a:ext uri="{FF2B5EF4-FFF2-40B4-BE49-F238E27FC236}">
                <a16:creationId xmlns:a16="http://schemas.microsoft.com/office/drawing/2014/main" id="{28C0848E-CB97-480D-AEF0-A04F7591978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FBFC1FE-F388-42A9-B797-EF39D3D2B498}"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419</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995" name="Rectangle 1026">
            <a:extLst>
              <a:ext uri="{FF2B5EF4-FFF2-40B4-BE49-F238E27FC236}">
                <a16:creationId xmlns:a16="http://schemas.microsoft.com/office/drawing/2014/main" id="{71F49E9F-0AB7-40CE-8082-82084276C018}"/>
              </a:ext>
            </a:extLst>
          </p:cNvPr>
          <p:cNvSpPr>
            <a:spLocks noGrp="1" noRot="1" noChangeAspect="1" noChangeArrowheads="1"/>
          </p:cNvSpPr>
          <p:nvPr>
            <p:ph type="sldImg"/>
          </p:nvPr>
        </p:nvSpPr>
        <p:spPr>
          <a:solidFill>
            <a:srgbClr val="FFFFFF"/>
          </a:solidFill>
          <a:ln/>
        </p:spPr>
      </p:sp>
      <p:sp>
        <p:nvSpPr>
          <p:cNvPr id="84996" name="Rectangle 1027">
            <a:extLst>
              <a:ext uri="{FF2B5EF4-FFF2-40B4-BE49-F238E27FC236}">
                <a16:creationId xmlns:a16="http://schemas.microsoft.com/office/drawing/2014/main" id="{4BB5F231-92BE-4FE5-B3F7-A2171BD8B14B}"/>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387258025"/>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a:extLst>
              <a:ext uri="{FF2B5EF4-FFF2-40B4-BE49-F238E27FC236}">
                <a16:creationId xmlns:a16="http://schemas.microsoft.com/office/drawing/2014/main" id="{FDC9C1F9-4224-40BB-82A0-15A06C373E5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CC34-22F0-4D46-A0B2-A5008301088B}"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420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163" name="Rectangle 1026">
            <a:extLst>
              <a:ext uri="{FF2B5EF4-FFF2-40B4-BE49-F238E27FC236}">
                <a16:creationId xmlns:a16="http://schemas.microsoft.com/office/drawing/2014/main" id="{91062DDD-6C8F-4B6A-A884-0797A2E7B8F8}"/>
              </a:ext>
            </a:extLst>
          </p:cNvPr>
          <p:cNvSpPr>
            <a:spLocks noGrp="1" noRot="1" noChangeAspect="1" noChangeArrowheads="1"/>
          </p:cNvSpPr>
          <p:nvPr>
            <p:ph type="sldImg"/>
          </p:nvPr>
        </p:nvSpPr>
        <p:spPr>
          <a:solidFill>
            <a:srgbClr val="FFFFFF"/>
          </a:solidFill>
          <a:ln/>
        </p:spPr>
      </p:sp>
      <p:sp>
        <p:nvSpPr>
          <p:cNvPr id="92164" name="Rectangle 1027">
            <a:extLst>
              <a:ext uri="{FF2B5EF4-FFF2-40B4-BE49-F238E27FC236}">
                <a16:creationId xmlns:a16="http://schemas.microsoft.com/office/drawing/2014/main" id="{D7BADACA-5CB2-47F8-84C5-26A7B7DB8469}"/>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876196307"/>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422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4357413"/>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A Christian lawyer in Pakistan named Edwin Paul lived in the light.  He gave legal counsel to a Christian taxi driver who bought a taxi for about $2000, but then the Taliban-associated lenders discovered he was a Christian, so they demanded $12,000 instead!  After Edwin brought the case to the police, the lenders murdered him in his home on September 28, 2010—just three weeks ago along with his wife Ruby and their five children. His murderers obviously could not see that Edwin lived in the light—and they were in darkness.</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423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735424"/>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56B0DB-3256-8643-8361-B1A9DE994B35}"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424</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Scripture is very clear that Jesus is God.  Christians have always believed this key doctrine called the deity of Christ.</a:t>
            </a:r>
          </a:p>
        </p:txBody>
      </p:sp>
    </p:spTree>
    <p:extLst>
      <p:ext uri="{BB962C8B-B14F-4D97-AF65-F5344CB8AC3E}">
        <p14:creationId xmlns:p14="http://schemas.microsoft.com/office/powerpoint/2010/main" val="1263903794"/>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a:extLst>
              <a:ext uri="{FF2B5EF4-FFF2-40B4-BE49-F238E27FC236}">
                <a16:creationId xmlns:a16="http://schemas.microsoft.com/office/drawing/2014/main" id="{B402868C-F045-4040-BC57-44FC7D32B90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9798077-0B3B-4E15-9F00-D2106CA54A02}"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426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34819" name="Rectangle 1026">
            <a:extLst>
              <a:ext uri="{FF2B5EF4-FFF2-40B4-BE49-F238E27FC236}">
                <a16:creationId xmlns:a16="http://schemas.microsoft.com/office/drawing/2014/main" id="{87803079-6731-451F-B24D-8E123AC28F01}"/>
              </a:ext>
            </a:extLst>
          </p:cNvPr>
          <p:cNvSpPr>
            <a:spLocks noGrp="1" noRot="1" noChangeAspect="1" noChangeArrowheads="1"/>
          </p:cNvSpPr>
          <p:nvPr>
            <p:ph type="sldImg"/>
          </p:nvPr>
        </p:nvSpPr>
        <p:spPr>
          <a:solidFill>
            <a:srgbClr val="FFFFFF"/>
          </a:solidFill>
          <a:ln/>
        </p:spPr>
      </p:sp>
      <p:sp>
        <p:nvSpPr>
          <p:cNvPr id="34820" name="Rectangle 1027">
            <a:extLst>
              <a:ext uri="{FF2B5EF4-FFF2-40B4-BE49-F238E27FC236}">
                <a16:creationId xmlns:a16="http://schemas.microsoft.com/office/drawing/2014/main" id="{A2954D65-7BD6-4F6E-8D06-C8AD89ECA04C}"/>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534316903"/>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a:extLst>
              <a:ext uri="{FF2B5EF4-FFF2-40B4-BE49-F238E27FC236}">
                <a16:creationId xmlns:a16="http://schemas.microsoft.com/office/drawing/2014/main" id="{A240FB5E-6301-434D-9844-055FDB6AA4F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DF778D8-5397-4311-A4FF-43C4A1BE593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428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37891" name="Rectangle 1026">
            <a:extLst>
              <a:ext uri="{FF2B5EF4-FFF2-40B4-BE49-F238E27FC236}">
                <a16:creationId xmlns:a16="http://schemas.microsoft.com/office/drawing/2014/main" id="{A900F359-6342-471B-8266-4BCE895530B4}"/>
              </a:ext>
            </a:extLst>
          </p:cNvPr>
          <p:cNvSpPr>
            <a:spLocks noGrp="1" noRot="1" noChangeAspect="1" noChangeArrowheads="1"/>
          </p:cNvSpPr>
          <p:nvPr>
            <p:ph type="sldImg"/>
          </p:nvPr>
        </p:nvSpPr>
        <p:spPr>
          <a:solidFill>
            <a:srgbClr val="FFFFFF"/>
          </a:solidFill>
          <a:ln/>
        </p:spPr>
      </p:sp>
      <p:sp>
        <p:nvSpPr>
          <p:cNvPr id="37892" name="Rectangle 1027">
            <a:extLst>
              <a:ext uri="{FF2B5EF4-FFF2-40B4-BE49-F238E27FC236}">
                <a16:creationId xmlns:a16="http://schemas.microsoft.com/office/drawing/2014/main" id="{B358FBD1-57D7-403B-83E1-8F3C740E2103}"/>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58619495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62D2B16-B361-4A4D-AE15-FC12E730E949}" type="slidenum">
              <a:rPr lang="en-US" sz="1200">
                <a:solidFill>
                  <a:srgbClr val="000000"/>
                </a:solidFill>
              </a:rPr>
              <a:pPr eaLnBrk="1" hangingPunct="1"/>
              <a:t>41</a:t>
            </a:fld>
            <a:endParaRPr lang="en-US" sz="1200">
              <a:solidFill>
                <a:srgbClr val="000000"/>
              </a:solidFill>
            </a:endParaRPr>
          </a:p>
        </p:txBody>
      </p:sp>
      <p:sp>
        <p:nvSpPr>
          <p:cNvPr id="32665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The non-Christian world has always attacked Christianity, so today</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attacks should be expected.</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Image Placeholder 1">
            <a:extLst>
              <a:ext uri="{FF2B5EF4-FFF2-40B4-BE49-F238E27FC236}">
                <a16:creationId xmlns:a16="http://schemas.microsoft.com/office/drawing/2014/main" id="{C5742BBC-96EC-4AAF-8B7C-8C930980E7CB}"/>
              </a:ext>
            </a:extLst>
          </p:cNvPr>
          <p:cNvSpPr>
            <a:spLocks noGrp="1" noRot="1" noChangeAspect="1"/>
          </p:cNvSpPr>
          <p:nvPr>
            <p:ph type="sldImg"/>
          </p:nvPr>
        </p:nvSpPr>
        <p:spPr>
          <a:ln/>
        </p:spPr>
      </p:sp>
      <p:sp>
        <p:nvSpPr>
          <p:cNvPr id="45059" name="Notes Placeholder 2">
            <a:extLst>
              <a:ext uri="{FF2B5EF4-FFF2-40B4-BE49-F238E27FC236}">
                <a16:creationId xmlns:a16="http://schemas.microsoft.com/office/drawing/2014/main" id="{C665E499-0483-483A-86FA-62B3EEA550F5}"/>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ea typeface="ＭＳ Ｐゴシック" panose="020B0600070205080204" pitchFamily="34" charset="-128"/>
              </a:rPr>
              <a:t>http://www.youtube.com/watch?v=ETeI6i5oqh4&amp;feature=related</a:t>
            </a:r>
          </a:p>
        </p:txBody>
      </p:sp>
      <p:sp>
        <p:nvSpPr>
          <p:cNvPr id="45060" name="Slide Number Placeholder 3">
            <a:extLst>
              <a:ext uri="{FF2B5EF4-FFF2-40B4-BE49-F238E27FC236}">
                <a16:creationId xmlns:a16="http://schemas.microsoft.com/office/drawing/2014/main" id="{7D6F2E1A-F19F-43B7-B202-06ADA5A393F3}"/>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AC360B5-2EB2-4B0A-AF94-EE80AD2BE7FF}"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434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3513206808"/>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a:extLst>
              <a:ext uri="{FF2B5EF4-FFF2-40B4-BE49-F238E27FC236}">
                <a16:creationId xmlns:a16="http://schemas.microsoft.com/office/drawing/2014/main" id="{82708199-CC53-4120-90F2-C97C9040AC2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B37DEE-02E7-4573-B379-6A1FD4DF5599}"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437</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179" name="Rectangle 2">
            <a:extLst>
              <a:ext uri="{FF2B5EF4-FFF2-40B4-BE49-F238E27FC236}">
                <a16:creationId xmlns:a16="http://schemas.microsoft.com/office/drawing/2014/main" id="{1E7A9026-565C-42CF-8D8B-7528B893120D}"/>
              </a:ext>
            </a:extLst>
          </p:cNvPr>
          <p:cNvSpPr>
            <a:spLocks noGrp="1" noRot="1" noChangeAspect="1" noChangeArrowheads="1" noTextEdit="1"/>
          </p:cNvSpPr>
          <p:nvPr>
            <p:ph type="sldImg"/>
          </p:nvPr>
        </p:nvSpPr>
        <p:spPr>
          <a:ln/>
        </p:spPr>
      </p:sp>
      <p:sp>
        <p:nvSpPr>
          <p:cNvPr id="50180" name="Rectangle 3">
            <a:extLst>
              <a:ext uri="{FF2B5EF4-FFF2-40B4-BE49-F238E27FC236}">
                <a16:creationId xmlns:a16="http://schemas.microsoft.com/office/drawing/2014/main" id="{6F589BC1-18E3-427D-BEA5-278041D8DDB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3317234"/>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1031">
            <a:extLst>
              <a:ext uri="{FF2B5EF4-FFF2-40B4-BE49-F238E27FC236}">
                <a16:creationId xmlns:a16="http://schemas.microsoft.com/office/drawing/2014/main" id="{0F67BE6E-F4E7-4CE2-8A06-F31285D1148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6CC554-2452-413A-BA01-6EE8627EFF3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454</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803" name="Rectangle 1026">
            <a:extLst>
              <a:ext uri="{FF2B5EF4-FFF2-40B4-BE49-F238E27FC236}">
                <a16:creationId xmlns:a16="http://schemas.microsoft.com/office/drawing/2014/main" id="{64966890-8A4B-4BD8-9B08-D83BEDD649D7}"/>
              </a:ext>
            </a:extLst>
          </p:cNvPr>
          <p:cNvSpPr>
            <a:spLocks noGrp="1" noRot="1" noChangeAspect="1" noChangeArrowheads="1" noTextEdit="1"/>
          </p:cNvSpPr>
          <p:nvPr>
            <p:ph type="sldImg"/>
          </p:nvPr>
        </p:nvSpPr>
        <p:spPr>
          <a:ln/>
        </p:spPr>
      </p:sp>
      <p:sp>
        <p:nvSpPr>
          <p:cNvPr id="76804" name="Rectangle 1027">
            <a:extLst>
              <a:ext uri="{FF2B5EF4-FFF2-40B4-BE49-F238E27FC236}">
                <a16:creationId xmlns:a16="http://schemas.microsoft.com/office/drawing/2014/main" id="{527105F8-E785-45C8-B9BD-FB84A4D5DE2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latin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994786243"/>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Slide Image Placeholder 1">
            <a:extLst>
              <a:ext uri="{FF2B5EF4-FFF2-40B4-BE49-F238E27FC236}">
                <a16:creationId xmlns:a16="http://schemas.microsoft.com/office/drawing/2014/main" id="{13C52C5B-5AF3-4BFE-86B7-40768D492D21}"/>
              </a:ext>
            </a:extLst>
          </p:cNvPr>
          <p:cNvSpPr>
            <a:spLocks noGrp="1" noRot="1" noChangeAspect="1"/>
          </p:cNvSpPr>
          <p:nvPr>
            <p:ph type="sldImg"/>
          </p:nvPr>
        </p:nvSpPr>
        <p:spPr>
          <a:ln/>
        </p:spPr>
      </p:sp>
      <p:sp>
        <p:nvSpPr>
          <p:cNvPr id="81923" name="Notes Placeholder 2">
            <a:extLst>
              <a:ext uri="{FF2B5EF4-FFF2-40B4-BE49-F238E27FC236}">
                <a16:creationId xmlns:a16="http://schemas.microsoft.com/office/drawing/2014/main" id="{52BEF06E-9C5F-4695-9ECE-D39809F80FC7}"/>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cs typeface="Arial" panose="020B0604020202020204" pitchFamily="34" charset="0"/>
              </a:rPr>
              <a:t>Read 13-16a: “</a:t>
            </a:r>
            <a:r>
              <a:rPr lang="en-US" altLang="en-US" baseline="30000">
                <a:latin typeface="Arial" panose="020B0604020202020204" pitchFamily="34" charset="0"/>
                <a:cs typeface="Arial" panose="020B0604020202020204" pitchFamily="34" charset="0"/>
              </a:rPr>
              <a:t>13 </a:t>
            </a:r>
            <a:r>
              <a:rPr lang="en-US" altLang="en-US">
                <a:latin typeface="Arial" panose="020B0604020202020204" pitchFamily="34" charset="0"/>
                <a:cs typeface="Arial" panose="020B0604020202020204" pitchFamily="34" charset="0"/>
              </a:rPr>
              <a:t>Then they took the man who had been blind to the Pharisees, </a:t>
            </a:r>
            <a:r>
              <a:rPr lang="en-US" altLang="en-US" baseline="30000">
                <a:latin typeface="Arial" panose="020B0604020202020204" pitchFamily="34" charset="0"/>
                <a:cs typeface="Arial" panose="020B0604020202020204" pitchFamily="34" charset="0"/>
              </a:rPr>
              <a:t>14 </a:t>
            </a:r>
            <a:r>
              <a:rPr lang="en-US" altLang="en-US">
                <a:latin typeface="Arial" panose="020B0604020202020204" pitchFamily="34" charset="0"/>
                <a:cs typeface="Arial" panose="020B0604020202020204" pitchFamily="34" charset="0"/>
              </a:rPr>
              <a:t>because it was on the Sabbath that Jesus had made the mud and healed him. </a:t>
            </a:r>
            <a:r>
              <a:rPr lang="en-US" altLang="en-US" baseline="30000">
                <a:latin typeface="Arial" panose="020B0604020202020204" pitchFamily="34" charset="0"/>
                <a:cs typeface="Arial" panose="020B0604020202020204" pitchFamily="34" charset="0"/>
              </a:rPr>
              <a:t>15 </a:t>
            </a:r>
            <a:r>
              <a:rPr lang="en-US" altLang="en-US">
                <a:latin typeface="Arial" panose="020B0604020202020204" pitchFamily="34" charset="0"/>
                <a:cs typeface="Arial" panose="020B0604020202020204" pitchFamily="34" charset="0"/>
              </a:rPr>
              <a:t>The Pharisees asked the man all about it. So he told them, “He put the mud over my eyes, and when I washed it away, I could see!”</a:t>
            </a:r>
          </a:p>
          <a:p>
            <a:r>
              <a:rPr lang="en-US" altLang="en-US" baseline="30000">
                <a:latin typeface="Arial" panose="020B0604020202020204" pitchFamily="34" charset="0"/>
                <a:cs typeface="Arial" panose="020B0604020202020204" pitchFamily="34" charset="0"/>
              </a:rPr>
              <a:t>16 </a:t>
            </a:r>
            <a:r>
              <a:rPr lang="en-US" altLang="en-US">
                <a:latin typeface="Arial" panose="020B0604020202020204" pitchFamily="34" charset="0"/>
                <a:cs typeface="Arial" panose="020B0604020202020204" pitchFamily="34" charset="0"/>
              </a:rPr>
              <a:t>Some of the Pharisees said, “This man Jesus is not from God, for he is working on the Sabbath.” </a:t>
            </a:r>
          </a:p>
          <a:p>
            <a:pPr lvl="1"/>
            <a:r>
              <a:rPr lang="en-US" altLang="en-US">
                <a:latin typeface="Arial" panose="020B0604020202020204" pitchFamily="34" charset="0"/>
                <a:cs typeface="Arial" panose="020B0604020202020204" pitchFamily="34" charset="0"/>
              </a:rPr>
              <a:t>Tyndale House Publishers., Holy Bible : New Living Translation., 2nd ed. (Wheaton, Ill.: Tyndale House Publishers, 2004), Jn 9:13-16.</a:t>
            </a:r>
          </a:p>
        </p:txBody>
      </p:sp>
      <p:sp>
        <p:nvSpPr>
          <p:cNvPr id="81924" name="Slide Number Placeholder 3">
            <a:extLst>
              <a:ext uri="{FF2B5EF4-FFF2-40B4-BE49-F238E27FC236}">
                <a16:creationId xmlns:a16="http://schemas.microsoft.com/office/drawing/2014/main" id="{4FDA90F5-BC77-4B83-895B-409274747E91}"/>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9A549E8-07E0-47F9-BC59-33BC6FFE186B}"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458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349628686"/>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Slide Image Placeholder 1">
            <a:extLst>
              <a:ext uri="{FF2B5EF4-FFF2-40B4-BE49-F238E27FC236}">
                <a16:creationId xmlns:a16="http://schemas.microsoft.com/office/drawing/2014/main" id="{B3B63B87-ECAF-47B6-8D87-ECB6EFEA1121}"/>
              </a:ext>
            </a:extLst>
          </p:cNvPr>
          <p:cNvSpPr>
            <a:spLocks noGrp="1" noRot="1" noChangeAspect="1"/>
          </p:cNvSpPr>
          <p:nvPr>
            <p:ph type="sldImg"/>
          </p:nvPr>
        </p:nvSpPr>
        <p:spPr>
          <a:ln/>
        </p:spPr>
      </p:sp>
      <p:sp>
        <p:nvSpPr>
          <p:cNvPr id="89091" name="Notes Placeholder 2">
            <a:extLst>
              <a:ext uri="{FF2B5EF4-FFF2-40B4-BE49-F238E27FC236}">
                <a16:creationId xmlns:a16="http://schemas.microsoft.com/office/drawing/2014/main" id="{78D0777C-9396-4898-B6CB-32F6C1DC6494}"/>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latin typeface="Arial" panose="020B0604020202020204" pitchFamily="34" charset="0"/>
                <a:cs typeface="Arial" panose="020B0604020202020204" pitchFamily="34" charset="0"/>
              </a:rPr>
              <a:t>The same applies to hearing others testify that Jesus offers eternal life—we must act on the evidence by believing it to prevent spiritual blindness.</a:t>
            </a:r>
          </a:p>
          <a:p>
            <a:endParaRPr lang="en-US" altLang="en-US">
              <a:latin typeface="Times New Roman" panose="02020603050405020304" pitchFamily="18" charset="0"/>
              <a:ea typeface="ＭＳ Ｐゴシック" panose="020B0600070205080204" pitchFamily="34" charset="-128"/>
              <a:cs typeface="Arial" panose="020B0604020202020204" pitchFamily="34" charset="0"/>
            </a:endParaRPr>
          </a:p>
          <a:p>
            <a:r>
              <a:rPr lang="en-US" altLang="en-US">
                <a:latin typeface="Times New Roman" panose="02020603050405020304" pitchFamily="18" charset="0"/>
                <a:ea typeface="ＭＳ Ｐゴシック" panose="020B0600070205080204" pitchFamily="34" charset="-128"/>
                <a:cs typeface="Arial" panose="020B0604020202020204" pitchFamily="34" charset="0"/>
              </a:rPr>
              <a:t>George Wald, “Origin, Lie and Evolution,” </a:t>
            </a:r>
            <a:r>
              <a:rPr lang="en-US" altLang="en-US" i="1">
                <a:latin typeface="Times New Roman" panose="02020603050405020304" pitchFamily="18" charset="0"/>
                <a:ea typeface="ＭＳ Ｐゴシック" panose="020B0600070205080204" pitchFamily="34" charset="-128"/>
                <a:cs typeface="Arial" panose="020B0604020202020204" pitchFamily="34" charset="0"/>
              </a:rPr>
              <a:t>Scientific American 1978); </a:t>
            </a:r>
            <a:r>
              <a:rPr lang="en-US" altLang="en-US">
                <a:latin typeface="Times New Roman" panose="02020603050405020304" pitchFamily="18" charset="0"/>
                <a:ea typeface="ＭＳ Ｐゴシック" panose="020B0600070205080204" pitchFamily="34" charset="-128"/>
                <a:cs typeface="Arial" panose="020B0604020202020204" pitchFamily="34" charset="0"/>
              </a:rPr>
              <a:t>cited by Joe White and Nicholas Comninellis, </a:t>
            </a:r>
            <a:r>
              <a:rPr lang="en-US" altLang="en-US" i="1">
                <a:latin typeface="Times New Roman" panose="02020603050405020304" pitchFamily="18" charset="0"/>
                <a:ea typeface="ＭＳ Ｐゴシック" panose="020B0600070205080204" pitchFamily="34" charset="-128"/>
                <a:cs typeface="Arial" panose="020B0604020202020204" pitchFamily="34" charset="0"/>
              </a:rPr>
              <a:t>Darwin’s Demise</a:t>
            </a:r>
            <a:r>
              <a:rPr lang="en-US" altLang="en-US">
                <a:latin typeface="Times New Roman" panose="02020603050405020304" pitchFamily="18" charset="0"/>
                <a:ea typeface="ＭＳ Ｐゴシック" panose="020B0600070205080204" pitchFamily="34" charset="-128"/>
                <a:cs typeface="Arial" panose="020B0604020202020204" pitchFamily="34" charset="0"/>
              </a:rPr>
              <a:t> (Green Forest, AR: Master Books, 2001), 46.</a:t>
            </a:r>
          </a:p>
        </p:txBody>
      </p:sp>
      <p:sp>
        <p:nvSpPr>
          <p:cNvPr id="89092" name="Slide Number Placeholder 3">
            <a:extLst>
              <a:ext uri="{FF2B5EF4-FFF2-40B4-BE49-F238E27FC236}">
                <a16:creationId xmlns:a16="http://schemas.microsoft.com/office/drawing/2014/main" id="{1D3CAFE5-073B-48A0-80FF-49222A0F5884}"/>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E3BA500-687C-4482-BB8A-B589297CF3E7}"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464</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82758247"/>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a:extLst>
              <a:ext uri="{FF2B5EF4-FFF2-40B4-BE49-F238E27FC236}">
                <a16:creationId xmlns:a16="http://schemas.microsoft.com/office/drawing/2014/main" id="{778EC448-1098-4FB6-9645-A91AA894180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39E69F-BCAD-4897-BFD6-3125EC1370E3}"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481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0595" name="Rectangle 2">
            <a:extLst>
              <a:ext uri="{FF2B5EF4-FFF2-40B4-BE49-F238E27FC236}">
                <a16:creationId xmlns:a16="http://schemas.microsoft.com/office/drawing/2014/main" id="{F44479FE-1540-4E9B-9E5F-0AB59E8B2D43}"/>
              </a:ext>
            </a:extLst>
          </p:cNvPr>
          <p:cNvSpPr>
            <a:spLocks noGrp="1" noRot="1" noChangeAspect="1" noChangeArrowheads="1" noTextEdit="1"/>
          </p:cNvSpPr>
          <p:nvPr>
            <p:ph type="sldImg"/>
          </p:nvPr>
        </p:nvSpPr>
        <p:spPr>
          <a:ln/>
        </p:spPr>
      </p:sp>
      <p:sp>
        <p:nvSpPr>
          <p:cNvPr id="110596" name="Rectangle 3">
            <a:extLst>
              <a:ext uri="{FF2B5EF4-FFF2-40B4-BE49-F238E27FC236}">
                <a16:creationId xmlns:a16="http://schemas.microsoft.com/office/drawing/2014/main" id="{B624335A-8775-4A95-B5D4-031F9479A89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46106416"/>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a:extLst>
              <a:ext uri="{FF2B5EF4-FFF2-40B4-BE49-F238E27FC236}">
                <a16:creationId xmlns:a16="http://schemas.microsoft.com/office/drawing/2014/main" id="{F447E76E-6A8C-41A9-A4D0-E9CF5AC488A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BCC395A-D718-46DC-BB10-317701112292}"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482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2643" name="Rectangle 2">
            <a:extLst>
              <a:ext uri="{FF2B5EF4-FFF2-40B4-BE49-F238E27FC236}">
                <a16:creationId xmlns:a16="http://schemas.microsoft.com/office/drawing/2014/main" id="{1AE98930-29C1-4967-9955-883C090F172C}"/>
              </a:ext>
            </a:extLst>
          </p:cNvPr>
          <p:cNvSpPr>
            <a:spLocks noGrp="1" noRot="1" noChangeAspect="1" noChangeArrowheads="1" noTextEdit="1"/>
          </p:cNvSpPr>
          <p:nvPr>
            <p:ph type="sldImg"/>
          </p:nvPr>
        </p:nvSpPr>
        <p:spPr>
          <a:ln/>
        </p:spPr>
      </p:sp>
      <p:sp>
        <p:nvSpPr>
          <p:cNvPr id="112644" name="Rectangle 3">
            <a:extLst>
              <a:ext uri="{FF2B5EF4-FFF2-40B4-BE49-F238E27FC236}">
                <a16:creationId xmlns:a16="http://schemas.microsoft.com/office/drawing/2014/main" id="{4C0DF9E3-91B0-4115-B849-87D451911B5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4234532"/>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a:extLst>
              <a:ext uri="{FF2B5EF4-FFF2-40B4-BE49-F238E27FC236}">
                <a16:creationId xmlns:a16="http://schemas.microsoft.com/office/drawing/2014/main" id="{FD48375E-C140-4B46-9D27-AE4D13F53BE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D3E82E-71AD-4722-8A1B-83EE3EFC16F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483</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4691" name="Rectangle 2">
            <a:extLst>
              <a:ext uri="{FF2B5EF4-FFF2-40B4-BE49-F238E27FC236}">
                <a16:creationId xmlns:a16="http://schemas.microsoft.com/office/drawing/2014/main" id="{9CE7EE53-BD12-4D4A-B6F2-801FAEC5892D}"/>
              </a:ext>
            </a:extLst>
          </p:cNvPr>
          <p:cNvSpPr>
            <a:spLocks noGrp="1" noRot="1" noChangeAspect="1" noChangeArrowheads="1" noTextEdit="1"/>
          </p:cNvSpPr>
          <p:nvPr>
            <p:ph type="sldImg"/>
          </p:nvPr>
        </p:nvSpPr>
        <p:spPr>
          <a:ln/>
        </p:spPr>
      </p:sp>
      <p:sp>
        <p:nvSpPr>
          <p:cNvPr id="114692" name="Rectangle 3">
            <a:extLst>
              <a:ext uri="{FF2B5EF4-FFF2-40B4-BE49-F238E27FC236}">
                <a16:creationId xmlns:a16="http://schemas.microsoft.com/office/drawing/2014/main" id="{EA96C080-6676-43BB-8DF5-0993C7098D1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85654487"/>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a:extLst>
              <a:ext uri="{FF2B5EF4-FFF2-40B4-BE49-F238E27FC236}">
                <a16:creationId xmlns:a16="http://schemas.microsoft.com/office/drawing/2014/main" id="{874A8E18-2687-44BD-BC5D-18C93548732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51BE70-FCEA-4BD6-A3DD-BE112CE17DF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484</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6739" name="Rectangle 2">
            <a:extLst>
              <a:ext uri="{FF2B5EF4-FFF2-40B4-BE49-F238E27FC236}">
                <a16:creationId xmlns:a16="http://schemas.microsoft.com/office/drawing/2014/main" id="{7E0986C6-49F7-47BA-98CD-A846C0B391C2}"/>
              </a:ext>
            </a:extLst>
          </p:cNvPr>
          <p:cNvSpPr>
            <a:spLocks noGrp="1" noRot="1" noChangeAspect="1" noChangeArrowheads="1" noTextEdit="1"/>
          </p:cNvSpPr>
          <p:nvPr>
            <p:ph type="sldImg"/>
          </p:nvPr>
        </p:nvSpPr>
        <p:spPr>
          <a:ln/>
        </p:spPr>
      </p:sp>
      <p:sp>
        <p:nvSpPr>
          <p:cNvPr id="116740" name="Rectangle 3">
            <a:extLst>
              <a:ext uri="{FF2B5EF4-FFF2-40B4-BE49-F238E27FC236}">
                <a16:creationId xmlns:a16="http://schemas.microsoft.com/office/drawing/2014/main" id="{85D3ED27-EA45-477D-B363-FDECF457ACE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8433407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8E3F3E7-6C6B-554F-8987-70F5027937F7}" type="slidenum">
              <a:rPr lang="en-US" sz="1200">
                <a:solidFill>
                  <a:srgbClr val="000000"/>
                </a:solidFill>
              </a:rPr>
              <a:pPr eaLnBrk="1" hangingPunct="1"/>
              <a:t>42</a:t>
            </a:fld>
            <a:endParaRPr lang="en-US" sz="1200">
              <a:solidFill>
                <a:srgbClr val="000000"/>
              </a:solidFill>
            </a:endParaRPr>
          </a:p>
        </p:txBody>
      </p:sp>
      <p:sp>
        <p:nvSpPr>
          <p:cNvPr id="32870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Peter tells us the foundation on which to respond (Christ</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Lordship of our lives), the "what" to do (answer based on hope), and the "how" to do this (gently and respectfully).  This is our desire as we respond to The Da Vinci Code.</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a:extLst>
              <a:ext uri="{FF2B5EF4-FFF2-40B4-BE49-F238E27FC236}">
                <a16:creationId xmlns:a16="http://schemas.microsoft.com/office/drawing/2014/main" id="{54B1D0AB-F38E-42FC-AA31-6BCF6EC5188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483AFB9-04A0-476D-A9B1-0592D18D584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485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787" name="Rectangle 2">
            <a:extLst>
              <a:ext uri="{FF2B5EF4-FFF2-40B4-BE49-F238E27FC236}">
                <a16:creationId xmlns:a16="http://schemas.microsoft.com/office/drawing/2014/main" id="{36505B27-E2E8-4B6A-B3BC-8F9E13A36AD5}"/>
              </a:ext>
            </a:extLst>
          </p:cNvPr>
          <p:cNvSpPr>
            <a:spLocks noGrp="1" noRot="1" noChangeAspect="1" noChangeArrowheads="1" noTextEdit="1"/>
          </p:cNvSpPr>
          <p:nvPr>
            <p:ph type="sldImg"/>
          </p:nvPr>
        </p:nvSpPr>
        <p:spPr>
          <a:ln/>
        </p:spPr>
      </p:sp>
      <p:sp>
        <p:nvSpPr>
          <p:cNvPr id="118788" name="Rectangle 3">
            <a:extLst>
              <a:ext uri="{FF2B5EF4-FFF2-40B4-BE49-F238E27FC236}">
                <a16:creationId xmlns:a16="http://schemas.microsoft.com/office/drawing/2014/main" id="{1AAC5D53-4717-4285-8125-9921AA8F911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55305104"/>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Jews at the time of Jesus hated the Samaritans so much that they did not travel northward from Jerusalem through Samaria to get to the north. Instead, they traveled east through Bethany on the other side of the Mount of Olives and straight across the Jordan River so as to totally bypass Samaria. Bethany was the hometown of Lazarus and he is sisters, Mary and Martha. </a:t>
            </a:r>
          </a:p>
          <a:p>
            <a:r>
              <a:rPr lang="en-US" dirty="0"/>
              <a:t>_______</a:t>
            </a:r>
          </a:p>
          <a:p>
            <a:r>
              <a:rPr lang="en-US" dirty="0"/>
              <a:t>LC-06-Preparation of the Disciples-73</a:t>
            </a:r>
          </a:p>
          <a:p>
            <a:r>
              <a:rPr lang="en-US" dirty="0"/>
              <a:t>NS-04-John1-11-slide 467</a:t>
            </a:r>
          </a:p>
        </p:txBody>
      </p:sp>
    </p:spTree>
    <p:extLst>
      <p:ext uri="{BB962C8B-B14F-4D97-AF65-F5344CB8AC3E}">
        <p14:creationId xmlns:p14="http://schemas.microsoft.com/office/powerpoint/2010/main" val="550069700"/>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0B3EAC3-5018-9548-94C9-ED29658E9212}" type="slidenum">
              <a:rPr lang="en-US" sz="1200">
                <a:solidFill>
                  <a:srgbClr val="000000"/>
                </a:solidFill>
              </a:rPr>
              <a:pPr eaLnBrk="1" hangingPunct="1"/>
              <a:t>43</a:t>
            </a:fld>
            <a:endParaRPr lang="en-US" sz="1200">
              <a:solidFill>
                <a:srgbClr val="000000"/>
              </a:solidFill>
            </a:endParaRPr>
          </a:p>
        </p:txBody>
      </p:sp>
      <p:sp>
        <p:nvSpPr>
          <p:cNvPr id="3307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307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You</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ll see in a minute why I don</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t hesitate to call this a heresy…</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CE880BF-602D-DA40-84F8-D4D93602FFA7}" type="slidenum">
              <a:rPr lang="en-US" sz="1200">
                <a:solidFill>
                  <a:srgbClr val="000000"/>
                </a:solidFill>
              </a:rPr>
              <a:pPr eaLnBrk="1" hangingPunct="1"/>
              <a:t>44</a:t>
            </a:fld>
            <a:endParaRPr lang="en-US" sz="1200">
              <a:solidFill>
                <a:srgbClr val="000000"/>
              </a:solidFill>
            </a:endParaRPr>
          </a:p>
        </p:txBody>
      </p:sp>
      <p:sp>
        <p:nvSpPr>
          <p:cNvPr id="332802" name="Rectangle 2"/>
          <p:cNvSpPr>
            <a:spLocks noGrp="1" noRot="1" noChangeAspect="1" noChangeArrowheads="1" noTextEdit="1"/>
          </p:cNvSpPr>
          <p:nvPr>
            <p:ph type="sldImg"/>
          </p:nvPr>
        </p:nvSpPr>
        <p:spPr>
          <a:xfrm>
            <a:off x="1143000" y="685800"/>
            <a:ext cx="4572000" cy="3429000"/>
          </a:xfrm>
          <a:ln/>
        </p:spPr>
      </p:sp>
      <p:sp>
        <p:nvSpPr>
          <p:cNvPr id="3328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4F573E1-8CDD-A346-A8FA-AB8B7107847E}" type="slidenum">
              <a:rPr lang="en-US" sz="1200">
                <a:solidFill>
                  <a:srgbClr val="000000"/>
                </a:solidFill>
              </a:rPr>
              <a:pPr eaLnBrk="1" hangingPunct="1"/>
              <a:t>45</a:t>
            </a:fld>
            <a:endParaRPr lang="en-US" sz="1200">
              <a:solidFill>
                <a:srgbClr val="000000"/>
              </a:solidFill>
            </a:endParaRPr>
          </a:p>
        </p:txBody>
      </p:sp>
      <p:sp>
        <p:nvSpPr>
          <p:cNvPr id="334850" name="Rectangle 2"/>
          <p:cNvSpPr>
            <a:spLocks noGrp="1" noRot="1" noChangeAspect="1" noChangeArrowheads="1" noTextEdit="1"/>
          </p:cNvSpPr>
          <p:nvPr>
            <p:ph type="sldImg"/>
          </p:nvPr>
        </p:nvSpPr>
        <p:spPr>
          <a:xfrm>
            <a:off x="1143000" y="685800"/>
            <a:ext cx="4572000" cy="3429000"/>
          </a:xfrm>
          <a:ln/>
        </p:spPr>
      </p:sp>
      <p:sp>
        <p:nvSpPr>
          <p:cNvPr id="3348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AC65960-E596-8E40-951D-EEBE324563EE}" type="slidenum">
              <a:rPr lang="en-US" sz="1200">
                <a:solidFill>
                  <a:srgbClr val="000000"/>
                </a:solidFill>
              </a:rPr>
              <a:pPr eaLnBrk="1" hangingPunct="1"/>
              <a:t>46</a:t>
            </a:fld>
            <a:endParaRPr lang="en-US" sz="1200">
              <a:solidFill>
                <a:srgbClr val="000000"/>
              </a:solidFill>
            </a:endParaRPr>
          </a:p>
        </p:txBody>
      </p:sp>
      <p:sp>
        <p:nvSpPr>
          <p:cNvPr id="336898" name="Rectangle 2"/>
          <p:cNvSpPr>
            <a:spLocks noGrp="1" noRot="1" noChangeAspect="1" noChangeArrowheads="1" noTextEdit="1"/>
          </p:cNvSpPr>
          <p:nvPr>
            <p:ph type="sldImg"/>
          </p:nvPr>
        </p:nvSpPr>
        <p:spPr>
          <a:xfrm>
            <a:off x="1143000" y="685800"/>
            <a:ext cx="4572000" cy="3429000"/>
          </a:xfrm>
          <a:ln/>
        </p:spPr>
      </p:sp>
      <p:sp>
        <p:nvSpPr>
          <p:cNvPr id="3368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a:p>
            <a:r>
              <a:rPr lang="en-US" dirty="0"/>
              <a:t>_______</a:t>
            </a:r>
          </a:p>
          <a:p>
            <a:r>
              <a:rPr lang="en-US" dirty="0"/>
              <a:t>LC-06-Preparation of the Disciples-102</a:t>
            </a:r>
          </a:p>
          <a:p>
            <a:r>
              <a:rPr lang="en-US" dirty="0"/>
              <a:t>NS-04-John1-11-slide 505</a:t>
            </a:r>
          </a:p>
          <a:p>
            <a:endParaRPr lang="en-US" dirty="0"/>
          </a:p>
        </p:txBody>
      </p:sp>
    </p:spTree>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a:p>
            <a:r>
              <a:rPr lang="en-US" dirty="0"/>
              <a:t>_______</a:t>
            </a:r>
          </a:p>
          <a:p>
            <a:r>
              <a:rPr lang="en-US" dirty="0"/>
              <a:t>LC-06-Preparation of the Disciples-106</a:t>
            </a:r>
          </a:p>
          <a:p>
            <a:r>
              <a:rPr lang="en-US"/>
              <a:t>NS-04-John1-11-slide 509</a:t>
            </a:r>
            <a:endParaRPr lang="en-US" dirty="0"/>
          </a:p>
          <a:p>
            <a:endParaRPr lang="en-US" dirty="0"/>
          </a:p>
          <a:p>
            <a:endParaRPr lang="en-US" dirty="0"/>
          </a:p>
        </p:txBody>
      </p:sp>
    </p:spTree>
  </p:cSld>
  <p:clrMapOvr>
    <a:masterClrMapping/>
  </p:clrMapOvr>
</p:notes>
</file>

<file path=ppt/notesSlides/notesSlide3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0593" name="Slide Image Placeholder 1"/>
          <p:cNvSpPr>
            <a:spLocks noGrp="1" noRot="1" noChangeAspect="1"/>
          </p:cNvSpPr>
          <p:nvPr>
            <p:ph type="sldImg"/>
          </p:nvPr>
        </p:nvSpPr>
        <p:spPr>
          <a:xfrm>
            <a:off x="1143000" y="685800"/>
            <a:ext cx="4572000" cy="3429000"/>
          </a:xfrm>
          <a:ln/>
        </p:spPr>
      </p:sp>
      <p:sp>
        <p:nvSpPr>
          <p:cNvPr id="75059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Translators: Select all the black panels at once and move them to the side to translate the text underneath.  Once translated, then move all the panels back as a group.</a:t>
            </a:r>
          </a:p>
        </p:txBody>
      </p:sp>
      <p:sp>
        <p:nvSpPr>
          <p:cNvPr id="75059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084CD5B-6896-2345-96DB-8F9681AAC153}" type="slidenum">
              <a:rPr lang="en-US" sz="1200"/>
              <a:pPr eaLnBrk="1" hangingPunct="1"/>
              <a:t>546</a:t>
            </a:fld>
            <a:endParaRPr lang="en-US" sz="1200"/>
          </a:p>
        </p:txBody>
      </p:sp>
    </p:spTree>
  </p:cSld>
  <p:clrMapOvr>
    <a:masterClrMapping/>
  </p:clrMapOvr>
</p:notes>
</file>

<file path=ppt/notesSlides/notesSlide3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7" name="Slide Image Placeholder 1"/>
          <p:cNvSpPr>
            <a:spLocks noGrp="1" noRot="1" noChangeAspect="1"/>
          </p:cNvSpPr>
          <p:nvPr>
            <p:ph type="sldImg"/>
          </p:nvPr>
        </p:nvSpPr>
        <p:spPr>
          <a:xfrm>
            <a:off x="1143000" y="685800"/>
            <a:ext cx="4572000" cy="3429000"/>
          </a:xfrm>
          <a:ln/>
        </p:spPr>
      </p:sp>
      <p:sp>
        <p:nvSpPr>
          <p:cNvPr id="75161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Translators: Select all the black panels at once and move them to the side to translate the text underneath.  Once translated, then move all the panels back as a group.</a:t>
            </a:r>
          </a:p>
          <a:p>
            <a:endParaRPr lang="en-US">
              <a:latin typeface="Times New Roman" charset="0"/>
              <a:ea typeface="ＭＳ Ｐゴシック" charset="0"/>
              <a:cs typeface="ＭＳ Ｐゴシック" charset="0"/>
            </a:endParaRPr>
          </a:p>
        </p:txBody>
      </p:sp>
      <p:sp>
        <p:nvSpPr>
          <p:cNvPr id="75161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F0902FD-AA4E-B046-B201-3D03F5FFB321}" type="slidenum">
              <a:rPr lang="en-US" sz="1200"/>
              <a:pPr eaLnBrk="1" hangingPunct="1"/>
              <a:t>547</a:t>
            </a:fld>
            <a:endParaRPr lang="en-US" sz="1200"/>
          </a:p>
        </p:txBody>
      </p:sp>
    </p:spTree>
  </p:cSld>
  <p:clrMapOvr>
    <a:masterClrMapping/>
  </p:clrMapOvr>
</p:notes>
</file>

<file path=ppt/notesSlides/notesSlide3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5475179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271F5B4-0BE8-B048-B47A-362AD432874F}" type="slidenum">
              <a:rPr lang="en-US" sz="1200">
                <a:solidFill>
                  <a:srgbClr val="000000"/>
                </a:solidFill>
              </a:rPr>
              <a:pPr eaLnBrk="1" hangingPunct="1"/>
              <a:t>5</a:t>
            </a:fld>
            <a:endParaRPr lang="en-US" sz="1200">
              <a:solidFill>
                <a:srgbClr val="000000"/>
              </a:solidFill>
            </a:endParaRPr>
          </a:p>
        </p:txBody>
      </p:sp>
      <p:sp>
        <p:nvSpPr>
          <p:cNvPr id="417794" name="Rectangle 2"/>
          <p:cNvSpPr>
            <a:spLocks noGrp="1" noRot="1" noChangeAspect="1" noChangeArrowheads="1" noTextEdit="1"/>
          </p:cNvSpPr>
          <p:nvPr>
            <p:ph type="sldImg"/>
          </p:nvPr>
        </p:nvSpPr>
        <p:spPr>
          <a:xfrm>
            <a:off x="1143000" y="685800"/>
            <a:ext cx="4572000" cy="3429000"/>
          </a:xfrm>
          <a:ln/>
        </p:spPr>
      </p:sp>
      <p:sp>
        <p:nvSpPr>
          <p:cNvPr id="4177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4159BBD-A0D9-864C-9DEE-C8A14BB8113C}" type="slidenum">
              <a:rPr lang="en-US" sz="1200">
                <a:solidFill>
                  <a:srgbClr val="000000"/>
                </a:solidFill>
              </a:rPr>
              <a:pPr eaLnBrk="1" hangingPunct="1"/>
              <a:t>47</a:t>
            </a:fld>
            <a:endParaRPr lang="en-US" sz="1200">
              <a:solidFill>
                <a:srgbClr val="000000"/>
              </a:solidFill>
            </a:endParaRPr>
          </a:p>
        </p:txBody>
      </p:sp>
      <p:sp>
        <p:nvSpPr>
          <p:cNvPr id="338946" name="Rectangle 2"/>
          <p:cNvSpPr>
            <a:spLocks noGrp="1" noRot="1" noChangeAspect="1" noChangeArrowheads="1" noTextEdit="1"/>
          </p:cNvSpPr>
          <p:nvPr>
            <p:ph type="sldImg"/>
          </p:nvPr>
        </p:nvSpPr>
        <p:spPr>
          <a:xfrm>
            <a:off x="1143000" y="685800"/>
            <a:ext cx="4572000" cy="3429000"/>
          </a:xfrm>
          <a:ln/>
        </p:spPr>
      </p:sp>
      <p:sp>
        <p:nvSpPr>
          <p:cNvPr id="3389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4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646745876"/>
      </p:ext>
    </p:extLst>
  </p:cSld>
  <p:clrMapOvr>
    <a:masterClrMapping/>
  </p:clrMapOvr>
</p:notes>
</file>

<file path=ppt/notesSlides/notesSlide4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110927633"/>
      </p:ext>
    </p:extLst>
  </p:cSld>
  <p:clrMapOvr>
    <a:masterClrMapping/>
  </p:clrMapOvr>
</p:notes>
</file>

<file path=ppt/notesSlides/notesSlide4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784042435"/>
      </p:ext>
    </p:extLst>
  </p:cSld>
  <p:clrMapOvr>
    <a:masterClrMapping/>
  </p:clrMapOvr>
</p:notes>
</file>

<file path=ppt/notesSlides/notesSlide4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081648018"/>
      </p:ext>
    </p:extLst>
  </p:cSld>
  <p:clrMapOvr>
    <a:masterClrMapping/>
  </p:clrMapOvr>
</p:notes>
</file>

<file path=ppt/notesSlides/notesSlide4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556</a:t>
            </a:fld>
            <a:endParaRPr lang="en-US" sz="1200">
              <a:solidFill>
                <a:srgbClr val="000000"/>
              </a:solidFill>
            </a:endParaRPr>
          </a:p>
        </p:txBody>
      </p:sp>
      <p:sp>
        <p:nvSpPr>
          <p:cNvPr id="100354" name="Rectangle 2"/>
          <p:cNvSpPr>
            <a:spLocks noGrp="1" noRot="1" noChangeAspect="1" noChangeArrowheads="1"/>
          </p:cNvSpPr>
          <p:nvPr>
            <p:ph type="sldImg"/>
          </p:nvPr>
        </p:nvSpPr>
        <p:spPr>
          <a:xfrm>
            <a:off x="1143000" y="685800"/>
            <a:ext cx="4572000" cy="3429000"/>
          </a:xfrm>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4BF0F9B-2CBD-EE47-AB7C-DF628D926172}" type="slidenum">
              <a:rPr lang="en-US" sz="1200"/>
              <a:pPr eaLnBrk="1" hangingPunct="1"/>
              <a:t>48</a:t>
            </a:fld>
            <a:endParaRPr lang="en-US" sz="1200"/>
          </a:p>
        </p:txBody>
      </p:sp>
      <p:sp>
        <p:nvSpPr>
          <p:cNvPr id="340994" name="Rectangle 2"/>
          <p:cNvSpPr>
            <a:spLocks noGrp="1" noRot="1" noChangeAspect="1" noChangeArrowheads="1" noTextEdit="1"/>
          </p:cNvSpPr>
          <p:nvPr>
            <p:ph type="sldImg"/>
          </p:nvPr>
        </p:nvSpPr>
        <p:spPr>
          <a:xfrm>
            <a:off x="1143000" y="685800"/>
            <a:ext cx="4572000" cy="3429000"/>
          </a:xfrm>
          <a:ln/>
        </p:spPr>
      </p:sp>
      <p:sp>
        <p:nvSpPr>
          <p:cNvPr id="3409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E8B77A0-FFC5-7642-8365-942944ADAA5B}" type="slidenum">
              <a:rPr lang="en-US" sz="1200">
                <a:solidFill>
                  <a:srgbClr val="000000"/>
                </a:solidFill>
              </a:rPr>
              <a:pPr eaLnBrk="1" hangingPunct="1"/>
              <a:t>49</a:t>
            </a:fld>
            <a:endParaRPr lang="en-US" sz="1200">
              <a:solidFill>
                <a:srgbClr val="000000"/>
              </a:solidFill>
            </a:endParaRPr>
          </a:p>
        </p:txBody>
      </p:sp>
      <p:sp>
        <p:nvSpPr>
          <p:cNvPr id="343042" name="Rectangle 2"/>
          <p:cNvSpPr>
            <a:spLocks noGrp="1" noRot="1" noChangeAspect="1" noChangeArrowheads="1" noTextEdit="1"/>
          </p:cNvSpPr>
          <p:nvPr>
            <p:ph type="sldImg"/>
          </p:nvPr>
        </p:nvSpPr>
        <p:spPr>
          <a:xfrm>
            <a:off x="1143000" y="685800"/>
            <a:ext cx="4572000" cy="3429000"/>
          </a:xfrm>
          <a:ln/>
        </p:spPr>
      </p:sp>
      <p:sp>
        <p:nvSpPr>
          <p:cNvPr id="3430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_______________</a:t>
            </a:r>
          </a:p>
          <a:p>
            <a:pPr eaLnBrk="1" hangingPunct="1"/>
            <a:r>
              <a:rPr lang="en-US" dirty="0">
                <a:latin typeface="Arial" charset="0"/>
                <a:ea typeface="ＭＳ Ｐゴシック" charset="0"/>
                <a:cs typeface="ＭＳ Ｐゴシック" charset="0"/>
              </a:rPr>
              <a:t>NB-16-Literary-41</a:t>
            </a:r>
          </a:p>
          <a:p>
            <a:pPr eaLnBrk="1" hangingPunct="1"/>
            <a:r>
              <a:rPr lang="en-US" dirty="0">
                <a:latin typeface="Arial" charset="0"/>
                <a:ea typeface="ＭＳ Ｐゴシック" charset="0"/>
                <a:cs typeface="ＭＳ Ｐゴシック" charset="0"/>
              </a:rPr>
              <a:t>NS-04-John1-11-slide 49</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660AD0A-A030-8F46-800B-BFCBE001B1CB}" type="slidenum">
              <a:rPr lang="en-US" sz="1200">
                <a:solidFill>
                  <a:srgbClr val="000000"/>
                </a:solidFill>
              </a:rPr>
              <a:pPr eaLnBrk="1" hangingPunct="1"/>
              <a:t>50</a:t>
            </a:fld>
            <a:endParaRPr lang="en-US" sz="1200">
              <a:solidFill>
                <a:srgbClr val="000000"/>
              </a:solidFill>
            </a:endParaRPr>
          </a:p>
        </p:txBody>
      </p:sp>
      <p:sp>
        <p:nvSpPr>
          <p:cNvPr id="345090" name="Rectangle 2"/>
          <p:cNvSpPr>
            <a:spLocks noGrp="1" noRot="1" noChangeAspect="1" noChangeArrowheads="1" noTextEdit="1"/>
          </p:cNvSpPr>
          <p:nvPr>
            <p:ph type="sldImg"/>
          </p:nvPr>
        </p:nvSpPr>
        <p:spPr>
          <a:xfrm>
            <a:off x="1143000" y="685800"/>
            <a:ext cx="4572000" cy="3429000"/>
          </a:xfrm>
          <a:ln/>
        </p:spPr>
      </p:sp>
      <p:sp>
        <p:nvSpPr>
          <p:cNvPr id="345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1110B6C-A69E-924B-B0FB-84156B9EBC87}" type="slidenum">
              <a:rPr lang="en-US" sz="1200">
                <a:solidFill>
                  <a:srgbClr val="000000"/>
                </a:solidFill>
              </a:rPr>
              <a:pPr eaLnBrk="1" hangingPunct="1"/>
              <a:t>51</a:t>
            </a:fld>
            <a:endParaRPr lang="en-US" sz="1200">
              <a:solidFill>
                <a:srgbClr val="000000"/>
              </a:solidFill>
            </a:endParaRPr>
          </a:p>
        </p:txBody>
      </p:sp>
      <p:sp>
        <p:nvSpPr>
          <p:cNvPr id="347138" name="Rectangle 2"/>
          <p:cNvSpPr>
            <a:spLocks noGrp="1" noRot="1" noChangeAspect="1" noChangeArrowheads="1" noTextEdit="1"/>
          </p:cNvSpPr>
          <p:nvPr>
            <p:ph type="sldImg"/>
          </p:nvPr>
        </p:nvSpPr>
        <p:spPr>
          <a:xfrm>
            <a:off x="1143000" y="685800"/>
            <a:ext cx="4572000" cy="3429000"/>
          </a:xfrm>
          <a:ln/>
        </p:spPr>
      </p:sp>
      <p:sp>
        <p:nvSpPr>
          <p:cNvPr id="34713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F28B0E8-2F3A-8340-B0F6-362593E5A689}" type="slidenum">
              <a:rPr lang="en-US" sz="1200">
                <a:solidFill>
                  <a:srgbClr val="000000"/>
                </a:solidFill>
              </a:rPr>
              <a:pPr eaLnBrk="1" hangingPunct="1"/>
              <a:t>52</a:t>
            </a:fld>
            <a:endParaRPr lang="en-US" sz="1200">
              <a:solidFill>
                <a:srgbClr val="000000"/>
              </a:solidFill>
            </a:endParaRPr>
          </a:p>
        </p:txBody>
      </p:sp>
      <p:sp>
        <p:nvSpPr>
          <p:cNvPr id="349186" name="Rectangle 2"/>
          <p:cNvSpPr>
            <a:spLocks noGrp="1" noRot="1" noChangeAspect="1" noChangeArrowheads="1" noTextEdit="1"/>
          </p:cNvSpPr>
          <p:nvPr>
            <p:ph type="sldImg"/>
          </p:nvPr>
        </p:nvSpPr>
        <p:spPr>
          <a:xfrm>
            <a:off x="1143000" y="685800"/>
            <a:ext cx="4572000" cy="3429000"/>
          </a:xfrm>
          <a:ln/>
        </p:spPr>
      </p:sp>
      <p:sp>
        <p:nvSpPr>
          <p:cNvPr id="3491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E4B29E9-B52E-1C46-A9C0-692262FB6257}" type="slidenum">
              <a:rPr lang="en-US" sz="1200">
                <a:solidFill>
                  <a:srgbClr val="000000"/>
                </a:solidFill>
              </a:rPr>
              <a:pPr eaLnBrk="1" hangingPunct="1"/>
              <a:t>53</a:t>
            </a:fld>
            <a:endParaRPr lang="en-US" sz="1200">
              <a:solidFill>
                <a:srgbClr val="000000"/>
              </a:solidFill>
            </a:endParaRPr>
          </a:p>
        </p:txBody>
      </p:sp>
      <p:sp>
        <p:nvSpPr>
          <p:cNvPr id="35123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12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Now let</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turn our attention away from historical inaccuracies about the canon to the early view of Jesus himself.</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F19374A-0EE0-CD4C-8B29-84AB6A9ED079}" type="slidenum">
              <a:rPr lang="en-US" sz="1200">
                <a:solidFill>
                  <a:srgbClr val="000000"/>
                </a:solidFill>
              </a:rPr>
              <a:pPr eaLnBrk="1" hangingPunct="1"/>
              <a:t>55</a:t>
            </a:fld>
            <a:endParaRPr lang="en-US" sz="1200">
              <a:solidFill>
                <a:srgbClr val="000000"/>
              </a:solidFill>
            </a:endParaRPr>
          </a:p>
        </p:txBody>
      </p:sp>
      <p:sp>
        <p:nvSpPr>
          <p:cNvPr id="35430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43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Here is where Brown rewrites not only the history of what unbelievers thought--he rewrites Christians</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 view of Jesus.</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72D3A70-7816-454E-9AAC-1BAC13108516}" type="slidenum">
              <a:rPr lang="en-US" sz="1200">
                <a:solidFill>
                  <a:srgbClr val="000000"/>
                </a:solidFill>
              </a:rPr>
              <a:pPr eaLnBrk="1" hangingPunct="1"/>
              <a:t>56</a:t>
            </a:fld>
            <a:endParaRPr lang="en-US" sz="1200">
              <a:solidFill>
                <a:srgbClr val="000000"/>
              </a:solidFill>
            </a:endParaRPr>
          </a:p>
        </p:txBody>
      </p:sp>
      <p:sp>
        <p:nvSpPr>
          <p:cNvPr id="3563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6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EVERYONE believed that Jesus was a man.</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0E9298D-0001-2B4A-837B-9F07F6594101}" type="slidenum">
              <a:rPr lang="en-US" sz="1200">
                <a:solidFill>
                  <a:srgbClr val="000000"/>
                </a:solidFill>
              </a:rPr>
              <a:pPr eaLnBrk="1" hangingPunct="1"/>
              <a:t>57</a:t>
            </a:fld>
            <a:endParaRPr lang="en-US" sz="1200">
              <a:solidFill>
                <a:srgbClr val="000000"/>
              </a:solidFill>
            </a:endParaRPr>
          </a:p>
        </p:txBody>
      </p:sp>
      <p:sp>
        <p:nvSpPr>
          <p:cNvPr id="35840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8403"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The Romans would have had no problem with Christians who only believed Jesus was a man.  Their disagreement came with the Christian belief that Jesus was GOD.</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2"/>
          <p:cNvSpPr>
            <a:spLocks noGrp="1" noRot="1" noChangeAspect="1" noChangeArrowheads="1" noTextEdit="1"/>
          </p:cNvSpPr>
          <p:nvPr>
            <p:ph type="sldImg"/>
          </p:nvPr>
        </p:nvSpPr>
        <p:spPr>
          <a:xfrm>
            <a:off x="1143000" y="685800"/>
            <a:ext cx="4572000" cy="3429000"/>
          </a:xfrm>
          <a:ln/>
        </p:spPr>
      </p:sp>
      <p:sp>
        <p:nvSpPr>
          <p:cNvPr id="45056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1E70542-235D-C24F-9C0A-4F47B26AA4DC}" type="slidenum">
              <a:rPr lang="en-US" sz="1200">
                <a:solidFill>
                  <a:srgbClr val="000000"/>
                </a:solidFill>
              </a:rPr>
              <a:pPr eaLnBrk="1" hangingPunct="1"/>
              <a:t>58</a:t>
            </a:fld>
            <a:endParaRPr lang="en-US" sz="1200">
              <a:solidFill>
                <a:srgbClr val="000000"/>
              </a:solidFill>
            </a:endParaRPr>
          </a:p>
        </p:txBody>
      </p:sp>
      <p:sp>
        <p:nvSpPr>
          <p:cNvPr id="3604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604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Even women paid the ultimate price.</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1BD01F5-F431-3E44-9165-62521B9889CC}" type="slidenum">
              <a:rPr lang="en-US" sz="1200">
                <a:solidFill>
                  <a:srgbClr val="000000"/>
                </a:solidFill>
              </a:rPr>
              <a:pPr eaLnBrk="1" hangingPunct="1"/>
              <a:t>59</a:t>
            </a:fld>
            <a:endParaRPr lang="en-US" sz="1200">
              <a:solidFill>
                <a:srgbClr val="000000"/>
              </a:solidFill>
            </a:endParaRPr>
          </a:p>
        </p:txBody>
      </p:sp>
      <p:sp>
        <p:nvSpPr>
          <p:cNvPr id="362498" name="Rectangle 2"/>
          <p:cNvSpPr>
            <a:spLocks noGrp="1" noRot="1" noChangeAspect="1" noChangeArrowheads="1" noTextEdit="1"/>
          </p:cNvSpPr>
          <p:nvPr>
            <p:ph type="sldImg"/>
          </p:nvPr>
        </p:nvSpPr>
        <p:spPr>
          <a:xfrm>
            <a:off x="1143000" y="685800"/>
            <a:ext cx="4572000" cy="3429000"/>
          </a:xfrm>
          <a:ln/>
        </p:spPr>
      </p:sp>
      <p:sp>
        <p:nvSpPr>
          <p:cNvPr id="3624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r>
              <a:rPr lang="en-US">
                <a:latin typeface="Times New Roman" charset="0"/>
                <a:ea typeface="ＭＳ Ｐゴシック" charset="0"/>
                <a:cs typeface="ＭＳ Ｐゴシック" charset="0"/>
              </a:rPr>
              <a:t>http://www.ccel.org/fathers2/ANF-01/anf01-60.htm#P7477_2003920</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1703C50-D1F7-F24A-9971-A111A1FDA81F}" type="slidenum">
              <a:rPr lang="en-US" sz="1200">
                <a:solidFill>
                  <a:srgbClr val="000000"/>
                </a:solidFill>
              </a:rPr>
              <a:pPr eaLnBrk="1" hangingPunct="1"/>
              <a:t>60</a:t>
            </a:fld>
            <a:endParaRPr lang="en-US" sz="1200">
              <a:solidFill>
                <a:srgbClr val="000000"/>
              </a:solidFill>
            </a:endParaRPr>
          </a:p>
        </p:txBody>
      </p:sp>
      <p:sp>
        <p:nvSpPr>
          <p:cNvPr id="364546" name="Rectangle 2"/>
          <p:cNvSpPr>
            <a:spLocks noGrp="1" noRot="1" noChangeAspect="1" noChangeArrowheads="1" noTextEdit="1"/>
          </p:cNvSpPr>
          <p:nvPr>
            <p:ph type="sldImg"/>
          </p:nvPr>
        </p:nvSpPr>
        <p:spPr>
          <a:xfrm>
            <a:off x="1143000" y="685800"/>
            <a:ext cx="4572000" cy="3429000"/>
          </a:xfrm>
          <a:ln/>
        </p:spPr>
      </p:sp>
      <p:sp>
        <p:nvSpPr>
          <p:cNvPr id="3645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r>
              <a:rPr lang="en-US">
                <a:latin typeface="Times New Roman" charset="0"/>
                <a:ea typeface="ＭＳ Ｐゴシック" charset="0"/>
                <a:cs typeface="ＭＳ Ｐゴシック" charset="0"/>
              </a:rPr>
              <a:t>http://www.ccel.org/fathers2/ANF-01/anf01-60.htm#P7477_2003920</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659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p>
        </p:txBody>
      </p:sp>
      <p:sp>
        <p:nvSpPr>
          <p:cNvPr id="366595" name="Text Box 2"/>
          <p:cNvSpPr>
            <a:spLocks noGrp="1" noChangeArrowheads="1"/>
          </p:cNvSpPr>
          <p:nvPr>
            <p:ph type="body"/>
          </p:nvPr>
        </p:nvSpPr>
        <p:spPr>
          <a:xfrm>
            <a:off x="914400" y="4343400"/>
            <a:ext cx="5029200" cy="411638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Using Study Help #21, through this large picture frame…</a:t>
            </a:r>
          </a:p>
          <a:p>
            <a:r>
              <a:rPr lang="en-US" b="0">
                <a:latin typeface="Arial"/>
                <a:ea typeface="ＭＳ Ｐゴシック" charset="0"/>
                <a:cs typeface="Arial"/>
              </a:rPr>
              <a:t>we</a:t>
            </a:r>
            <a:r>
              <a:rPr lang="fr-FR" altLang="ja-JP" b="0">
                <a:latin typeface="Arial"/>
                <a:ea typeface="ＭＳ Ｐゴシック" charset="0"/>
                <a:cs typeface="Arial"/>
              </a:rPr>
              <a:t>'</a:t>
            </a:r>
            <a:r>
              <a:rPr lang="en-US" altLang="ja-JP" b="0">
                <a:latin typeface="Arial"/>
                <a:ea typeface="ＭＳ Ｐゴシック" charset="0"/>
                <a:cs typeface="Arial"/>
              </a:rPr>
              <a:t>re going to create a graphic representation called </a:t>
            </a:r>
          </a:p>
          <a:p>
            <a:r>
              <a:rPr lang="en-US" b="0">
                <a:latin typeface="Arial"/>
                <a:ea typeface="ＭＳ Ｐゴシック" charset="0"/>
                <a:cs typeface="Arial"/>
              </a:rPr>
              <a:t>////	A FINISHED PORTRAIT OF THE LORD JESUS CHRIST… but…</a:t>
            </a:r>
          </a:p>
          <a:p>
            <a:r>
              <a:rPr lang="en-US" b="0">
                <a:latin typeface="Arial"/>
                <a:ea typeface="ＭＳ Ｐゴシック" charset="0"/>
                <a:cs typeface="Arial"/>
              </a:rPr>
              <a:t>////	…we</a:t>
            </a:r>
            <a:r>
              <a:rPr lang="fr-FR" altLang="ja-JP" b="0">
                <a:latin typeface="Arial"/>
                <a:ea typeface="ＭＳ Ｐゴシック" charset="0"/>
                <a:cs typeface="Arial"/>
              </a:rPr>
              <a:t>'</a:t>
            </a:r>
            <a:r>
              <a:rPr lang="en-US" altLang="ja-JP" b="0">
                <a:latin typeface="Arial"/>
                <a:ea typeface="ＭＳ Ｐゴシック" charset="0"/>
                <a:cs typeface="Arial"/>
              </a:rPr>
              <a:t>re going to compose that portrait through four different literary lenses as the completed image develops.</a:t>
            </a:r>
            <a:endParaRPr lang="en-US" b="0">
              <a:latin typeface="Arial"/>
              <a:ea typeface="ＭＳ Ｐゴシック" charset="0"/>
              <a:cs typeface="Arial"/>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34819"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From each Gospel writer…</a:t>
            </a:r>
          </a:p>
          <a:p>
            <a:r>
              <a:rPr lang="en-US" b="0">
                <a:latin typeface="Arial"/>
                <a:ea typeface="ＭＳ Ｐゴシック" charset="0"/>
                <a:cs typeface="Arial"/>
              </a:rPr>
              <a:t>////	…we</a:t>
            </a:r>
            <a:r>
              <a:rPr lang="fr-FR" altLang="ja-JP" b="0">
                <a:latin typeface="Arial"/>
                <a:ea typeface="ＭＳ Ｐゴシック" charset="0"/>
                <a:cs typeface="Arial"/>
              </a:rPr>
              <a:t>'</a:t>
            </a:r>
            <a:r>
              <a:rPr lang="en-US" altLang="ja-JP" b="0">
                <a:latin typeface="Arial"/>
                <a:ea typeface="ＭＳ Ｐゴシック" charset="0"/>
                <a:cs typeface="Arial"/>
              </a:rPr>
              <a:t>ll discover the specific audience for his writings…</a:t>
            </a:r>
          </a:p>
          <a:p>
            <a:r>
              <a:rPr lang="en-US" b="0">
                <a:latin typeface="Arial"/>
                <a:ea typeface="ＭＳ Ｐゴシック" charset="0"/>
                <a:cs typeface="Arial"/>
              </a:rPr>
              <a:t>////	…with his unique presentation of the person of Jesus Christ…</a:t>
            </a:r>
          </a:p>
          <a:p>
            <a:r>
              <a:rPr lang="en-US" b="0">
                <a:latin typeface="Arial"/>
                <a:ea typeface="ＭＳ Ｐゴシック" charset="0"/>
                <a:cs typeface="Arial"/>
              </a:rPr>
              <a:t>////	…suggesting a foundational purpose communicated through the text of his Gospel… </a:t>
            </a:r>
          </a:p>
          <a:p>
            <a:r>
              <a:rPr lang="en-US" b="0">
                <a:latin typeface="Arial"/>
                <a:ea typeface="ＭＳ Ｐゴシック" charset="0"/>
                <a:cs typeface="Arial"/>
              </a:rPr>
              <a:t>////	…followed by the scholars</a:t>
            </a:r>
            <a:r>
              <a:rPr lang="fr-FR" altLang="ja-JP" b="0">
                <a:latin typeface="Arial"/>
                <a:ea typeface="ＭＳ Ｐゴシック" charset="0"/>
                <a:cs typeface="Arial"/>
              </a:rPr>
              <a:t>'</a:t>
            </a:r>
            <a:r>
              <a:rPr lang="en-US" altLang="ja-JP" b="0">
                <a:latin typeface="Arial"/>
                <a:ea typeface="ＭＳ Ｐゴシック" charset="0"/>
                <a:cs typeface="Arial"/>
              </a:rPr>
              <a:t> estimate of the date of each writing.</a:t>
            </a:r>
          </a:p>
          <a:p>
            <a:endParaRPr lang="en-US" b="0">
              <a:latin typeface="Arial"/>
              <a:ea typeface="ＭＳ Ｐゴシック" charset="0"/>
              <a:cs typeface="Arial"/>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6"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36867"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Now, please…in your imagination…insert four smaller picture frames into the larger one. In each frame install four lines.  As we fill them in we</a:t>
            </a:r>
            <a:r>
              <a:rPr lang="fr-FR" altLang="ja-JP" b="0">
                <a:latin typeface="Arial"/>
                <a:ea typeface="ＭＳ Ｐゴシック" charset="0"/>
                <a:cs typeface="Arial"/>
              </a:rPr>
              <a:t>'</a:t>
            </a:r>
            <a:r>
              <a:rPr lang="en-US" altLang="ja-JP" b="0">
                <a:latin typeface="Arial"/>
                <a:ea typeface="ＭＳ Ｐゴシック" charset="0"/>
                <a:cs typeface="Arial"/>
              </a:rPr>
              <a:t>ll have some specific information about the purpose and function of each of the four Gospels.  The individual "sub-frames" are designated 1 through 4.</a:t>
            </a:r>
          </a:p>
          <a:p>
            <a:endParaRPr lang="en-US" b="0">
              <a:latin typeface="Arial"/>
              <a:ea typeface="ＭＳ Ｐゴシック" charset="0"/>
              <a:cs typeface="Arial"/>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38915"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endParaRPr lang="en-US" b="0" dirty="0">
              <a:latin typeface="Arial"/>
              <a:ea typeface="ＭＳ Ｐゴシック" charset="0"/>
              <a:cs typeface="Arial"/>
            </a:endParaRPr>
          </a:p>
          <a:p>
            <a:r>
              <a:rPr lang="en-US" b="0" dirty="0">
                <a:latin typeface="Arial"/>
                <a:ea typeface="ＭＳ Ｐゴシック" charset="0"/>
                <a:cs typeface="Arial"/>
              </a:rPr>
              <a:t>Each of the frames now gets its name... MATTHEW in the first...</a:t>
            </a:r>
          </a:p>
          <a:p>
            <a:r>
              <a:rPr lang="en-US" b="0" dirty="0">
                <a:latin typeface="Arial"/>
                <a:ea typeface="ＭＳ Ｐゴシック" charset="0"/>
                <a:cs typeface="Arial"/>
              </a:rPr>
              <a:t>////	MARK, second...</a:t>
            </a:r>
          </a:p>
          <a:p>
            <a:r>
              <a:rPr lang="en-US" b="0" dirty="0">
                <a:latin typeface="Arial"/>
                <a:ea typeface="ＭＳ Ｐゴシック" charset="0"/>
                <a:cs typeface="Arial"/>
              </a:rPr>
              <a:t>////	LUKE, third...and finally, the fourth… </a:t>
            </a:r>
          </a:p>
          <a:p>
            <a:r>
              <a:rPr lang="en-US" b="0" dirty="0">
                <a:latin typeface="Arial"/>
                <a:ea typeface="ＭＳ Ｐゴシック" charset="0"/>
                <a:cs typeface="Arial"/>
              </a:rPr>
              <a:t>////	JOHN, the names of the Gospels in the order of their appearance in the New Testament canon...the official collection of Biblical writings.</a:t>
            </a:r>
          </a:p>
          <a:p>
            <a:endParaRPr lang="en-US" b="0" dirty="0">
              <a:latin typeface="Arial"/>
              <a:ea typeface="ＭＳ Ｐゴシック" charset="0"/>
              <a:cs typeface="Arial"/>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2"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40963"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Now comes an idea endorsed by biblical scholars around the world…having to do with the audiences TO WHICH each Gospel was written. </a:t>
            </a:r>
          </a:p>
          <a:p>
            <a:r>
              <a:rPr lang="en-US" b="0">
                <a:latin typeface="Arial"/>
                <a:ea typeface="ＭＳ Ｐゴシック" charset="0"/>
                <a:cs typeface="Arial"/>
              </a:rPr>
              <a:t>For instance…</a:t>
            </a:r>
          </a:p>
          <a:p>
            <a:r>
              <a:rPr lang="en-US" b="0">
                <a:latin typeface="Arial"/>
                <a:ea typeface="ＭＳ Ｐゴシック" charset="0"/>
                <a:cs typeface="Arial"/>
              </a:rPr>
              <a:t>////	MATTHEW penned his work specifically toward his brothers and sisters in the Jewish audience.  He makes repeated references to a regnant Jesus, seeing him as the Messiah and the King of the Chosen People.</a:t>
            </a:r>
          </a:p>
          <a:p>
            <a:r>
              <a:rPr lang="en-US" b="0">
                <a:latin typeface="Arial"/>
                <a:ea typeface="ＭＳ Ｐゴシック" charset="0"/>
                <a:cs typeface="Arial"/>
              </a:rPr>
              <a:t>////	For MARK, his work is widely regarded as directed toward the Romans, then occupying his native land and into the farther parts of the ancient world.  MARK is brief, to the point.  And, in fact, repeatedly he uses such term as "straightway" in early translations…all in a get-the-job-done mentality, which characterized the Roman way of thinking and doing things.</a:t>
            </a:r>
          </a:p>
          <a:p>
            <a:r>
              <a:rPr lang="en-US" b="0">
                <a:latin typeface="Arial"/>
                <a:ea typeface="ＭＳ Ｐゴシック" charset="0"/>
                <a:cs typeface="Arial"/>
              </a:rPr>
              <a:t>////	While LUKE, the physician, is the highly intellectual Greek who accompanied Paul on his tours. For LUKE, his Gospel audience was the Greeks, and in other words, to the Gentile world in general.</a:t>
            </a:r>
          </a:p>
          <a:p>
            <a:r>
              <a:rPr lang="en-US" b="0">
                <a:latin typeface="Arial"/>
                <a:ea typeface="ＭＳ Ｐゴシック" charset="0"/>
                <a:cs typeface="Arial"/>
              </a:rPr>
              <a:t>Also as the author of The Acts, Luke set down for all time a detailed account of the development of the early church and its wide-spread missionary ministries, to which he was a witness.</a:t>
            </a:r>
          </a:p>
          <a:p>
            <a:r>
              <a:rPr lang="en-US" b="0">
                <a:latin typeface="Arial"/>
                <a:ea typeface="ＭＳ Ｐゴシック" charset="0"/>
                <a:cs typeface="Arial"/>
              </a:rPr>
              <a:t>////	Finally, we come to the gospel of JOHN, whose audience differs markedly from the first three.  John is written directly to UNBELIEVERS, AND REACHING THEM THROUGH THE COMMUNICATION CHANNEL OF THAT NEW ORGANISM, THE CHURCH. In fact, when you read John</a:t>
            </a:r>
            <a:r>
              <a:rPr lang="fr-FR" b="0">
                <a:latin typeface="Arial"/>
                <a:ea typeface="ＭＳ Ｐゴシック" charset="0"/>
                <a:cs typeface="Arial"/>
              </a:rPr>
              <a:t>'</a:t>
            </a:r>
            <a:r>
              <a:rPr lang="en-US" b="0">
                <a:latin typeface="Arial"/>
                <a:ea typeface="ＭＳ Ｐゴシック" charset="0"/>
                <a:cs typeface="Arial"/>
              </a:rPr>
              <a:t>s gospel, you are struck with the fact that his work carries with it a somewhat mystical quality, certainly not the quick, even terse recounting of facts as we find in Mark</a:t>
            </a:r>
            <a:r>
              <a:rPr lang="fr-FR" altLang="ja-JP" b="0">
                <a:latin typeface="Arial"/>
                <a:ea typeface="ＭＳ Ｐゴシック" charset="0"/>
                <a:cs typeface="Arial"/>
              </a:rPr>
              <a:t>'</a:t>
            </a:r>
            <a:r>
              <a:rPr lang="en-US" altLang="ja-JP" b="0">
                <a:latin typeface="Arial"/>
                <a:ea typeface="ＭＳ Ｐゴシック" charset="0"/>
                <a:cs typeface="Arial"/>
              </a:rPr>
              <a:t>s Gospel.  John</a:t>
            </a:r>
            <a:r>
              <a:rPr lang="fr-FR" altLang="ja-JP" b="0">
                <a:latin typeface="Arial"/>
                <a:ea typeface="ＭＳ Ｐゴシック" charset="0"/>
                <a:cs typeface="Arial"/>
              </a:rPr>
              <a:t>'</a:t>
            </a:r>
            <a:r>
              <a:rPr lang="en-US" altLang="ja-JP" b="0">
                <a:latin typeface="Arial"/>
                <a:ea typeface="ＭＳ Ｐゴシック" charset="0"/>
                <a:cs typeface="Arial"/>
              </a:rPr>
              <a:t>s audience –– the Church itself, the members of the new Organism, bathed in the redemptive love of Christ –– receives his brilliant articulation of the impact of the coming of the Holy Spirit, now –after the Day of Pentecost -- having taken up permanent residence in the heart of each new believer. </a:t>
            </a:r>
          </a:p>
          <a:p>
            <a:r>
              <a:rPr lang="en-US" b="0">
                <a:latin typeface="Arial"/>
                <a:ea typeface="ＭＳ Ｐゴシック" charset="0"/>
                <a:cs typeface="Arial"/>
              </a:rPr>
              <a:t>So there are four individual audiences to which the Gospels were specifically directed at the time of their writing.  That one insight, alone, gives a new way to categorize and individualize the Gospel writings.</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10"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43011"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Another question: How does each Gospel portray The Lord as a Man and as Immanuel, </a:t>
            </a:r>
            <a:r>
              <a:rPr lang="en-US" altLang="ja-JP" b="0">
                <a:latin typeface="Arial"/>
                <a:ea typeface="ＭＳ Ｐゴシック" charset="0"/>
                <a:cs typeface="Arial"/>
              </a:rPr>
              <a:t>"God With Us?"</a:t>
            </a:r>
          </a:p>
          <a:p>
            <a:r>
              <a:rPr lang="en-US" b="0">
                <a:latin typeface="Arial"/>
                <a:ea typeface="ＭＳ Ｐゴシック" charset="0"/>
                <a:cs typeface="Arial"/>
              </a:rPr>
              <a:t>////	For MATTHEW...Christ is seen as King of the Jews.  Repeatedly Matthew describes how Jesus is the fulfillment of Old Testament Scripture. Matthew makes wide use of Jewish terminology of royalty.</a:t>
            </a:r>
          </a:p>
          <a:p>
            <a:r>
              <a:rPr lang="en-US" b="0">
                <a:latin typeface="Arial"/>
                <a:ea typeface="ＭＳ Ｐゴシック" charset="0"/>
                <a:cs typeface="Arial"/>
              </a:rPr>
              <a:t>////	For MARK...He is seen as the Servant of all...some say the Suffering Servant, and traditionally associated with an audience in Rome and among the widespread Roman world.</a:t>
            </a:r>
          </a:p>
          <a:p>
            <a:r>
              <a:rPr lang="en-US" b="0">
                <a:latin typeface="Arial"/>
                <a:ea typeface="ＭＳ Ｐゴシック" charset="0"/>
                <a:cs typeface="Arial"/>
              </a:rPr>
              <a:t>////	LUKE sees Christ as the God-Man -- truly God and truly Man.  Luke shows the Gentiles that Christ is the perfect man to which they aspired.</a:t>
            </a:r>
          </a:p>
          <a:p>
            <a:r>
              <a:rPr lang="en-US" b="0">
                <a:latin typeface="Arial"/>
                <a:ea typeface="ＭＳ Ｐゴシック" charset="0"/>
                <a:cs typeface="Arial"/>
              </a:rPr>
              <a:t>////	Finally, John</a:t>
            </a:r>
            <a:r>
              <a:rPr lang="fr-FR" altLang="ja-JP" b="0">
                <a:latin typeface="Arial"/>
                <a:ea typeface="ＭＳ Ｐゴシック" charset="0"/>
                <a:cs typeface="Arial"/>
              </a:rPr>
              <a:t>'</a:t>
            </a:r>
            <a:r>
              <a:rPr lang="en-US" altLang="ja-JP" b="0">
                <a:latin typeface="Arial"/>
                <a:ea typeface="ＭＳ Ｐゴシック" charset="0"/>
                <a:cs typeface="Arial"/>
              </a:rPr>
              <a:t>s Gospel.  Clearly and above all else...JOHN portrays Christ as God Himself.  JOHN uses his pen to communicate the mystery and the power of the Messiah.  Why?  Because John experienced a particular closeness to the Master, one that was apparently unique among the disciples.  Remember too that this was this same JOHN who was destined to see and write down the great End-Times vision we know as The Revelation.</a:t>
            </a:r>
            <a:endParaRPr lang="en-US" b="0">
              <a:latin typeface="Arial"/>
              <a:ea typeface="ＭＳ Ｐゴシック" charset="0"/>
              <a:cs typeface="Arial"/>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45059"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Here is a last set of interesting ideas, with thanks to some anonymous believer who developed them years ago.  </a:t>
            </a:r>
          </a:p>
          <a:p>
            <a:r>
              <a:rPr lang="en-US" b="0">
                <a:latin typeface="Arial"/>
                <a:ea typeface="ＭＳ Ｐゴシック" charset="0"/>
                <a:cs typeface="Arial"/>
              </a:rPr>
              <a:t>////	Call it </a:t>
            </a:r>
            <a:r>
              <a:rPr lang="en-US" altLang="ja-JP" b="0">
                <a:latin typeface="Arial"/>
                <a:ea typeface="ＭＳ Ｐゴシック" charset="0"/>
                <a:cs typeface="Arial"/>
              </a:rPr>
              <a:t>"the message in a nutshell."  Question: what is the one single word that might characterize the message of each Gospel?</a:t>
            </a:r>
          </a:p>
          <a:p>
            <a:r>
              <a:rPr lang="en-US" b="0">
                <a:latin typeface="Arial"/>
                <a:ea typeface="ＭＳ Ｐゴシック" charset="0"/>
                <a:cs typeface="Arial"/>
              </a:rPr>
              <a:t>////	For MATTHEW...that book tells us what Jesus Christ SAID.</a:t>
            </a:r>
          </a:p>
          <a:p>
            <a:r>
              <a:rPr lang="en-US" b="0">
                <a:latin typeface="Arial"/>
                <a:ea typeface="ＭＳ Ｐゴシック" charset="0"/>
                <a:cs typeface="Arial"/>
              </a:rPr>
              <a:t>////	MARK tells us what He DID.</a:t>
            </a:r>
          </a:p>
          <a:p>
            <a:r>
              <a:rPr lang="en-US" b="0">
                <a:latin typeface="Arial"/>
                <a:ea typeface="ＭＳ Ｐゴシック" charset="0"/>
                <a:cs typeface="Arial"/>
              </a:rPr>
              <a:t>////	LUKE shows us clearly what the Messiah FELT.</a:t>
            </a:r>
          </a:p>
          <a:p>
            <a:r>
              <a:rPr lang="en-US" b="0">
                <a:latin typeface="Arial"/>
                <a:ea typeface="ＭＳ Ｐゴシック" charset="0"/>
                <a:cs typeface="Arial"/>
              </a:rPr>
              <a:t>////	And JOHN, with enormous clarity, tells us what Christ MEANT!</a:t>
            </a:r>
          </a:p>
          <a:p>
            <a:r>
              <a:rPr lang="en-US" b="0">
                <a:latin typeface="Arial"/>
                <a:ea typeface="ＭＳ Ｐゴシック" charset="0"/>
                <a:cs typeface="Arial"/>
              </a:rPr>
              <a:t>What he SAID...what He DID...what He FELT...and what He MEANT!</a:t>
            </a:r>
          </a:p>
          <a:p>
            <a:r>
              <a:rPr lang="en-US" b="0">
                <a:latin typeface="Arial"/>
                <a:ea typeface="ＭＳ Ｐゴシック" charset="0"/>
                <a:cs typeface="Arial"/>
              </a:rPr>
              <a:t>These single-word ideas help us to tightly focus on the remarkable differences that exist among the Gospel writings.  For many Bible readers, such distinctives are unfamiliar territory.</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4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71BCA4F-3D37-014A-8F5B-2D7D70030E98}" type="slidenum">
              <a:rPr lang="en-US" sz="1200">
                <a:solidFill>
                  <a:prstClr val="black"/>
                </a:solidFill>
              </a:rPr>
              <a:pPr eaLnBrk="1" hangingPunct="1"/>
              <a:t>11</a:t>
            </a:fld>
            <a:endParaRPr lang="en-US" sz="1200">
              <a:solidFill>
                <a:prstClr val="black"/>
              </a:solidFill>
            </a:endParaRPr>
          </a:p>
        </p:txBody>
      </p:sp>
      <p:sp>
        <p:nvSpPr>
          <p:cNvPr id="411650" name="Rectangle 2"/>
          <p:cNvSpPr>
            <a:spLocks noGrp="1" noRot="1" noChangeAspect="1" noChangeArrowheads="1" noTextEdit="1"/>
          </p:cNvSpPr>
          <p:nvPr>
            <p:ph type="sldImg"/>
          </p:nvPr>
        </p:nvSpPr>
        <p:spPr>
          <a:xfrm>
            <a:off x="1143000" y="685800"/>
            <a:ext cx="4572000" cy="3429000"/>
          </a:xfrm>
          <a:ln/>
        </p:spPr>
      </p:sp>
      <p:sp>
        <p:nvSpPr>
          <p:cNvPr id="4116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6"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47107"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Now comes that word that</a:t>
            </a:r>
            <a:r>
              <a:rPr lang="fr-FR" altLang="ja-JP" b="0">
                <a:latin typeface="Arial"/>
                <a:ea typeface="ＭＳ Ｐゴシック" charset="0"/>
                <a:cs typeface="Arial"/>
              </a:rPr>
              <a:t>'</a:t>
            </a:r>
            <a:r>
              <a:rPr lang="en-US" altLang="ja-JP" b="0">
                <a:latin typeface="Arial"/>
                <a:ea typeface="ＭＳ Ｐゴシック" charset="0"/>
                <a:cs typeface="Arial"/>
              </a:rPr>
              <a:t>s a strange one to many...</a:t>
            </a:r>
          </a:p>
          <a:p>
            <a:r>
              <a:rPr lang="en-US" b="0">
                <a:latin typeface="Arial"/>
                <a:ea typeface="ＭＳ Ｐゴシック" charset="0"/>
                <a:cs typeface="Arial"/>
              </a:rPr>
              <a:t>////	SYNOPTIC…meaning…</a:t>
            </a:r>
          </a:p>
          <a:p>
            <a:r>
              <a:rPr lang="en-US" b="0">
                <a:latin typeface="Arial"/>
                <a:ea typeface="ＭＳ Ｐゴシック" charset="0"/>
                <a:cs typeface="Arial"/>
              </a:rPr>
              <a:t>////	… </a:t>
            </a:r>
            <a:r>
              <a:rPr lang="en-US" altLang="ja-JP" b="0">
                <a:latin typeface="Arial"/>
                <a:ea typeface="ＭＳ Ｐゴシック" charset="0"/>
                <a:cs typeface="Arial"/>
              </a:rPr>
              <a:t>"TO SEE TOGETHER"…add these words to that triangle shape on your study help.</a:t>
            </a:r>
          </a:p>
          <a:p>
            <a:r>
              <a:rPr lang="en-US" b="0">
                <a:latin typeface="Arial"/>
                <a:ea typeface="ＭＳ Ｐゴシック" charset="0"/>
                <a:cs typeface="Arial"/>
              </a:rPr>
              <a:t>////	It is a term from Greek roots that means seeing a group of things together... from the same general perspective.  One word that, again, helps organize and categorize the enormous factual base that makes up our Bible.</a:t>
            </a: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49155"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eaLnBrk="1" hangingPunct="1"/>
            <a:endParaRPr lang="en-US" b="0">
              <a:latin typeface="Arial"/>
              <a:ea typeface="ＭＳ Ｐゴシック" charset="0"/>
              <a:cs typeface="Arial"/>
            </a:endParaRPr>
          </a:p>
          <a:p>
            <a:pPr eaLnBrk="1" hangingPunct="1"/>
            <a:r>
              <a:rPr lang="en-US" b="0">
                <a:latin typeface="Arial"/>
                <a:ea typeface="ＭＳ Ｐゴシック" charset="0"/>
                <a:cs typeface="Arial"/>
              </a:rPr>
              <a:t>Follow the arrows as they link together the gospels of MATTHEW, MARK and LUKE.  Again…you</a:t>
            </a:r>
            <a:r>
              <a:rPr lang="fr-FR" altLang="ja-JP" b="0">
                <a:latin typeface="Arial"/>
                <a:ea typeface="ＭＳ Ｐゴシック" charset="0"/>
                <a:cs typeface="Arial"/>
              </a:rPr>
              <a:t>'</a:t>
            </a:r>
            <a:r>
              <a:rPr lang="en-US" altLang="ja-JP" b="0">
                <a:latin typeface="Arial"/>
                <a:ea typeface="ＭＳ Ｐゴシック" charset="0"/>
                <a:cs typeface="Arial"/>
              </a:rPr>
              <a:t>ll notice that JOHN is not among them.  Those three are the so-called SYNOPTIC Gospels...THEY ARE SEEN TOGETHER...in that these works take on that ground-level view of the human history of Jesus Christ just as he walked about Palestine in the days of his ministry.   The Man…and his Mission among his People.</a:t>
            </a:r>
          </a:p>
          <a:p>
            <a:pPr eaLnBrk="1" hangingPunct="1"/>
            <a:r>
              <a:rPr lang="en-US" b="0">
                <a:latin typeface="Arial"/>
                <a:ea typeface="ＭＳ Ｐゴシック" charset="0"/>
                <a:cs typeface="Arial"/>
              </a:rPr>
              <a:t>////	On the other hand…the Gospel of John –– seen here with the familiar mathematical SUMMA sign –– represents the summation of all that Jesus Christ MEANT –– the sum of all that he preached and demonstrated –– both publicly and privately.  Seeing the Lord clearly as God Himself, John raises our spiritual horizon in ways that the first three gospels do not.</a:t>
            </a:r>
          </a:p>
          <a:p>
            <a:pPr eaLnBrk="1" hangingPunct="1"/>
            <a:endParaRPr lang="en-US" b="0">
              <a:latin typeface="Arial"/>
              <a:ea typeface="ＭＳ Ｐゴシック" charset="0"/>
              <a:cs typeface="Arial"/>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5026"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srgbClr val="000000"/>
              </a:solidFill>
            </a:endParaRPr>
          </a:p>
        </p:txBody>
      </p:sp>
      <p:sp>
        <p:nvSpPr>
          <p:cNvPr id="385027" name="Text Box 2"/>
          <p:cNvSpPr>
            <a:spLocks noGrp="1" noChangeArrowheads="1"/>
          </p:cNvSpPr>
          <p:nvPr>
            <p:ph type="body"/>
          </p:nvPr>
        </p:nvSpPr>
        <p:spPr>
          <a:xfrm>
            <a:off x="914400" y="4343400"/>
            <a:ext cx="5029200" cy="411638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pPr eaLnBrk="1" hangingPunct="1"/>
            <a:r>
              <a:rPr lang="en-US" b="1">
                <a:latin typeface="Times" charset="0"/>
                <a:ea typeface="ＭＳ Ｐゴシック" charset="0"/>
                <a:cs typeface="ＭＳ Ｐゴシック" charset="0"/>
              </a:rPr>
              <a:t>Each of the Gospels say things that the others don</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t... </a:t>
            </a:r>
          </a:p>
          <a:p>
            <a:pPr eaLnBrk="1" hangingPunct="1"/>
            <a:r>
              <a:rPr lang="en-US" b="1">
                <a:latin typeface="Times" charset="0"/>
                <a:ea typeface="ＭＳ Ｐゴシック" charset="0"/>
                <a:cs typeface="ＭＳ Ｐゴシック" charset="0"/>
              </a:rPr>
              <a:t>////    MATTHEW was believed by the early church to have written first...</a:t>
            </a:r>
          </a:p>
          <a:p>
            <a:pPr eaLnBrk="1" hangingPunct="1"/>
            <a:r>
              <a:rPr lang="en-US" b="1">
                <a:latin typeface="Times" charset="0"/>
                <a:ea typeface="ＭＳ Ｐゴシック" charset="0"/>
                <a:cs typeface="ＭＳ Ｐゴシック" charset="0"/>
              </a:rPr>
              <a:t>////    MARK shares a lot of material with Matthew, such as Christ</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baptism and supper...</a:t>
            </a:r>
          </a:p>
          <a:p>
            <a:pPr eaLnBrk="1" hangingPunct="1"/>
            <a:r>
              <a:rPr lang="en-US" b="1">
                <a:latin typeface="Times" charset="0"/>
                <a:ea typeface="ＭＳ Ｐゴシック" charset="0"/>
                <a:cs typeface="ＭＳ Ｐゴシック" charset="0"/>
              </a:rPr>
              <a:t>////    LUKE also has much overlap with Matthew and Mark, such as Christ</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baptism and supper—but only Matthew and Luke record Christ</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birth and genealogy.  However, the fourth… </a:t>
            </a:r>
          </a:p>
          <a:p>
            <a:pPr eaLnBrk="1" hangingPunct="1"/>
            <a:r>
              <a:rPr lang="en-US" b="1">
                <a:latin typeface="Times" charset="0"/>
                <a:ea typeface="ＭＳ Ｐゴシック" charset="0"/>
                <a:cs typeface="ＭＳ Ｐゴシック" charset="0"/>
              </a:rPr>
              <a:t>////   JOHN, stands alone in terms of its material.  Only 8% of it repeats stories from the others—such as the feeding of the 5000, and, of course, His death and resurrection.</a:t>
            </a:r>
          </a:p>
          <a:p>
            <a:pPr eaLnBrk="1" hangingPunct="1"/>
            <a:r>
              <a:rPr lang="en-US" b="1">
                <a:latin typeface="Times" charset="0"/>
                <a:ea typeface="ＭＳ Ｐゴシック" charset="0"/>
                <a:cs typeface="ＭＳ Ｐゴシック" charset="0"/>
              </a:rPr>
              <a:t>////  But the remaining 91% of JOHN you will find only in JOHN.</a:t>
            </a:r>
          </a:p>
          <a:p>
            <a:pPr eaLnBrk="1" hangingPunct="1"/>
            <a:endParaRPr lang="en-US" b="1">
              <a:latin typeface="Times"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2"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51203"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So, in summation, then…John wrote to UNBELIEVERS THROUGH THAT NEW ORGANISM, THE CHURCH, envisioning Christ as God Himself…</a:t>
            </a:r>
          </a:p>
          <a:p>
            <a:r>
              <a:rPr lang="en-US" b="0">
                <a:latin typeface="Arial"/>
                <a:ea typeface="ＭＳ Ｐゴシック" charset="0"/>
                <a:cs typeface="Arial"/>
              </a:rPr>
              <a:t>But what did John SAY that Jesus meant in his preaching? </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406784-E2F0-8742-95E4-BB43F7268F5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0946" name="Rectangle 2"/>
          <p:cNvSpPr>
            <a:spLocks noGrp="1" noRot="1" noChangeAspect="1" noChangeArrowheads="1"/>
          </p:cNvSpPr>
          <p:nvPr>
            <p:ph type="sldImg"/>
          </p:nvPr>
        </p:nvSpPr>
        <p:spPr>
          <a:xfrm>
            <a:off x="1143000" y="685800"/>
            <a:ext cx="4572000" cy="3429000"/>
          </a:xfrm>
          <a:solidFill>
            <a:srgbClr val="FFFFFF"/>
          </a:solidFill>
          <a:ln/>
        </p:spPr>
      </p:sp>
      <p:sp>
        <p:nvSpPr>
          <p:cNvPr id="210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NS-00-NT Introduction-40</a:t>
            </a:r>
          </a:p>
          <a:p>
            <a:pPr eaLnBrk="1" hangingPunct="1">
              <a:spcBef>
                <a:spcPct val="0"/>
              </a:spcBef>
            </a:pPr>
            <a:r>
              <a:rPr lang="en-US" b="0" dirty="0">
                <a:latin typeface="Arial" charset="0"/>
                <a:ea typeface="ＭＳ Ｐゴシック" charset="0"/>
                <a:cs typeface="ＭＳ Ｐゴシック" charset="0"/>
              </a:rPr>
              <a:t>NS-01-Matt1-14-slide 56</a:t>
            </a:r>
          </a:p>
          <a:p>
            <a:pPr eaLnBrk="1" hangingPunct="1">
              <a:spcBef>
                <a:spcPct val="0"/>
              </a:spcBef>
            </a:pPr>
            <a:r>
              <a:rPr lang="en-US" b="0" dirty="0">
                <a:latin typeface="Arial" charset="0"/>
                <a:ea typeface="ＭＳ Ｐゴシック" charset="0"/>
                <a:cs typeface="ＭＳ Ｐゴシック" charset="0"/>
              </a:rPr>
              <a:t>NS-02-Mark1-8-slide 40</a:t>
            </a:r>
          </a:p>
          <a:p>
            <a:pPr eaLnBrk="1" hangingPunct="1">
              <a:spcBef>
                <a:spcPct val="0"/>
              </a:spcBef>
            </a:pPr>
            <a:r>
              <a:rPr lang="en-US" b="0" dirty="0">
                <a:latin typeface="Arial" charset="0"/>
                <a:ea typeface="ＭＳ Ｐゴシック" charset="0"/>
                <a:cs typeface="ＭＳ Ｐゴシック" charset="0"/>
              </a:rPr>
              <a:t>NS-03-Luke1-12-slide 30</a:t>
            </a:r>
          </a:p>
          <a:p>
            <a:pPr eaLnBrk="1" hangingPunct="1">
              <a:spcBef>
                <a:spcPct val="0"/>
              </a:spcBef>
            </a:pPr>
            <a:r>
              <a:rPr lang="en-US" b="0" dirty="0">
                <a:latin typeface="Arial" charset="0"/>
                <a:ea typeface="ＭＳ Ｐゴシック" charset="0"/>
                <a:cs typeface="ＭＳ Ｐゴシック" charset="0"/>
              </a:rPr>
              <a:t>NS-04-John1-12-slide 72</a:t>
            </a:r>
            <a:endParaRPr lang="en-US" dirty="0">
              <a:latin typeface="Arial"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A5B7D0-3484-B347-8B34-B71F2C1BA06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2994" name="Rectangle 2"/>
          <p:cNvSpPr>
            <a:spLocks noGrp="1" noRot="1" noChangeAspect="1" noChangeArrowheads="1"/>
          </p:cNvSpPr>
          <p:nvPr>
            <p:ph type="sldImg"/>
          </p:nvPr>
        </p:nvSpPr>
        <p:spPr>
          <a:xfrm>
            <a:off x="1143000" y="685800"/>
            <a:ext cx="4572000" cy="3429000"/>
          </a:xfrm>
          <a:solidFill>
            <a:srgbClr val="FFFFFF"/>
          </a:solidFill>
          <a:ln/>
        </p:spPr>
      </p:sp>
      <p:sp>
        <p:nvSpPr>
          <p:cNvPr id="212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NS-00-NT Introduction-41</a:t>
            </a:r>
          </a:p>
          <a:p>
            <a:pPr eaLnBrk="1" hangingPunct="1">
              <a:spcBef>
                <a:spcPct val="0"/>
              </a:spcBef>
            </a:pPr>
            <a:r>
              <a:rPr lang="en-US" b="0" dirty="0">
                <a:latin typeface="Arial" charset="0"/>
                <a:ea typeface="ＭＳ Ｐゴシック" charset="0"/>
                <a:cs typeface="ＭＳ Ｐゴシック" charset="0"/>
              </a:rPr>
              <a:t>NS-01-Matt1-14-slide 57</a:t>
            </a:r>
          </a:p>
          <a:p>
            <a:pPr eaLnBrk="1" hangingPunct="1">
              <a:spcBef>
                <a:spcPct val="0"/>
              </a:spcBef>
            </a:pPr>
            <a:r>
              <a:rPr lang="en-US" b="0" dirty="0">
                <a:latin typeface="Arial" charset="0"/>
                <a:ea typeface="ＭＳ Ｐゴシック" charset="0"/>
                <a:cs typeface="ＭＳ Ｐゴシック" charset="0"/>
              </a:rPr>
              <a:t>NS-02-Mark1-8-slide 41</a:t>
            </a:r>
          </a:p>
          <a:p>
            <a:pPr eaLnBrk="1" hangingPunct="1">
              <a:spcBef>
                <a:spcPct val="0"/>
              </a:spcBef>
            </a:pPr>
            <a:r>
              <a:rPr lang="en-US" b="0" dirty="0">
                <a:latin typeface="Arial" charset="0"/>
                <a:ea typeface="ＭＳ Ｐゴシック" charset="0"/>
                <a:cs typeface="ＭＳ Ｐゴシック" charset="0"/>
              </a:rPr>
              <a:t>NS-03-Luke1-12-slide 31</a:t>
            </a:r>
          </a:p>
          <a:p>
            <a:pPr eaLnBrk="1" hangingPunct="1">
              <a:spcBef>
                <a:spcPct val="0"/>
              </a:spcBef>
            </a:pPr>
            <a:r>
              <a:rPr lang="en-US" b="0" dirty="0">
                <a:latin typeface="Arial" charset="0"/>
                <a:ea typeface="ＭＳ Ｐゴシック" charset="0"/>
                <a:cs typeface="ＭＳ Ｐゴシック" charset="0"/>
              </a:rPr>
              <a:t>NS-04-John1-12-slide 73</a:t>
            </a:r>
            <a:endParaRPr lang="en-US" dirty="0">
              <a:latin typeface="Arial" charset="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49F15B-C063-B446-9984-923E60DADA9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5042" name="Rectangle 2"/>
          <p:cNvSpPr>
            <a:spLocks noGrp="1" noRot="1" noChangeAspect="1" noChangeArrowheads="1"/>
          </p:cNvSpPr>
          <p:nvPr>
            <p:ph type="sldImg"/>
          </p:nvPr>
        </p:nvSpPr>
        <p:spPr>
          <a:xfrm>
            <a:off x="1143000" y="685800"/>
            <a:ext cx="4572000" cy="3429000"/>
          </a:xfrm>
          <a:solidFill>
            <a:srgbClr val="FFFFFF"/>
          </a:solidFill>
          <a:ln/>
        </p:spPr>
      </p:sp>
      <p:sp>
        <p:nvSpPr>
          <p:cNvPr id="215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NS-00-NT Introduction-42</a:t>
            </a:r>
          </a:p>
          <a:p>
            <a:pPr eaLnBrk="1" hangingPunct="1">
              <a:spcBef>
                <a:spcPct val="0"/>
              </a:spcBef>
            </a:pPr>
            <a:r>
              <a:rPr lang="en-US" b="0" dirty="0">
                <a:latin typeface="Arial" charset="0"/>
                <a:ea typeface="ＭＳ Ｐゴシック" charset="0"/>
                <a:cs typeface="ＭＳ Ｐゴシック" charset="0"/>
              </a:rPr>
              <a:t>NS-01-Matt1-14-slide 58</a:t>
            </a:r>
          </a:p>
          <a:p>
            <a:pPr eaLnBrk="1" hangingPunct="1">
              <a:spcBef>
                <a:spcPct val="0"/>
              </a:spcBef>
            </a:pPr>
            <a:r>
              <a:rPr lang="en-US" b="0" dirty="0">
                <a:latin typeface="Arial" charset="0"/>
                <a:ea typeface="ＭＳ Ｐゴシック" charset="0"/>
                <a:cs typeface="ＭＳ Ｐゴシック" charset="0"/>
              </a:rPr>
              <a:t>NS-02-Mark1-8-slide 42</a:t>
            </a:r>
          </a:p>
          <a:p>
            <a:pPr eaLnBrk="1" hangingPunct="1">
              <a:spcBef>
                <a:spcPct val="0"/>
              </a:spcBef>
            </a:pPr>
            <a:r>
              <a:rPr lang="en-US" b="0" dirty="0">
                <a:latin typeface="Arial" charset="0"/>
                <a:ea typeface="ＭＳ Ｐゴシック" charset="0"/>
                <a:cs typeface="ＭＳ Ｐゴシック" charset="0"/>
              </a:rPr>
              <a:t>NS-03-Luke1-12-slide 32</a:t>
            </a:r>
          </a:p>
          <a:p>
            <a:pPr eaLnBrk="1" hangingPunct="1">
              <a:spcBef>
                <a:spcPct val="0"/>
              </a:spcBef>
            </a:pPr>
            <a:r>
              <a:rPr lang="en-US" b="0" dirty="0">
                <a:latin typeface="Arial" charset="0"/>
                <a:ea typeface="ＭＳ Ｐゴシック" charset="0"/>
                <a:cs typeface="ＭＳ Ｐゴシック" charset="0"/>
              </a:rPr>
              <a:t>NS-04-John1-12-slide 72</a:t>
            </a:r>
            <a:endParaRPr lang="en-US" dirty="0">
              <a:latin typeface="Arial"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endParaRPr lang="en-US">
              <a:solidFill>
                <a:srgbClr val="000000"/>
              </a:solidFill>
            </a:endParaRPr>
          </a:p>
        </p:txBody>
      </p:sp>
      <p:sp>
        <p:nvSpPr>
          <p:cNvPr id="53251"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John</a:t>
            </a:r>
            <a:r>
              <a:rPr lang="fr-FR" b="0">
                <a:latin typeface="Arial"/>
                <a:ea typeface="ＭＳ Ｐゴシック" charset="0"/>
                <a:cs typeface="Arial"/>
              </a:rPr>
              <a:t>'</a:t>
            </a:r>
            <a:r>
              <a:rPr lang="en-US" b="0">
                <a:latin typeface="Arial"/>
                <a:ea typeface="ＭＳ Ｐゴシック" charset="0"/>
                <a:cs typeface="Arial"/>
              </a:rPr>
              <a:t>s first chapter sums up his message about Christ.  Follow along with Study Help #22.  John 1:1-9 has:</a:t>
            </a:r>
          </a:p>
          <a:p>
            <a:r>
              <a:rPr lang="en-US" b="0">
                <a:latin typeface="Arial"/>
                <a:ea typeface="ＭＳ Ｐゴシック" charset="0"/>
                <a:cs typeface="Arial"/>
              </a:rPr>
              <a:t>////	SIX GREAT TRUTHS of Jesus Christ.  John lists them.</a:t>
            </a:r>
          </a:p>
          <a:p>
            <a:r>
              <a:rPr lang="en-US" b="0">
                <a:latin typeface="Arial"/>
                <a:ea typeface="ＭＳ Ｐゴシック" charset="0"/>
                <a:cs typeface="Arial"/>
              </a:rPr>
              <a:t>////	Verse One: He is portrayed as the Pre-existent One, a Distinct Person, but Who WAS and IS God.</a:t>
            </a:r>
          </a:p>
          <a:p>
            <a:r>
              <a:rPr lang="en-US" b="0">
                <a:latin typeface="Arial"/>
                <a:ea typeface="ＭＳ Ｐゴシック" charset="0"/>
                <a:cs typeface="Arial"/>
              </a:rPr>
              <a:t>////	Verse One reads: "In the beginning was the Word, and the Word was with God, and the Word was God."</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321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endParaRPr lang="en-US" sz="1800">
              <a:solidFill>
                <a:srgbClr val="000000"/>
              </a:solidFill>
              <a:latin typeface="Sand" charset="0"/>
            </a:endParaRPr>
          </a:p>
        </p:txBody>
      </p:sp>
      <p:sp>
        <p:nvSpPr>
          <p:cNvPr id="393219" name="Text Box 2"/>
          <p:cNvSpPr>
            <a:spLocks noGrp="1" noChangeArrowheads="1"/>
          </p:cNvSpPr>
          <p:nvPr>
            <p:ph type="body"/>
          </p:nvPr>
        </p:nvSpPr>
        <p:spPr>
          <a:xfrm>
            <a:off x="914400" y="4343400"/>
            <a:ext cx="5029200" cy="411638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a:latin typeface="Arial" charset="0"/>
                <a:ea typeface="ＭＳ Ｐゴシック" charset="0"/>
                <a:cs typeface="ＭＳ Ｐゴシック" charset="0"/>
              </a:rPr>
              <a:t>The background of logos is threefold:</a:t>
            </a:r>
          </a:p>
          <a:p>
            <a:endParaRPr lang="en-US" b="1" u="sng">
              <a:latin typeface="Arial" charset="0"/>
              <a:ea typeface="ＭＳ Ｐゴシック" charset="0"/>
              <a:cs typeface="ＭＳ Ｐゴシック" charset="0"/>
            </a:endParaRPr>
          </a:p>
          <a:p>
            <a:r>
              <a:rPr lang="en-US" b="1" u="sng">
                <a:latin typeface="Arial" charset="0"/>
                <a:ea typeface="ＭＳ Ｐゴシック" charset="0"/>
                <a:cs typeface="ＭＳ Ｐゴシック" charset="0"/>
              </a:rPr>
              <a:t>Greek Philosophy</a:t>
            </a:r>
            <a:r>
              <a:rPr lang="en-US" b="1">
                <a:latin typeface="Arial" charset="0"/>
                <a:ea typeface="ＭＳ Ｐゴシック" charset="0"/>
                <a:cs typeface="ＭＳ Ｐゴシック" charset="0"/>
              </a:rPr>
              <a:t>: </a:t>
            </a:r>
            <a:r>
              <a:rPr lang="en-US" altLang="ja-JP" b="1">
                <a:latin typeface="Arial" charset="0"/>
                <a:ea typeface="ＭＳ Ｐゴシック" charset="0"/>
                <a:cs typeface="ＭＳ Ｐゴシック" charset="0"/>
              </a:rPr>
              <a:t>"The term was used technically in the Greek philosophy of this period, particularly by the Stoics, to denote the controlling Reason of the universe, the all-</a:t>
            </a:r>
          </a:p>
          <a:p>
            <a:r>
              <a:rPr lang="en-US" b="1">
                <a:latin typeface="Arial" charset="0"/>
                <a:ea typeface="ＭＳ Ｐゴシック" charset="0"/>
                <a:cs typeface="ＭＳ Ｐゴシック" charset="0"/>
              </a:rPr>
              <a:t>pervasive Mind which ruled and gave meaning to all things.  LOGOS was one of the purest and most general concepts of that ultimate Intelligence, Reason, or Will that is called God</a:t>
            </a:r>
            <a:r>
              <a:rPr lang="en-US" altLang="ja-JP" b="1">
                <a:latin typeface="Arial" charset="0"/>
                <a:ea typeface="ＭＳ Ｐゴシック" charset="0"/>
                <a:cs typeface="ＭＳ Ｐゴシック" charset="0"/>
              </a:rPr>
              <a:t>" (Merrill C. Tenney, </a:t>
            </a:r>
            <a:r>
              <a:rPr lang="en-US" altLang="ja-JP" b="1" i="1">
                <a:latin typeface="Arial" charset="0"/>
                <a:ea typeface="ＭＳ Ｐゴシック" charset="0"/>
                <a:cs typeface="ＭＳ Ｐゴシック" charset="0"/>
              </a:rPr>
              <a:t>The Gospel of John</a:t>
            </a:r>
            <a:r>
              <a:rPr lang="en-US" altLang="ja-JP" b="1">
                <a:latin typeface="Arial" charset="0"/>
                <a:ea typeface="ＭＳ Ｐゴシック" charset="0"/>
                <a:cs typeface="ＭＳ Ｐゴシック" charset="0"/>
              </a:rPr>
              <a:t> [Grand Rapids: Eerdmans, 1948; reprint 1975], 62).</a:t>
            </a:r>
          </a:p>
          <a:p>
            <a:endParaRPr lang="en-US" b="1" u="sng">
              <a:latin typeface="Arial" charset="0"/>
              <a:ea typeface="ＭＳ Ｐゴシック" charset="0"/>
              <a:cs typeface="ＭＳ Ｐゴシック" charset="0"/>
            </a:endParaRPr>
          </a:p>
          <a:p>
            <a:r>
              <a:rPr lang="en-US" b="1" u="sng">
                <a:latin typeface="Arial" charset="0"/>
                <a:ea typeface="ＭＳ Ｐゴシック" charset="0"/>
                <a:cs typeface="ＭＳ Ｐゴシック" charset="0"/>
              </a:rPr>
              <a:t>OT</a:t>
            </a:r>
            <a:r>
              <a:rPr lang="en-US" b="1">
                <a:latin typeface="Arial" charset="0"/>
                <a:ea typeface="ＭＳ Ｐゴシック" charset="0"/>
                <a:cs typeface="ＭＳ Ｐゴシック" charset="0"/>
              </a:rPr>
              <a:t>: </a:t>
            </a:r>
            <a:r>
              <a:rPr lang="en-US" altLang="ja-JP" b="1">
                <a:latin typeface="Arial" charset="0"/>
                <a:ea typeface="ＭＳ Ｐゴシック" charset="0"/>
                <a:cs typeface="ＭＳ Ｐゴシック" charset="0"/>
              </a:rPr>
              <a:t>"In the LX</a:t>
            </a:r>
            <a:r>
              <a:rPr lang="en-US" altLang="ja-JP" b="1">
                <a:latin typeface="Arial" charset="0"/>
                <a:ea typeface="ＭＳ Ｐゴシック" charset="0"/>
                <a:cs typeface="ＭＳ Ｐゴシック" charset="0"/>
                <a:hlinkClick r:id="" action="ppaction://hlinkfile"/>
              </a:rPr>
              <a:t>X</a:t>
            </a:r>
            <a:r>
              <a:rPr lang="en-US" altLang="ja-JP" b="1">
                <a:latin typeface="Arial" charset="0"/>
                <a:ea typeface="ＭＳ Ｐゴシック" charset="0"/>
                <a:cs typeface="ＭＳ Ｐゴシック" charset="0"/>
              </a:rPr>
              <a:t> Logos is used to translate Heb</a:t>
            </a:r>
            <a:r>
              <a:rPr lang="en-US" altLang="ja-JP" b="1">
                <a:latin typeface="Arial" charset="0"/>
                <a:ea typeface="ＭＳ Ｐゴシック" charset="0"/>
                <a:cs typeface="ＭＳ Ｐゴシック" charset="0"/>
                <a:hlinkClick r:id="" action="ppaction://hlinkfile"/>
              </a:rPr>
              <a:t>.</a:t>
            </a:r>
            <a:r>
              <a:rPr lang="en-US" altLang="ja-JP" b="1">
                <a:latin typeface="Arial" charset="0"/>
                <a:ea typeface="ＭＳ Ｐゴシック" charset="0"/>
                <a:cs typeface="ＭＳ Ｐゴシック" charset="0"/>
              </a:rPr>
              <a:t> </a:t>
            </a:r>
            <a:r>
              <a:rPr lang="en-US" altLang="ja-JP" b="1" i="1">
                <a:latin typeface="Arial" charset="0"/>
                <a:ea typeface="ＭＳ Ｐゴシック" charset="0"/>
                <a:cs typeface="ＭＳ Ｐゴシック" charset="0"/>
              </a:rPr>
              <a:t>dāḇār.</a:t>
            </a:r>
            <a:r>
              <a:rPr lang="en-US" altLang="ja-JP" b="1">
                <a:latin typeface="Arial" charset="0"/>
                <a:ea typeface="ＭＳ Ｐゴシック" charset="0"/>
                <a:cs typeface="ＭＳ Ｐゴシック" charset="0"/>
              </a:rPr>
              <a:t> The root of this signifies </a:t>
            </a:r>
            <a:r>
              <a:rPr lang="fr-FR" altLang="ja-JP" b="1">
                <a:latin typeface="Arial" charset="0"/>
                <a:ea typeface="ＭＳ Ｐゴシック" charset="0"/>
                <a:cs typeface="ＭＳ Ｐゴシック" charset="0"/>
              </a:rPr>
              <a:t>'</a:t>
            </a:r>
            <a:r>
              <a:rPr lang="en-US" altLang="ja-JP" b="1">
                <a:latin typeface="Arial" charset="0"/>
                <a:ea typeface="ＭＳ Ｐゴシック" charset="0"/>
                <a:cs typeface="ＭＳ Ｐゴシック" charset="0"/>
              </a:rPr>
              <a:t>that which lies behind</a:t>
            </a:r>
            <a:r>
              <a:rPr lang="fr-FR" altLang="ja-JP" b="1">
                <a:latin typeface="Arial" charset="0"/>
                <a:ea typeface="ＭＳ Ｐゴシック" charset="0"/>
                <a:cs typeface="ＭＳ Ｐゴシック" charset="0"/>
              </a:rPr>
              <a:t>'</a:t>
            </a:r>
            <a:r>
              <a:rPr lang="en-US" altLang="ja-JP" b="1">
                <a:latin typeface="Arial" charset="0"/>
                <a:ea typeface="ＭＳ Ｐゴシック" charset="0"/>
                <a:cs typeface="ＭＳ Ｐゴシック" charset="0"/>
              </a:rPr>
              <a:t>, and so when translated as </a:t>
            </a:r>
            <a:r>
              <a:rPr lang="fr-FR" altLang="ja-JP" b="1">
                <a:latin typeface="Arial" charset="0"/>
                <a:ea typeface="ＭＳ Ｐゴシック" charset="0"/>
                <a:cs typeface="ＭＳ Ｐゴシック" charset="0"/>
              </a:rPr>
              <a:t>'</a:t>
            </a:r>
            <a:r>
              <a:rPr lang="en-US" altLang="ja-JP" b="1">
                <a:latin typeface="Arial" charset="0"/>
                <a:ea typeface="ＭＳ Ｐゴシック" charset="0"/>
                <a:cs typeface="ＭＳ Ｐゴシック" charset="0"/>
              </a:rPr>
              <a:t>word</a:t>
            </a:r>
            <a:r>
              <a:rPr lang="fr-FR" altLang="ja-JP" b="1">
                <a:latin typeface="Arial" charset="0"/>
                <a:ea typeface="ＭＳ Ｐゴシック" charset="0"/>
                <a:cs typeface="ＭＳ Ｐゴシック" charset="0"/>
              </a:rPr>
              <a:t>'</a:t>
            </a:r>
            <a:r>
              <a:rPr lang="en-US" altLang="ja-JP" b="1">
                <a:latin typeface="Arial" charset="0"/>
                <a:ea typeface="ＭＳ Ｐゴシック" charset="0"/>
                <a:cs typeface="ＭＳ Ｐゴシック" charset="0"/>
              </a:rPr>
              <a:t> it, too, means meaningful sound; it may also mean </a:t>
            </a:r>
            <a:r>
              <a:rPr lang="fr-FR" altLang="ja-JP" b="1">
                <a:latin typeface="Arial" charset="0"/>
                <a:ea typeface="ＭＳ Ｐゴシック" charset="0"/>
                <a:cs typeface="ＭＳ Ｐゴシック" charset="0"/>
              </a:rPr>
              <a:t>'</a:t>
            </a:r>
            <a:r>
              <a:rPr lang="en-US" altLang="ja-JP" b="1">
                <a:latin typeface="Arial" charset="0"/>
                <a:ea typeface="ＭＳ Ｐゴシック" charset="0"/>
                <a:cs typeface="ＭＳ Ｐゴシック" charset="0"/>
              </a:rPr>
              <a:t>thing.</a:t>
            </a:r>
            <a:r>
              <a:rPr lang="fr-FR" altLang="ja-JP" b="1">
                <a:latin typeface="Arial" charset="0"/>
                <a:ea typeface="ＭＳ Ｐゴシック" charset="0"/>
                <a:cs typeface="ＭＳ Ｐゴシック" charset="0"/>
              </a:rPr>
              <a:t>'"</a:t>
            </a:r>
            <a:r>
              <a:rPr lang="en-US" altLang="ja-JP" b="1">
                <a:latin typeface="Arial" charset="0"/>
                <a:ea typeface="ＭＳ Ｐゴシック" charset="0"/>
                <a:cs typeface="ＭＳ Ｐゴシック" charset="0"/>
              </a:rPr>
              <a:t>  Some say it is the OT Wisdom literature whereas others say it refers to the Torah.</a:t>
            </a:r>
          </a:p>
          <a:p>
            <a:endParaRPr lang="en-US" b="1" u="sng">
              <a:latin typeface="Arial" charset="0"/>
              <a:ea typeface="ＭＳ Ｐゴシック" charset="0"/>
              <a:cs typeface="ＭＳ Ｐゴシック" charset="0"/>
            </a:endParaRPr>
          </a:p>
          <a:p>
            <a:r>
              <a:rPr lang="en-US" b="1" u="sng">
                <a:latin typeface="Arial" charset="0"/>
                <a:ea typeface="ＭＳ Ｐゴシック" charset="0"/>
                <a:cs typeface="ＭＳ Ｐゴシック" charset="0"/>
              </a:rPr>
              <a:t>Philo</a:t>
            </a:r>
            <a:r>
              <a:rPr lang="en-US" b="1">
                <a:latin typeface="Arial" charset="0"/>
                <a:ea typeface="ＭＳ Ｐゴシック" charset="0"/>
                <a:cs typeface="ＭＳ Ｐゴシック" charset="0"/>
              </a:rPr>
              <a:t>: Philo was a Jewish philosopher in the first century AD down in Alexandria, Egypt.  He combined Jewish and Greek ideas to try to evangelize Greeks to Judaism.  The New Bible Dicitonary notes that only Philo</a:t>
            </a:r>
            <a:r>
              <a:rPr lang="fr-FR" altLang="ja-JP" b="1">
                <a:latin typeface="Arial" charset="0"/>
                <a:ea typeface="ＭＳ Ｐゴシック" charset="0"/>
                <a:cs typeface="ＭＳ Ｐゴシック" charset="0"/>
              </a:rPr>
              <a:t>'</a:t>
            </a:r>
            <a:r>
              <a:rPr lang="en-US" b="1">
                <a:latin typeface="Arial" charset="0"/>
                <a:ea typeface="ＭＳ Ｐゴシック" charset="0"/>
                <a:cs typeface="ＭＳ Ｐゴシック" charset="0"/>
              </a:rPr>
              <a:t>s </a:t>
            </a:r>
            <a:r>
              <a:rPr lang="en-US" altLang="ja-JP" b="1">
                <a:latin typeface="Arial" charset="0"/>
                <a:ea typeface="ＭＳ Ｐゴシック" charset="0"/>
                <a:cs typeface="ＭＳ Ｐゴシック" charset="0"/>
              </a:rPr>
              <a:t>"Logos-teaching provides a clear theological scheme in which the Word possesses a like unity with God and a like distinction from him, and in which both creative and sustaining activity in the universe and revelatory activity towards man is ascribed to it."</a:t>
            </a:r>
            <a:endParaRPr lang="en-US" b="1">
              <a:latin typeface="Arial"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5" name="Slide Image Placeholder 1"/>
          <p:cNvSpPr>
            <a:spLocks noGrp="1" noRot="1" noChangeAspect="1"/>
          </p:cNvSpPr>
          <p:nvPr>
            <p:ph type="sldImg"/>
          </p:nvPr>
        </p:nvSpPr>
        <p:spPr>
          <a:xfrm>
            <a:off x="1143000" y="685800"/>
            <a:ext cx="4572000" cy="3429000"/>
          </a:xfrm>
          <a:ln/>
        </p:spPr>
      </p:sp>
      <p:sp>
        <p:nvSpPr>
          <p:cNvPr id="39526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r>
              <a:rPr lang="en-US">
                <a:latin typeface="Arial" charset="0"/>
                <a:ea typeface="ＭＳ Ｐゴシック" charset="0"/>
                <a:cs typeface="ＭＳ Ｐゴシック" charset="0"/>
              </a:rPr>
              <a:t>Long ago God spoke many times and in many ways to our ancestors through the prophets. </a:t>
            </a:r>
            <a:r>
              <a:rPr lang="en-US" baseline="30000">
                <a:latin typeface="Arial" charset="0"/>
                <a:ea typeface="ＭＳ Ｐゴシック" charset="0"/>
                <a:cs typeface="ＭＳ Ｐゴシック" charset="0"/>
              </a:rPr>
              <a:t>2 </a:t>
            </a:r>
            <a:r>
              <a:rPr lang="en-US">
                <a:latin typeface="Arial" charset="0"/>
                <a:ea typeface="ＭＳ Ｐゴシック" charset="0"/>
                <a:cs typeface="ＭＳ Ｐゴシック" charset="0"/>
              </a:rPr>
              <a:t>And now in these final days, he has spoken to us through his Son. God promised everything to the Son as an inheritance, and through the Son he created the universe. </a:t>
            </a:r>
            <a:r>
              <a:rPr lang="en-US" baseline="30000">
                <a:latin typeface="Arial" charset="0"/>
                <a:ea typeface="ＭＳ Ｐゴシック" charset="0"/>
                <a:cs typeface="ＭＳ Ｐゴシック" charset="0"/>
              </a:rPr>
              <a:t>3 </a:t>
            </a:r>
            <a:r>
              <a:rPr lang="en-US">
                <a:latin typeface="Arial" charset="0"/>
                <a:ea typeface="ＭＳ Ｐゴシック" charset="0"/>
                <a:cs typeface="ＭＳ Ｐゴシック" charset="0"/>
              </a:rPr>
              <a:t>The Son radiates God</a:t>
            </a:r>
            <a:r>
              <a:rPr lang="fr-FR" altLang="ja-JP">
                <a:latin typeface="Arial" charset="0"/>
                <a:ea typeface="ＭＳ Ｐゴシック" charset="0"/>
                <a:cs typeface="ＭＳ Ｐゴシック" charset="0"/>
              </a:rPr>
              <a:t>'</a:t>
            </a:r>
            <a:r>
              <a:rPr lang="en-US">
                <a:latin typeface="Arial" charset="0"/>
                <a:ea typeface="ＭＳ Ｐゴシック" charset="0"/>
                <a:cs typeface="ＭＳ Ｐゴシック" charset="0"/>
              </a:rPr>
              <a:t>s own glory and expresses the very character of God, and he sustains everything by the mighty power of his command. When he had cleansed us from our sins, he sat down in the place of honor at the right hand of the majestic God in heaven. </a:t>
            </a:r>
            <a:r>
              <a:rPr lang="en-US" baseline="30000">
                <a:latin typeface="Arial" charset="0"/>
                <a:ea typeface="ＭＳ Ｐゴシック" charset="0"/>
                <a:cs typeface="ＭＳ Ｐゴシック" charset="0"/>
              </a:rPr>
              <a:t>4 </a:t>
            </a:r>
            <a:r>
              <a:rPr lang="en-US">
                <a:latin typeface="Arial" charset="0"/>
                <a:ea typeface="ＭＳ Ｐゴシック" charset="0"/>
                <a:cs typeface="ＭＳ Ｐゴシック" charset="0"/>
              </a:rPr>
              <a:t>This shows that the Son is far greater than the angels, just as the name God gave him is greater than their names.</a:t>
            </a:r>
          </a:p>
        </p:txBody>
      </p:sp>
      <p:sp>
        <p:nvSpPr>
          <p:cNvPr id="39526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5263713-6D65-5745-973A-D5DCD55B5816}" type="slidenum">
              <a:rPr lang="en-US" sz="1200">
                <a:solidFill>
                  <a:srgbClr val="000000"/>
                </a:solidFill>
                <a:latin typeface="Arial" charset="0"/>
              </a:rPr>
              <a:pPr eaLnBrk="1" hangingPunct="1"/>
              <a:t>79</a:t>
            </a:fld>
            <a:endParaRPr lang="en-US" sz="1200">
              <a:solidFill>
                <a:srgbClr val="000000"/>
              </a:solidFill>
              <a:latin typeface="Arial"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6985211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3" name="Slide Image Placeholder 1"/>
          <p:cNvSpPr>
            <a:spLocks noGrp="1" noRot="1" noChangeAspect="1"/>
          </p:cNvSpPr>
          <p:nvPr>
            <p:ph type="sldImg"/>
          </p:nvPr>
        </p:nvSpPr>
        <p:spPr>
          <a:xfrm>
            <a:off x="1143000" y="685800"/>
            <a:ext cx="4572000" cy="3429000"/>
          </a:xfrm>
          <a:ln/>
        </p:spPr>
      </p:sp>
      <p:sp>
        <p:nvSpPr>
          <p:cNvPr id="39731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lnSpc>
                <a:spcPct val="90000"/>
              </a:lnSpc>
            </a:pPr>
            <a:r>
              <a:rPr lang="en-US">
                <a:solidFill>
                  <a:srgbClr val="FFFF00"/>
                </a:solidFill>
                <a:latin typeface="Arial" charset="0"/>
                <a:ea typeface="ＭＳ Ｐゴシック" charset="0"/>
                <a:cs typeface="ＭＳ Ｐゴシック" charset="0"/>
              </a:rPr>
              <a:t>This does NOT say that Jesus</a:t>
            </a:r>
            <a:r>
              <a:rPr lang="fr-FR" altLang="ja-JP">
                <a:solidFill>
                  <a:srgbClr val="FFFF00"/>
                </a:solidFill>
                <a:latin typeface="Arial" charset="0"/>
                <a:ea typeface="ＭＳ Ｐゴシック" charset="0"/>
                <a:cs typeface="ＭＳ Ｐゴシック" charset="0"/>
              </a:rPr>
              <a:t>'</a:t>
            </a:r>
            <a:r>
              <a:rPr lang="en-US">
                <a:solidFill>
                  <a:srgbClr val="FFFF00"/>
                </a:solidFill>
                <a:latin typeface="Arial" charset="0"/>
                <a:ea typeface="ＭＳ Ｐゴシック" charset="0"/>
                <a:cs typeface="ＭＳ Ｐゴシック" charset="0"/>
              </a:rPr>
              <a:t> existence began with Gen 1:1. </a:t>
            </a:r>
            <a:r>
              <a:rPr lang="en-US" altLang="ja-JP">
                <a:solidFill>
                  <a:srgbClr val="FFFF00"/>
                </a:solidFill>
                <a:latin typeface="Arial" charset="0"/>
                <a:ea typeface="ＭＳ Ｐゴシック" charset="0"/>
                <a:cs typeface="ＭＳ Ｐゴシック" charset="0"/>
              </a:rPr>
              <a:t>"The word </a:t>
            </a:r>
            <a:r>
              <a:rPr lang="fr-FR" altLang="ja-JP">
                <a:solidFill>
                  <a:srgbClr val="FFFF00"/>
                </a:solidFill>
                <a:latin typeface="Arial" charset="0"/>
                <a:ea typeface="ＭＳ Ｐゴシック" charset="0"/>
                <a:cs typeface="ＭＳ Ｐゴシック" charset="0"/>
              </a:rPr>
              <a:t>'</a:t>
            </a:r>
            <a:r>
              <a:rPr lang="en-US" altLang="ja-JP">
                <a:solidFill>
                  <a:srgbClr val="FFFF00"/>
                </a:solidFill>
                <a:latin typeface="Arial" charset="0"/>
                <a:ea typeface="ＭＳ Ｐゴシック" charset="0"/>
                <a:cs typeface="ＭＳ Ｐゴシック" charset="0"/>
              </a:rPr>
              <a:t>was</a:t>
            </a:r>
            <a:r>
              <a:rPr lang="fr-FR" altLang="ja-JP">
                <a:solidFill>
                  <a:srgbClr val="FFFF00"/>
                </a:solidFill>
                <a:latin typeface="Arial" charset="0"/>
                <a:ea typeface="ＭＳ Ｐゴシック" charset="0"/>
                <a:cs typeface="ＭＳ Ｐゴシック" charset="0"/>
              </a:rPr>
              <a:t>'</a:t>
            </a:r>
            <a:r>
              <a:rPr lang="en-US" altLang="ja-JP">
                <a:solidFill>
                  <a:srgbClr val="FFFF00"/>
                </a:solidFill>
                <a:latin typeface="Arial" charset="0"/>
                <a:ea typeface="ＭＳ Ｐゴシック" charset="0"/>
                <a:cs typeface="ＭＳ Ｐゴシック" charset="0"/>
              </a:rPr>
              <a:t> (imperfect tense) implies timelessness. Jesus existed </a:t>
            </a:r>
            <a:r>
              <a:rPr lang="en-US" altLang="ja-JP" i="1">
                <a:solidFill>
                  <a:srgbClr val="FFFF00"/>
                </a:solidFill>
                <a:latin typeface="Arial" charset="0"/>
                <a:ea typeface="ＭＳ Ｐゴシック" charset="0"/>
                <a:cs typeface="ＭＳ Ｐゴシック" charset="0"/>
              </a:rPr>
              <a:t>before </a:t>
            </a:r>
            <a:r>
              <a:rPr lang="en-US" altLang="ja-JP">
                <a:solidFill>
                  <a:srgbClr val="FFFF00"/>
                </a:solidFill>
                <a:latin typeface="Arial" charset="0"/>
                <a:ea typeface="ＭＳ Ｐゴシック" charset="0"/>
                <a:cs typeface="ＭＳ Ｐゴシック" charset="0"/>
              </a:rPr>
              <a:t>Gen 1:1. </a:t>
            </a:r>
            <a:r>
              <a:rPr lang="en-US" altLang="ja-JP">
                <a:solidFill>
                  <a:srgbClr val="00FF00"/>
                </a:solidFill>
                <a:latin typeface="Arial" charset="0"/>
                <a:ea typeface="ＭＳ Ｐゴシック" charset="0"/>
                <a:cs typeface="ＭＳ Ｐゴシック" charset="0"/>
              </a:rPr>
              <a:t>He has a beginning of no beginning" [</a:t>
            </a:r>
            <a:r>
              <a:rPr lang="en-US" altLang="ja-JP" sz="1100">
                <a:solidFill>
                  <a:schemeClr val="bg1"/>
                </a:solidFill>
                <a:latin typeface="Arial" charset="0"/>
                <a:ea typeface="ＭＳ Ｐゴシック" charset="0"/>
                <a:cs typeface="ＭＳ Ｐゴシック" charset="0"/>
              </a:rPr>
              <a:t>Jeffrey Khoo, The Story of Jesus, </a:t>
            </a:r>
            <a:r>
              <a:rPr lang="en-US" altLang="ja-JP" sz="1100">
                <a:solidFill>
                  <a:schemeClr val="bg1"/>
                </a:solidFill>
                <a:latin typeface="Arial" charset="0"/>
                <a:ea typeface="ＭＳ Ｐゴシック" charset="0"/>
                <a:cs typeface="ＭＳ Ｐゴシック" charset="0"/>
                <a:hlinkClick r:id="rId3"/>
              </a:rPr>
              <a:t>www.febc.edu.sg</a:t>
            </a:r>
            <a:r>
              <a:rPr lang="en-US" altLang="ja-JP" sz="1100">
                <a:solidFill>
                  <a:schemeClr val="bg1"/>
                </a:solidFill>
                <a:latin typeface="Arial" charset="0"/>
                <a:ea typeface="ＭＳ Ｐゴシック" charset="0"/>
                <a:cs typeface="ＭＳ Ｐゴシック" charset="0"/>
              </a:rPr>
              <a:t>]</a:t>
            </a:r>
          </a:p>
          <a:p>
            <a:endParaRPr lang="en-US">
              <a:latin typeface="Arial" charset="0"/>
              <a:ea typeface="ＭＳ Ｐゴシック" charset="0"/>
              <a:cs typeface="ＭＳ Ｐゴシック" charset="0"/>
            </a:endParaRPr>
          </a:p>
        </p:txBody>
      </p:sp>
      <p:sp>
        <p:nvSpPr>
          <p:cNvPr id="39731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8F48CEC-3906-3E44-9642-7ED08F61E4DA}" type="slidenum">
              <a:rPr lang="en-US" sz="1200">
                <a:solidFill>
                  <a:srgbClr val="000000"/>
                </a:solidFill>
                <a:latin typeface="Arial" charset="0"/>
              </a:rPr>
              <a:pPr eaLnBrk="1" hangingPunct="1"/>
              <a:t>80</a:t>
            </a:fld>
            <a:endParaRPr lang="en-US" sz="1200">
              <a:solidFill>
                <a:srgbClr val="000000"/>
              </a:solidFill>
              <a:latin typeface="Arial"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29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50798" eaLnBrk="0" hangingPunct="0">
              <a:lnSpc>
                <a:spcPct val="93000"/>
              </a:lnSpc>
              <a:buClr>
                <a:srgbClr val="000000"/>
              </a:buClr>
              <a:buSzPct val="100000"/>
              <a:buFont typeface="Times New Roman" charset="0"/>
              <a:buNone/>
            </a:pPr>
            <a:endParaRPr lang="en-US">
              <a:solidFill>
                <a:srgbClr val="000000"/>
              </a:solidFill>
            </a:endParaRPr>
          </a:p>
        </p:txBody>
      </p:sp>
      <p:sp>
        <p:nvSpPr>
          <p:cNvPr id="55299"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Verse 2: He is Eternally co-existent in that…</a:t>
            </a:r>
          </a:p>
          <a:p>
            <a:r>
              <a:rPr lang="en-US" b="0">
                <a:latin typeface="Arial"/>
                <a:ea typeface="ＭＳ Ｐゴシック" charset="0"/>
                <a:cs typeface="Arial"/>
              </a:rPr>
              <a:t>////	"He was with God in the Beginning."</a:t>
            </a: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7346"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50798" eaLnBrk="0" hangingPunct="0">
              <a:lnSpc>
                <a:spcPct val="93000"/>
              </a:lnSpc>
              <a:buClr>
                <a:srgbClr val="000000"/>
              </a:buClr>
              <a:buSzPct val="100000"/>
              <a:buFont typeface="Times New Roman" charset="0"/>
              <a:buNone/>
            </a:pPr>
            <a:endParaRPr lang="en-US">
              <a:solidFill>
                <a:srgbClr val="000000"/>
              </a:solidFill>
            </a:endParaRPr>
          </a:p>
        </p:txBody>
      </p:sp>
      <p:sp>
        <p:nvSpPr>
          <p:cNvPr id="57347"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Verse 3: He is the Creator of the Universe…</a:t>
            </a:r>
          </a:p>
          <a:p>
            <a:r>
              <a:rPr lang="en-US" b="0">
                <a:latin typeface="Arial"/>
                <a:ea typeface="ＭＳ Ｐゴシック" charset="0"/>
                <a:cs typeface="Arial"/>
              </a:rPr>
              <a:t>////	"Through him all things were made; without him nothing was made that has been made."</a:t>
            </a:r>
          </a:p>
          <a:p>
            <a:endParaRPr lang="en-US" b="0">
              <a:latin typeface="Arial"/>
              <a:ea typeface="ＭＳ Ｐゴシック" charset="0"/>
              <a:cs typeface="Arial"/>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939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50798" eaLnBrk="0" hangingPunct="0">
              <a:lnSpc>
                <a:spcPct val="93000"/>
              </a:lnSpc>
              <a:buClr>
                <a:srgbClr val="000000"/>
              </a:buClr>
              <a:buSzPct val="100000"/>
              <a:buFont typeface="Times New Roman" charset="0"/>
              <a:buNone/>
            </a:pPr>
            <a:endParaRPr lang="en-US">
              <a:solidFill>
                <a:srgbClr val="000000"/>
              </a:solidFill>
            </a:endParaRPr>
          </a:p>
        </p:txBody>
      </p:sp>
      <p:sp>
        <p:nvSpPr>
          <p:cNvPr id="59395"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And finally…verses 4, 5, and 9…the Source of all Light and Life…</a:t>
            </a:r>
          </a:p>
          <a:p>
            <a:r>
              <a:rPr lang="en-US" b="0">
                <a:latin typeface="Arial"/>
                <a:ea typeface="ＭＳ Ｐゴシック" charset="0"/>
                <a:cs typeface="Arial"/>
              </a:rPr>
              <a:t>////	"In him was life, and that life was the light of men.  The light shines in the darkness, but the darkness has not understood it…The true light that gives light to every man was coming into the world."</a:t>
            </a:r>
          </a:p>
          <a:p>
            <a:r>
              <a:rPr lang="en-US" b="0">
                <a:latin typeface="Arial"/>
                <a:ea typeface="ＭＳ Ｐゴシック" charset="0"/>
                <a:cs typeface="Arial"/>
              </a:rPr>
              <a:t>THIS IS BASIC CHRISTIAN THEOLOGY.  IT ALL STARTS HERE!</a:t>
            </a: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50798" eaLnBrk="0" hangingPunct="0">
              <a:lnSpc>
                <a:spcPct val="93000"/>
              </a:lnSpc>
              <a:buClr>
                <a:srgbClr val="000000"/>
              </a:buClr>
              <a:buSzPct val="100000"/>
              <a:buFont typeface="Times New Roman" charset="0"/>
              <a:buNone/>
            </a:pPr>
            <a:endParaRPr lang="en-US">
              <a:solidFill>
                <a:srgbClr val="000000"/>
              </a:solidFill>
            </a:endParaRPr>
          </a:p>
        </p:txBody>
      </p:sp>
      <p:sp>
        <p:nvSpPr>
          <p:cNvPr id="61443"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Now…what about the dates of the writing of these crucial documents?  And here we are left to our best scholarly guesses.  There will ALWAYS be argument here.  But some of the best guesses, based on decades of academic research and study are these – in suggested order…</a:t>
            </a:r>
          </a:p>
          <a:p>
            <a:r>
              <a:rPr lang="en-US" b="0">
                <a:latin typeface="Arial"/>
                <a:ea typeface="ＭＳ Ｐゴシック" charset="0"/>
                <a:cs typeface="Arial"/>
              </a:rPr>
              <a:t>//// MATTHEW…composed sometime during the A.D. 40s…</a:t>
            </a:r>
          </a:p>
          <a:p>
            <a:r>
              <a:rPr lang="en-US" b="0">
                <a:latin typeface="Arial"/>
                <a:ea typeface="ＭＳ Ｐゴシック" charset="0"/>
                <a:cs typeface="Arial"/>
              </a:rPr>
              <a:t>//// LUKE is suggested as next, between the years A.D. 57 and 59 A.D…</a:t>
            </a:r>
          </a:p>
          <a:p>
            <a:r>
              <a:rPr lang="en-US" b="0">
                <a:latin typeface="Arial"/>
                <a:ea typeface="ＭＳ Ｐゴシック" charset="0"/>
                <a:cs typeface="Arial"/>
              </a:rPr>
              <a:t>//// Mark…in the next decade…between 64 and 68…</a:t>
            </a:r>
          </a:p>
          <a:p>
            <a:r>
              <a:rPr lang="en-US" b="0">
                <a:latin typeface="Arial"/>
                <a:ea typeface="ＭＳ Ｐゴシック" charset="0"/>
                <a:cs typeface="Arial"/>
              </a:rPr>
              <a:t>//// and finally…John</a:t>
            </a:r>
            <a:r>
              <a:rPr lang="fr-FR" b="0">
                <a:latin typeface="Arial"/>
                <a:ea typeface="ＭＳ Ｐゴシック" charset="0"/>
                <a:cs typeface="Arial"/>
              </a:rPr>
              <a:t>'</a:t>
            </a:r>
            <a:r>
              <a:rPr lang="en-US" b="0">
                <a:latin typeface="Arial"/>
                <a:ea typeface="ＭＳ Ｐゴシック" charset="0"/>
                <a:cs typeface="Arial"/>
              </a:rPr>
              <a:t>s Gospel…around A.D. 69….but certainly after the Synoptics were set down.  Again, you will always find disagreement on these dates.  However, these dates are from the research of well-known Christian scholars and teachers.</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3490"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50798" eaLnBrk="0" hangingPunct="0">
              <a:lnSpc>
                <a:spcPct val="93000"/>
              </a:lnSpc>
              <a:buClr>
                <a:srgbClr val="000000"/>
              </a:buClr>
              <a:buSzPct val="100000"/>
              <a:buFont typeface="Times New Roman" charset="0"/>
              <a:buNone/>
            </a:pPr>
            <a:endParaRPr lang="en-US">
              <a:solidFill>
                <a:srgbClr val="000000"/>
              </a:solidFill>
            </a:endParaRPr>
          </a:p>
        </p:txBody>
      </p:sp>
      <p:sp>
        <p:nvSpPr>
          <p:cNvPr id="63491"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p>
            <a:r>
              <a:rPr lang="en-US" b="0" dirty="0">
                <a:latin typeface="Arial"/>
                <a:ea typeface="ＭＳ Ｐゴシック" charset="0"/>
                <a:cs typeface="Arial"/>
              </a:rPr>
              <a:t>Now…to complete the portraits given to us by </a:t>
            </a:r>
          </a:p>
          <a:p>
            <a:r>
              <a:rPr lang="en-US" b="0" dirty="0">
                <a:latin typeface="Arial"/>
                <a:ea typeface="ＭＳ Ｐゴシック" charset="0"/>
                <a:cs typeface="Arial"/>
              </a:rPr>
              <a:t>MATTHEW…MARK…LUKE…and JOHN.</a:t>
            </a:r>
          </a:p>
          <a:p>
            <a:r>
              <a:rPr lang="en-US" b="0" dirty="0">
                <a:latin typeface="Arial"/>
                <a:ea typeface="ＭＳ Ｐゴシック" charset="0"/>
                <a:cs typeface="Arial"/>
              </a:rPr>
              <a:t>////	For this, we need to get out into space and look at this unfortunate planet.  Man has made a mess of it, you will probably agree.  This view of earth helps us more clearly understand the final view of Christ given to us in the New Testament.  </a:t>
            </a:r>
          </a:p>
          <a:p>
            <a:r>
              <a:rPr lang="en-US" b="0" dirty="0">
                <a:latin typeface="Arial"/>
                <a:ea typeface="ＭＳ Ｐゴシック" charset="0"/>
                <a:cs typeface="Arial"/>
              </a:rPr>
              <a:t>////	Now travel to the last book of the New Testament…The Revelation of Jesus Christ to John the Apostle.  There, we see Jesus Christ in His risen, ascended glory, as he will appear when He returns at the end of History to reclaim all that is His.  </a:t>
            </a:r>
          </a:p>
          <a:p>
            <a:r>
              <a:rPr lang="en-US" b="0" dirty="0">
                <a:latin typeface="Arial"/>
                <a:ea typeface="ＭＳ Ｐゴシック" charset="0"/>
                <a:cs typeface="Arial"/>
              </a:rPr>
              <a:t>////	In his first chapter of The Revelation, John writes this:</a:t>
            </a:r>
          </a:p>
          <a:p>
            <a:r>
              <a:rPr lang="en-US" b="0" dirty="0">
                <a:latin typeface="Arial"/>
                <a:ea typeface="ＭＳ Ｐゴシック" charset="0"/>
                <a:cs typeface="Arial"/>
              </a:rPr>
              <a:t>I turned around to see the voice that was speaking to me.  And when I turned I saw seven golden lamp stands…</a:t>
            </a:r>
          </a:p>
          <a:p>
            <a:r>
              <a:rPr lang="en-US" b="0" dirty="0">
                <a:latin typeface="Arial"/>
                <a:ea typeface="ＭＳ Ｐゴシック" charset="0"/>
                <a:cs typeface="Arial"/>
              </a:rPr>
              <a:t>////	and among the lamp stands was someone "like a son of man," dressed in a robe reaching down to his feet and with a golden sash around his chest.  </a:t>
            </a:r>
          </a:p>
          <a:p>
            <a:r>
              <a:rPr lang="en-US" b="0" dirty="0">
                <a:latin typeface="Arial"/>
                <a:ea typeface="ＭＳ Ｐゴシック" charset="0"/>
                <a:cs typeface="Arial"/>
              </a:rPr>
              <a:t>////	His head and hair were white like wool, as white as snow, and his eyes were like blazing fire.  </a:t>
            </a:r>
          </a:p>
          <a:p>
            <a:r>
              <a:rPr lang="en-US" b="0" dirty="0">
                <a:latin typeface="Arial"/>
                <a:ea typeface="ＭＳ Ｐゴシック" charset="0"/>
                <a:cs typeface="Arial"/>
              </a:rPr>
              <a:t>////	His feet were like bronze glowing in a furnace, and his voice was like the sound of rushing waters.  </a:t>
            </a:r>
          </a:p>
          <a:p>
            <a:r>
              <a:rPr lang="en-US" b="0" dirty="0">
                <a:latin typeface="Arial"/>
                <a:ea typeface="ＭＳ Ｐゴシック" charset="0"/>
                <a:cs typeface="Arial"/>
              </a:rPr>
              <a:t>////	In his right hand he held seven starts, and out of his mouth came a sharp double-edged sword.  His face was like the sun shining in all its brilliance.  </a:t>
            </a:r>
          </a:p>
          <a:p>
            <a:r>
              <a:rPr lang="en-US" b="0" dirty="0">
                <a:latin typeface="Arial"/>
                <a:ea typeface="ＭＳ Ｐゴシック" charset="0"/>
                <a:cs typeface="Arial"/>
              </a:rPr>
              <a:t>////	When I saw him, I fell at his feet as though dead.  Then he placed his right hand on me and said: "Do not be afraid.  I am the First and the Last.  </a:t>
            </a:r>
          </a:p>
          <a:p>
            <a:r>
              <a:rPr lang="en-US" b="0" dirty="0">
                <a:latin typeface="Arial"/>
                <a:ea typeface="ＭＳ Ｐゴシック" charset="0"/>
                <a:cs typeface="Arial"/>
              </a:rPr>
              <a:t>////	I am the Living one; I was dead, and behold I am alive forever and ever!  And I hold the keys the death and Hades.</a:t>
            </a: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4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71BCA4F-3D37-014A-8F5B-2D7D70030E98}" type="slidenum">
              <a:rPr lang="en-US" sz="1200"/>
              <a:pPr eaLnBrk="1" hangingPunct="1"/>
              <a:t>88</a:t>
            </a:fld>
            <a:endParaRPr lang="en-US" sz="1200"/>
          </a:p>
        </p:txBody>
      </p:sp>
      <p:sp>
        <p:nvSpPr>
          <p:cNvPr id="411650" name="Rectangle 2"/>
          <p:cNvSpPr>
            <a:spLocks noGrp="1" noRot="1" noChangeAspect="1" noChangeArrowheads="1" noTextEdit="1"/>
          </p:cNvSpPr>
          <p:nvPr>
            <p:ph type="sldImg"/>
          </p:nvPr>
        </p:nvSpPr>
        <p:spPr>
          <a:xfrm>
            <a:off x="1143000" y="685800"/>
            <a:ext cx="4572000" cy="3429000"/>
          </a:xfrm>
          <a:ln/>
        </p:spPr>
      </p:sp>
      <p:sp>
        <p:nvSpPr>
          <p:cNvPr id="4116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3F94FF1-2BB9-764F-90C9-B92D12C5E8DC}" type="slidenum">
              <a:rPr lang="en-US" sz="1200">
                <a:solidFill>
                  <a:srgbClr val="000000"/>
                </a:solidFill>
              </a:rPr>
              <a:pPr eaLnBrk="1" hangingPunct="1"/>
              <a:t>89</a:t>
            </a:fld>
            <a:endParaRPr lang="en-US" sz="1200">
              <a:solidFill>
                <a:srgbClr val="000000"/>
              </a:solidFill>
            </a:endParaRPr>
          </a:p>
        </p:txBody>
      </p:sp>
      <p:sp>
        <p:nvSpPr>
          <p:cNvPr id="413698" name="Rectangle 2"/>
          <p:cNvSpPr>
            <a:spLocks noGrp="1" noRot="1" noChangeAspect="1" noChangeArrowheads="1" noTextEdit="1"/>
          </p:cNvSpPr>
          <p:nvPr>
            <p:ph type="sldImg"/>
          </p:nvPr>
        </p:nvSpPr>
        <p:spPr>
          <a:xfrm>
            <a:off x="1143000" y="685800"/>
            <a:ext cx="4572000" cy="3429000"/>
          </a:xfrm>
          <a:ln/>
        </p:spPr>
      </p:sp>
      <p:sp>
        <p:nvSpPr>
          <p:cNvPr id="4136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CA1AD1E-E871-2440-8BEA-42C061FC2B06}" type="slidenum">
              <a:rPr lang="en-US" sz="1200">
                <a:solidFill>
                  <a:srgbClr val="000000"/>
                </a:solidFill>
              </a:rPr>
              <a:pPr eaLnBrk="1" hangingPunct="1"/>
              <a:t>90</a:t>
            </a:fld>
            <a:endParaRPr lang="en-US" sz="1200">
              <a:solidFill>
                <a:srgbClr val="000000"/>
              </a:solidFill>
            </a:endParaRPr>
          </a:p>
        </p:txBody>
      </p:sp>
      <p:sp>
        <p:nvSpPr>
          <p:cNvPr id="415746" name="Rectangle 2"/>
          <p:cNvSpPr>
            <a:spLocks noGrp="1" noRot="1" noChangeAspect="1" noChangeArrowheads="1" noTextEdit="1"/>
          </p:cNvSpPr>
          <p:nvPr>
            <p:ph type="sldImg"/>
          </p:nvPr>
        </p:nvSpPr>
        <p:spPr>
          <a:xfrm>
            <a:off x="1143000" y="685800"/>
            <a:ext cx="4572000" cy="3429000"/>
          </a:xfrm>
          <a:ln/>
        </p:spPr>
      </p:sp>
      <p:sp>
        <p:nvSpPr>
          <p:cNvPr id="4157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r>
              <a:rPr lang="en-US">
                <a:latin typeface="Times New Roman" charset="0"/>
                <a:ea typeface="ＭＳ Ｐゴシック" charset="0"/>
                <a:cs typeface="ＭＳ Ｐゴシック" charset="0"/>
              </a:rPr>
              <a:t>Most of the manuscripts have the little sigma (= English </a:t>
            </a:r>
            <a:r>
              <a:rPr lang="en-US" altLang="ja-JP">
                <a:latin typeface="Times New Roman" charset="0"/>
                <a:ea typeface="ＭＳ Ｐゴシック" charset="0"/>
                <a:cs typeface="ＭＳ Ｐゴシック" charset="0"/>
              </a:rPr>
              <a:t>"s") that makes the verb for believe in an undefined sense.  However, a few early MSS lack this sigma, which turns it into a present tense.</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People have long searched for eternal life</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7045020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271F5B4-0BE8-B048-B47A-362AD432874F}" type="slidenum">
              <a:rPr lang="en-US" sz="1200">
                <a:solidFill>
                  <a:srgbClr val="000000"/>
                </a:solidFill>
              </a:rPr>
              <a:pPr eaLnBrk="1" hangingPunct="1"/>
              <a:t>100</a:t>
            </a:fld>
            <a:endParaRPr lang="en-US" sz="1200">
              <a:solidFill>
                <a:srgbClr val="000000"/>
              </a:solidFill>
            </a:endParaRPr>
          </a:p>
        </p:txBody>
      </p:sp>
      <p:sp>
        <p:nvSpPr>
          <p:cNvPr id="417794" name="Rectangle 2"/>
          <p:cNvSpPr>
            <a:spLocks noGrp="1" noRot="1" noChangeAspect="1" noChangeArrowheads="1" noTextEdit="1"/>
          </p:cNvSpPr>
          <p:nvPr>
            <p:ph type="sldImg"/>
          </p:nvPr>
        </p:nvSpPr>
        <p:spPr>
          <a:xfrm>
            <a:off x="1143000" y="685800"/>
            <a:ext cx="4572000" cy="3429000"/>
          </a:xfrm>
          <a:ln/>
        </p:spPr>
      </p:sp>
      <p:sp>
        <p:nvSpPr>
          <p:cNvPr id="4177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Two often we use these terms interchangeably, but they are distinct.</a:t>
            </a:r>
          </a:p>
          <a:p>
            <a:r>
              <a:rPr lang="en-US" dirty="0">
                <a:latin typeface="Arial" panose="020B0604020202020204" pitchFamily="34" charset="0"/>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HS-04-Sealing, Indwelling-79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NS-04-John1-11-slide 97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NS-19-Hebrews-50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NS-23-1 John-151</a:t>
            </a:r>
            <a:endParaRPr lang="en-US"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SA-14-Eternal Security-57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SA-15-Inheritance-47</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2E4DE48-0630-E843-9A0A-AD2D8C0000D3}"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101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6530517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What can a person do to live forever?</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a:p>
            <a:endParaRPr lang="en-US" dirty="0"/>
          </a:p>
        </p:txBody>
      </p:sp>
    </p:spTree>
    <p:extLst>
      <p:ext uri="{BB962C8B-B14F-4D97-AF65-F5344CB8AC3E}">
        <p14:creationId xmlns:p14="http://schemas.microsoft.com/office/powerpoint/2010/main" val="150040771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Two often we use these terms interchangeably, but they are distinct.</a:t>
            </a:r>
          </a:p>
          <a:p>
            <a:r>
              <a:rPr lang="en-US" dirty="0">
                <a:latin typeface="Arial" panose="020B0604020202020204" pitchFamily="34" charset="0"/>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HS-04-Sealing, Indwelling-80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NS-04-John1-11-slide 98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NS-19-Hebrews-51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NS-23-1 John-152</a:t>
            </a:r>
            <a:endParaRPr lang="en-US"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SA-14-Eternal Security-58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SA-15-Inheritance-48</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2E4DE48-0630-E843-9A0A-AD2D8C0000D3}"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203480605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6B1A487-C547-9946-BBA4-B52CE4369FB1}" type="slidenum">
              <a:rPr lang="en-US" sz="1200"/>
              <a:pPr eaLnBrk="1" hangingPunct="1"/>
              <a:t>103</a:t>
            </a:fld>
            <a:endParaRPr lang="en-US" sz="1200"/>
          </a:p>
        </p:txBody>
      </p:sp>
      <p:sp>
        <p:nvSpPr>
          <p:cNvPr id="419842" name="Rectangle 2"/>
          <p:cNvSpPr>
            <a:spLocks noGrp="1" noRot="1" noChangeAspect="1" noChangeArrowheads="1" noTextEdit="1"/>
          </p:cNvSpPr>
          <p:nvPr>
            <p:ph type="sldImg"/>
          </p:nvPr>
        </p:nvSpPr>
        <p:spPr>
          <a:xfrm>
            <a:off x="1143000" y="685800"/>
            <a:ext cx="4572000" cy="3429000"/>
          </a:xfrm>
          <a:ln/>
        </p:spPr>
      </p:sp>
      <p:sp>
        <p:nvSpPr>
          <p:cNvPr id="4198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4E7FE53-B4AD-CB40-BBE7-D2AF979A043F}" type="slidenum">
              <a:rPr lang="en-US" sz="1200"/>
              <a:pPr eaLnBrk="1" hangingPunct="1"/>
              <a:t>104</a:t>
            </a:fld>
            <a:endParaRPr lang="en-US" sz="1200"/>
          </a:p>
        </p:txBody>
      </p:sp>
      <p:sp>
        <p:nvSpPr>
          <p:cNvPr id="421890" name="Rectangle 1026"/>
          <p:cNvSpPr>
            <a:spLocks noGrp="1" noRot="1" noChangeAspect="1" noChangeArrowheads="1" noTextEdit="1"/>
          </p:cNvSpPr>
          <p:nvPr>
            <p:ph type="sldImg"/>
          </p:nvPr>
        </p:nvSpPr>
        <p:spPr>
          <a:xfrm>
            <a:off x="1143000" y="685800"/>
            <a:ext cx="4572000" cy="3429000"/>
          </a:xfrm>
          <a:solidFill>
            <a:srgbClr val="FFFFFF"/>
          </a:solidFill>
          <a:ln/>
        </p:spPr>
      </p:sp>
      <p:sp>
        <p:nvSpPr>
          <p:cNvPr id="42189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25F6019-51E5-4B4E-8EFA-8A6DAAF98CDC}" type="slidenum">
              <a:rPr lang="en-US" sz="1200"/>
              <a:pPr eaLnBrk="1" hangingPunct="1"/>
              <a:t>105</a:t>
            </a:fld>
            <a:endParaRPr lang="en-US" sz="1200"/>
          </a:p>
        </p:txBody>
      </p:sp>
      <p:sp>
        <p:nvSpPr>
          <p:cNvPr id="423938" name="Rectangle 1026"/>
          <p:cNvSpPr>
            <a:spLocks noGrp="1" noRot="1" noChangeAspect="1" noChangeArrowheads="1" noTextEdit="1"/>
          </p:cNvSpPr>
          <p:nvPr>
            <p:ph type="sldImg"/>
          </p:nvPr>
        </p:nvSpPr>
        <p:spPr>
          <a:xfrm>
            <a:off x="1143000" y="685800"/>
            <a:ext cx="4572000" cy="3429000"/>
          </a:xfrm>
          <a:solidFill>
            <a:srgbClr val="FFFFFF"/>
          </a:solidFill>
          <a:ln/>
        </p:spPr>
      </p:sp>
      <p:sp>
        <p:nvSpPr>
          <p:cNvPr id="42393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D9AA6A6-F333-4343-B186-C91650DA4526}" type="slidenum">
              <a:rPr lang="en-US" sz="1200"/>
              <a:pPr eaLnBrk="1" hangingPunct="1"/>
              <a:t>106</a:t>
            </a:fld>
            <a:endParaRPr lang="en-US" sz="1200"/>
          </a:p>
        </p:txBody>
      </p:sp>
      <p:sp>
        <p:nvSpPr>
          <p:cNvPr id="425986" name="Rectangle 1026"/>
          <p:cNvSpPr>
            <a:spLocks noGrp="1" noRot="1" noChangeAspect="1" noChangeArrowheads="1" noTextEdit="1"/>
          </p:cNvSpPr>
          <p:nvPr>
            <p:ph type="sldImg"/>
          </p:nvPr>
        </p:nvSpPr>
        <p:spPr>
          <a:xfrm>
            <a:off x="1143000" y="685800"/>
            <a:ext cx="4572000" cy="3429000"/>
          </a:xfrm>
          <a:solidFill>
            <a:srgbClr val="FFFFFF"/>
          </a:solidFill>
          <a:ln/>
        </p:spPr>
      </p:sp>
      <p:sp>
        <p:nvSpPr>
          <p:cNvPr id="425987" name="Rectangle 1027"/>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23F0324-FA7C-6841-AD4A-C5CE4550B93C}" type="slidenum">
              <a:rPr lang="en-US" sz="1200"/>
              <a:pPr eaLnBrk="1" hangingPunct="1"/>
              <a:t>107</a:t>
            </a:fld>
            <a:endParaRPr lang="en-US" sz="1200"/>
          </a:p>
        </p:txBody>
      </p:sp>
      <p:sp>
        <p:nvSpPr>
          <p:cNvPr id="428034" name="Rectangle 1026"/>
          <p:cNvSpPr>
            <a:spLocks noGrp="1" noRot="1" noChangeAspect="1" noChangeArrowheads="1" noTextEdit="1"/>
          </p:cNvSpPr>
          <p:nvPr>
            <p:ph type="sldImg"/>
          </p:nvPr>
        </p:nvSpPr>
        <p:spPr>
          <a:xfrm>
            <a:off x="1143000" y="685800"/>
            <a:ext cx="4572000" cy="3429000"/>
          </a:xfrm>
          <a:solidFill>
            <a:srgbClr val="FFFFFF"/>
          </a:solidFill>
          <a:ln/>
        </p:spPr>
      </p:sp>
      <p:sp>
        <p:nvSpPr>
          <p:cNvPr id="4280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A50AB63-7C60-5841-9C64-ACAF02E1A72A}" type="slidenum">
              <a:rPr lang="en-US" sz="1200"/>
              <a:pPr eaLnBrk="1" hangingPunct="1"/>
              <a:t>108</a:t>
            </a:fld>
            <a:endParaRPr lang="en-US" sz="1200"/>
          </a:p>
        </p:txBody>
      </p:sp>
      <p:sp>
        <p:nvSpPr>
          <p:cNvPr id="430082" name="Rectangle 1026"/>
          <p:cNvSpPr>
            <a:spLocks noGrp="1" noRot="1" noChangeAspect="1" noChangeArrowheads="1" noTextEdit="1"/>
          </p:cNvSpPr>
          <p:nvPr>
            <p:ph type="sldImg"/>
          </p:nvPr>
        </p:nvSpPr>
        <p:spPr>
          <a:xfrm>
            <a:off x="1143000" y="685800"/>
            <a:ext cx="4572000" cy="3429000"/>
          </a:xfrm>
          <a:solidFill>
            <a:srgbClr val="FFFFFF"/>
          </a:solidFill>
          <a:ln/>
        </p:spPr>
      </p:sp>
      <p:sp>
        <p:nvSpPr>
          <p:cNvPr id="430083" name="Rectangle 1027"/>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2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0E0521C-03EB-D74F-AEB2-669C4326FFB1}" type="slidenum">
              <a:rPr lang="en-US" sz="1200"/>
              <a:pPr eaLnBrk="1" hangingPunct="1"/>
              <a:t>109</a:t>
            </a:fld>
            <a:endParaRPr lang="en-US" sz="1200"/>
          </a:p>
        </p:txBody>
      </p:sp>
      <p:sp>
        <p:nvSpPr>
          <p:cNvPr id="432130" name="Rectangle 1026"/>
          <p:cNvSpPr>
            <a:spLocks noGrp="1" noRot="1" noChangeAspect="1" noChangeArrowheads="1" noTextEdit="1"/>
          </p:cNvSpPr>
          <p:nvPr>
            <p:ph type="sldImg"/>
          </p:nvPr>
        </p:nvSpPr>
        <p:spPr>
          <a:xfrm>
            <a:off x="1143000" y="685800"/>
            <a:ext cx="4572000" cy="3429000"/>
          </a:xfrm>
          <a:ln/>
        </p:spPr>
      </p:sp>
      <p:sp>
        <p:nvSpPr>
          <p:cNvPr id="432131"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44337D6-FD60-7047-817C-F9A62EBCBAEA}" type="slidenum">
              <a:rPr lang="en-US" sz="1200"/>
              <a:pPr eaLnBrk="1" hangingPunct="1"/>
              <a:t>110</a:t>
            </a:fld>
            <a:endParaRPr lang="en-US" sz="1200"/>
          </a:p>
        </p:txBody>
      </p:sp>
      <p:sp>
        <p:nvSpPr>
          <p:cNvPr id="434178" name="Rectangle 1026"/>
          <p:cNvSpPr>
            <a:spLocks noGrp="1" noRot="1" noChangeAspect="1" noChangeArrowheads="1" noTextEdit="1"/>
          </p:cNvSpPr>
          <p:nvPr>
            <p:ph type="sldImg"/>
          </p:nvPr>
        </p:nvSpPr>
        <p:spPr>
          <a:xfrm>
            <a:off x="1143000" y="685800"/>
            <a:ext cx="4572000" cy="3429000"/>
          </a:xfrm>
          <a:ln/>
        </p:spPr>
      </p:sp>
      <p:sp>
        <p:nvSpPr>
          <p:cNvPr id="434179"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D8C3F30-B7E5-2541-8C4D-DBC03ECDCF8D}" type="slidenum">
              <a:rPr lang="en-US" sz="1200"/>
              <a:pPr eaLnBrk="1" hangingPunct="1"/>
              <a:t>111</a:t>
            </a:fld>
            <a:endParaRPr lang="en-US" sz="1200"/>
          </a:p>
        </p:txBody>
      </p:sp>
      <p:sp>
        <p:nvSpPr>
          <p:cNvPr id="436226" name="Rectangle 1026"/>
          <p:cNvSpPr>
            <a:spLocks noGrp="1" noRot="1" noChangeAspect="1" noChangeArrowheads="1" noTextEdit="1"/>
          </p:cNvSpPr>
          <p:nvPr>
            <p:ph type="sldImg"/>
          </p:nvPr>
        </p:nvSpPr>
        <p:spPr>
          <a:xfrm>
            <a:off x="1143000" y="685800"/>
            <a:ext cx="4572000" cy="3429000"/>
          </a:xfrm>
          <a:ln/>
        </p:spPr>
      </p:sp>
      <p:sp>
        <p:nvSpPr>
          <p:cNvPr id="436227"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72.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603"/>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628" tIns="45812" rIns="91628" bIns="4581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p>
        </p:txBody>
      </p:sp>
      <p:sp>
        <p:nvSpPr>
          <p:cNvPr id="8" name="Rectangle 8"/>
          <p:cNvSpPr>
            <a:spLocks noGrp="1" noChangeArrowheads="1"/>
          </p:cNvSpPr>
          <p:nvPr>
            <p:ph type="ftr" sz="quarter" idx="11"/>
          </p:nvPr>
        </p:nvSpPr>
        <p:spPr/>
        <p:txBody>
          <a:bodyPr/>
          <a:lstStyle>
            <a:lvl1pPr>
              <a:defRPr/>
            </a:lvl1pPr>
          </a:lstStyle>
          <a:p>
            <a:pPr>
              <a:defRPr/>
            </a:pPr>
            <a:endParaRPr lang="en-US"/>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pPr>
                <a:defRPr/>
              </a:pPr>
              <a:t>‹#›</a:t>
            </a:fld>
            <a:endParaRPr lang="en-US"/>
          </a:p>
        </p:txBody>
      </p:sp>
    </p:spTree>
    <p:extLst>
      <p:ext uri="{BB962C8B-B14F-4D97-AF65-F5344CB8AC3E}">
        <p14:creationId xmlns:p14="http://schemas.microsoft.com/office/powerpoint/2010/main" val="29945059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pPr>
                <a:defRPr/>
              </a:pPr>
              <a:t>‹#›</a:t>
            </a:fld>
            <a:endParaRPr lang="en-US"/>
          </a:p>
        </p:txBody>
      </p:sp>
    </p:spTree>
    <p:extLst>
      <p:ext uri="{BB962C8B-B14F-4D97-AF65-F5344CB8AC3E}">
        <p14:creationId xmlns:p14="http://schemas.microsoft.com/office/powerpoint/2010/main" val="12894458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58B448D5-835D-6A43-9AB6-832244F76BD1}" type="slidenum">
              <a:rPr lang="en-US"/>
              <a:pPr>
                <a:defRPr/>
              </a:pPr>
              <a:t>‹#›</a:t>
            </a:fld>
            <a:endParaRPr lang="en-US"/>
          </a:p>
        </p:txBody>
      </p:sp>
    </p:spTree>
    <p:extLst>
      <p:ext uri="{BB962C8B-B14F-4D97-AF65-F5344CB8AC3E}">
        <p14:creationId xmlns:p14="http://schemas.microsoft.com/office/powerpoint/2010/main" val="228092498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28AA7C3D-D0BA-0441-B5A6-853537EC0570}" type="slidenum">
              <a:rPr lang="en-US"/>
              <a:pPr>
                <a:defRPr/>
              </a:pPr>
              <a:t>‹#›</a:t>
            </a:fld>
            <a:endParaRPr lang="en-US"/>
          </a:p>
        </p:txBody>
      </p:sp>
    </p:spTree>
    <p:extLst>
      <p:ext uri="{BB962C8B-B14F-4D97-AF65-F5344CB8AC3E}">
        <p14:creationId xmlns:p14="http://schemas.microsoft.com/office/powerpoint/2010/main" val="260692717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DD16C760-CBE4-B54D-9572-D8EF8DD7E366}" type="slidenum">
              <a:rPr lang="en-US"/>
              <a:pPr>
                <a:defRPr/>
              </a:pPr>
              <a:t>‹#›</a:t>
            </a:fld>
            <a:endParaRPr lang="en-US"/>
          </a:p>
        </p:txBody>
      </p:sp>
    </p:spTree>
    <p:extLst>
      <p:ext uri="{BB962C8B-B14F-4D97-AF65-F5344CB8AC3E}">
        <p14:creationId xmlns:p14="http://schemas.microsoft.com/office/powerpoint/2010/main" val="291139329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F6EA8F43-76F4-EC42-9F9F-B9B93A0C6BA8}" type="slidenum">
              <a:rPr lang="en-US"/>
              <a:pPr>
                <a:defRPr/>
              </a:pPr>
              <a:t>‹#›</a:t>
            </a:fld>
            <a:endParaRPr lang="en-US"/>
          </a:p>
        </p:txBody>
      </p:sp>
    </p:spTree>
    <p:extLst>
      <p:ext uri="{BB962C8B-B14F-4D97-AF65-F5344CB8AC3E}">
        <p14:creationId xmlns:p14="http://schemas.microsoft.com/office/powerpoint/2010/main" val="177434716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99319ACA-CC5F-3C40-B06E-BCD301EB82EA}" type="slidenum">
              <a:rPr lang="en-US"/>
              <a:pPr>
                <a:defRPr/>
              </a:pPr>
              <a:t>‹#›</a:t>
            </a:fld>
            <a:endParaRPr lang="en-US"/>
          </a:p>
        </p:txBody>
      </p:sp>
    </p:spTree>
    <p:extLst>
      <p:ext uri="{BB962C8B-B14F-4D97-AF65-F5344CB8AC3E}">
        <p14:creationId xmlns:p14="http://schemas.microsoft.com/office/powerpoint/2010/main" val="194500955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5459451F-1B1D-7C49-99A1-F3E9B059B648}" type="slidenum">
              <a:rPr lang="en-US"/>
              <a:pPr>
                <a:defRPr/>
              </a:pPr>
              <a:t>‹#›</a:t>
            </a:fld>
            <a:endParaRPr lang="en-US"/>
          </a:p>
        </p:txBody>
      </p:sp>
    </p:spTree>
    <p:extLst>
      <p:ext uri="{BB962C8B-B14F-4D97-AF65-F5344CB8AC3E}">
        <p14:creationId xmlns:p14="http://schemas.microsoft.com/office/powerpoint/2010/main" val="394637148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7D4BCD41-EE19-C44C-B26E-8EEDCC695F75}" type="slidenum">
              <a:rPr lang="en-US"/>
              <a:pPr>
                <a:defRPr/>
              </a:pPr>
              <a:t>‹#›</a:t>
            </a:fld>
            <a:endParaRPr lang="en-US"/>
          </a:p>
        </p:txBody>
      </p:sp>
    </p:spTree>
    <p:extLst>
      <p:ext uri="{BB962C8B-B14F-4D97-AF65-F5344CB8AC3E}">
        <p14:creationId xmlns:p14="http://schemas.microsoft.com/office/powerpoint/2010/main" val="48765837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27"/>
            <a:ext cx="4038600" cy="4525963"/>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B2A45304-0BB5-D94A-8D7C-4A8739489C96}" type="slidenum">
              <a:rPr lang="en-US"/>
              <a:pPr>
                <a:defRPr/>
              </a:pPr>
              <a:t>‹#›</a:t>
            </a:fld>
            <a:endParaRPr lang="en-US"/>
          </a:p>
        </p:txBody>
      </p:sp>
    </p:spTree>
    <p:extLst>
      <p:ext uri="{BB962C8B-B14F-4D97-AF65-F5344CB8AC3E}">
        <p14:creationId xmlns:p14="http://schemas.microsoft.com/office/powerpoint/2010/main" val="7135404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2102D7E-FE1A-6A42-A5F2-0C96021FCDC6}" type="slidenum">
              <a:rPr lang="en-US"/>
              <a:pPr>
                <a:defRPr/>
              </a:pPr>
              <a:t>‹#›</a:t>
            </a:fld>
            <a:endParaRPr lang="en-US"/>
          </a:p>
        </p:txBody>
      </p:sp>
    </p:spTree>
    <p:extLst>
      <p:ext uri="{BB962C8B-B14F-4D97-AF65-F5344CB8AC3E}">
        <p14:creationId xmlns:p14="http://schemas.microsoft.com/office/powerpoint/2010/main" val="154112538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42A73ED-8784-024E-85EF-DFB3F0877922}" type="slidenum">
              <a:rPr lang="en-US"/>
              <a:pPr>
                <a:defRPr/>
              </a:pPr>
              <a:t>‹#›</a:t>
            </a:fld>
            <a:endParaRPr lang="en-US"/>
          </a:p>
        </p:txBody>
      </p:sp>
    </p:spTree>
    <p:extLst>
      <p:ext uri="{BB962C8B-B14F-4D97-AF65-F5344CB8AC3E}">
        <p14:creationId xmlns:p14="http://schemas.microsoft.com/office/powerpoint/2010/main" val="5976465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pPr>
                <a:defRPr/>
              </a:pPr>
              <a:t>‹#›</a:t>
            </a:fld>
            <a:endParaRPr lang="en-US"/>
          </a:p>
        </p:txBody>
      </p:sp>
    </p:spTree>
    <p:extLst>
      <p:ext uri="{BB962C8B-B14F-4D97-AF65-F5344CB8AC3E}">
        <p14:creationId xmlns:p14="http://schemas.microsoft.com/office/powerpoint/2010/main" val="190033887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D4A534A-EEC7-4B4B-B4FB-31417AF0D3C7}" type="slidenum">
              <a:rPr lang="en-US"/>
              <a:pPr>
                <a:defRPr/>
              </a:pPr>
              <a:t>‹#›</a:t>
            </a:fld>
            <a:endParaRPr lang="en-US"/>
          </a:p>
        </p:txBody>
      </p:sp>
    </p:spTree>
    <p:extLst>
      <p:ext uri="{BB962C8B-B14F-4D97-AF65-F5344CB8AC3E}">
        <p14:creationId xmlns:p14="http://schemas.microsoft.com/office/powerpoint/2010/main" val="285525612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009539AF-C9B2-EB43-9FCF-340A84DAFA71}" type="slidenum">
              <a:rPr lang="en-US"/>
              <a:pPr>
                <a:defRPr/>
              </a:pPr>
              <a:t>‹#›</a:t>
            </a:fld>
            <a:endParaRPr lang="en-US"/>
          </a:p>
        </p:txBody>
      </p:sp>
    </p:spTree>
    <p:extLst>
      <p:ext uri="{BB962C8B-B14F-4D97-AF65-F5344CB8AC3E}">
        <p14:creationId xmlns:p14="http://schemas.microsoft.com/office/powerpoint/2010/main" val="224602067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E571846-5744-B541-94C4-FB871E8690D0}" type="slidenum">
              <a:rPr lang="en-US"/>
              <a:pPr>
                <a:defRPr/>
              </a:pPr>
              <a:t>‹#›</a:t>
            </a:fld>
            <a:endParaRPr lang="en-US"/>
          </a:p>
        </p:txBody>
      </p:sp>
    </p:spTree>
    <p:extLst>
      <p:ext uri="{BB962C8B-B14F-4D97-AF65-F5344CB8AC3E}">
        <p14:creationId xmlns:p14="http://schemas.microsoft.com/office/powerpoint/2010/main" val="322268346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BE0D52E4-455F-5F4D-AB30-4759D3056183}" type="slidenum">
              <a:rPr lang="en-US"/>
              <a:pPr>
                <a:defRPr/>
              </a:pPr>
              <a:t>‹#›</a:t>
            </a:fld>
            <a:endParaRPr lang="en-US"/>
          </a:p>
        </p:txBody>
      </p:sp>
    </p:spTree>
    <p:extLst>
      <p:ext uri="{BB962C8B-B14F-4D97-AF65-F5344CB8AC3E}">
        <p14:creationId xmlns:p14="http://schemas.microsoft.com/office/powerpoint/2010/main" val="345718685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743D3407-4709-6F4E-B14C-04651D8D28C1}" type="slidenum">
              <a:rPr lang="en-US"/>
              <a:pPr>
                <a:defRPr/>
              </a:pPr>
              <a:t>‹#›</a:t>
            </a:fld>
            <a:endParaRPr lang="en-US"/>
          </a:p>
        </p:txBody>
      </p:sp>
    </p:spTree>
    <p:extLst>
      <p:ext uri="{BB962C8B-B14F-4D97-AF65-F5344CB8AC3E}">
        <p14:creationId xmlns:p14="http://schemas.microsoft.com/office/powerpoint/2010/main" val="54147909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C1CDC8D-4318-0F42-BB8B-67722E9AB177}" type="slidenum">
              <a:rPr lang="en-US"/>
              <a:pPr>
                <a:defRPr/>
              </a:pPr>
              <a:t>‹#›</a:t>
            </a:fld>
            <a:endParaRPr lang="en-US"/>
          </a:p>
        </p:txBody>
      </p:sp>
    </p:spTree>
    <p:extLst>
      <p:ext uri="{BB962C8B-B14F-4D97-AF65-F5344CB8AC3E}">
        <p14:creationId xmlns:p14="http://schemas.microsoft.com/office/powerpoint/2010/main" val="274422604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C6259561-4534-1245-9D1F-A6ABB02F2CEE}" type="slidenum">
              <a:rPr lang="en-US"/>
              <a:pPr>
                <a:defRPr/>
              </a:pPr>
              <a:t>‹#›</a:t>
            </a:fld>
            <a:endParaRPr lang="en-US"/>
          </a:p>
        </p:txBody>
      </p:sp>
    </p:spTree>
    <p:extLst>
      <p:ext uri="{BB962C8B-B14F-4D97-AF65-F5344CB8AC3E}">
        <p14:creationId xmlns:p14="http://schemas.microsoft.com/office/powerpoint/2010/main" val="277459332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E987D87-F497-034E-8B88-0031D03D13A5}" type="slidenum">
              <a:rPr lang="en-US"/>
              <a:pPr>
                <a:defRPr/>
              </a:pPr>
              <a:t>‹#›</a:t>
            </a:fld>
            <a:endParaRPr lang="en-US"/>
          </a:p>
        </p:txBody>
      </p:sp>
    </p:spTree>
    <p:extLst>
      <p:ext uri="{BB962C8B-B14F-4D97-AF65-F5344CB8AC3E}">
        <p14:creationId xmlns:p14="http://schemas.microsoft.com/office/powerpoint/2010/main" val="53806982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B497432-479E-B442-A12F-DF80C62E58F3}" type="slidenum">
              <a:rPr lang="en-US"/>
              <a:pPr>
                <a:defRPr/>
              </a:pPr>
              <a:t>‹#›</a:t>
            </a:fld>
            <a:endParaRPr lang="en-US"/>
          </a:p>
        </p:txBody>
      </p:sp>
    </p:spTree>
    <p:extLst>
      <p:ext uri="{BB962C8B-B14F-4D97-AF65-F5344CB8AC3E}">
        <p14:creationId xmlns:p14="http://schemas.microsoft.com/office/powerpoint/2010/main" val="370226345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8458CBAD-931F-C149-AD23-B1F675B79717}" type="slidenum">
              <a:rPr lang="en-US"/>
              <a:pPr>
                <a:defRPr/>
              </a:pPr>
              <a:t>‹#›</a:t>
            </a:fld>
            <a:endParaRPr lang="en-US"/>
          </a:p>
        </p:txBody>
      </p:sp>
    </p:spTree>
    <p:extLst>
      <p:ext uri="{BB962C8B-B14F-4D97-AF65-F5344CB8AC3E}">
        <p14:creationId xmlns:p14="http://schemas.microsoft.com/office/powerpoint/2010/main" val="92480021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p>
        </p:txBody>
      </p:sp>
      <p:sp>
        <p:nvSpPr>
          <p:cNvPr id="7" name="Rectangle 7"/>
          <p:cNvSpPr>
            <a:spLocks noGrp="1" noChangeArrowheads="1"/>
          </p:cNvSpPr>
          <p:nvPr>
            <p:ph type="ftr" sz="quarter" idx="11"/>
          </p:nvPr>
        </p:nvSpPr>
        <p:spPr>
          <a:ln/>
        </p:spPr>
        <p:txBody>
          <a:bodyPr/>
          <a:lstStyle>
            <a:lvl1pPr>
              <a:defRPr/>
            </a:lvl1pPr>
          </a:lstStyle>
          <a:p>
            <a:pPr>
              <a:defRPr/>
            </a:pPr>
            <a:endParaRPr lang="en-US"/>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pPr>
                <a:defRPr/>
              </a:pPr>
              <a:t>‹#›</a:t>
            </a:fld>
            <a:endParaRPr lang="en-US"/>
          </a:p>
        </p:txBody>
      </p:sp>
    </p:spTree>
    <p:extLst>
      <p:ext uri="{BB962C8B-B14F-4D97-AF65-F5344CB8AC3E}">
        <p14:creationId xmlns:p14="http://schemas.microsoft.com/office/powerpoint/2010/main" val="226096633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B4A02CF-203B-B448-8F66-7ABDD796B9D7}" type="slidenum">
              <a:rPr lang="en-US"/>
              <a:pPr>
                <a:defRPr/>
              </a:pPr>
              <a:t>‹#›</a:t>
            </a:fld>
            <a:endParaRPr lang="en-US"/>
          </a:p>
        </p:txBody>
      </p:sp>
    </p:spTree>
    <p:extLst>
      <p:ext uri="{BB962C8B-B14F-4D97-AF65-F5344CB8AC3E}">
        <p14:creationId xmlns:p14="http://schemas.microsoft.com/office/powerpoint/2010/main" val="417284735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C78030C-2FAA-6C4E-AAD1-B906ED476898}" type="slidenum">
              <a:rPr lang="en-US"/>
              <a:pPr>
                <a:defRPr/>
              </a:pPr>
              <a:t>‹#›</a:t>
            </a:fld>
            <a:endParaRPr lang="en-US"/>
          </a:p>
        </p:txBody>
      </p:sp>
    </p:spTree>
    <p:extLst>
      <p:ext uri="{BB962C8B-B14F-4D97-AF65-F5344CB8AC3E}">
        <p14:creationId xmlns:p14="http://schemas.microsoft.com/office/powerpoint/2010/main" val="393581254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E5DCCEC-BCEA-B146-945A-CA33DDE5C9D2}" type="slidenum">
              <a:rPr lang="en-US"/>
              <a:pPr>
                <a:defRPr/>
              </a:pPr>
              <a:t>‹#›</a:t>
            </a:fld>
            <a:endParaRPr lang="en-US"/>
          </a:p>
        </p:txBody>
      </p:sp>
    </p:spTree>
    <p:extLst>
      <p:ext uri="{BB962C8B-B14F-4D97-AF65-F5344CB8AC3E}">
        <p14:creationId xmlns:p14="http://schemas.microsoft.com/office/powerpoint/2010/main" val="85146449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72B1497-5021-514D-9A3E-4312566CB6E5}" type="slidenum">
              <a:rPr lang="en-US"/>
              <a:pPr>
                <a:defRPr/>
              </a:pPr>
              <a:t>‹#›</a:t>
            </a:fld>
            <a:endParaRPr lang="en-US"/>
          </a:p>
        </p:txBody>
      </p:sp>
    </p:spTree>
    <p:extLst>
      <p:ext uri="{BB962C8B-B14F-4D97-AF65-F5344CB8AC3E}">
        <p14:creationId xmlns:p14="http://schemas.microsoft.com/office/powerpoint/2010/main" val="93578232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623A87B1-5D36-3F41-9DFF-77588348C287}" type="slidenum">
              <a:rPr lang="en-US"/>
              <a:pPr>
                <a:defRPr/>
              </a:pPr>
              <a:t>‹#›</a:t>
            </a:fld>
            <a:endParaRPr lang="en-US"/>
          </a:p>
        </p:txBody>
      </p:sp>
    </p:spTree>
    <p:extLst>
      <p:ext uri="{BB962C8B-B14F-4D97-AF65-F5344CB8AC3E}">
        <p14:creationId xmlns:p14="http://schemas.microsoft.com/office/powerpoint/2010/main" val="373618840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02CF3762-B5C0-314B-B520-E6875C0C0C8A}" type="slidenum">
              <a:rPr lang="en-US"/>
              <a:pPr>
                <a:defRPr/>
              </a:pPr>
              <a:t>‹#›</a:t>
            </a:fld>
            <a:endParaRPr lang="en-US"/>
          </a:p>
        </p:txBody>
      </p:sp>
    </p:spTree>
    <p:extLst>
      <p:ext uri="{BB962C8B-B14F-4D97-AF65-F5344CB8AC3E}">
        <p14:creationId xmlns:p14="http://schemas.microsoft.com/office/powerpoint/2010/main" val="126575667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D85265FF-991E-0C42-BBF9-7077E914FFBD}" type="slidenum">
              <a:rPr lang="en-US"/>
              <a:pPr>
                <a:defRPr/>
              </a:pPr>
              <a:t>‹#›</a:t>
            </a:fld>
            <a:endParaRPr lang="en-US"/>
          </a:p>
        </p:txBody>
      </p:sp>
    </p:spTree>
    <p:extLst>
      <p:ext uri="{BB962C8B-B14F-4D97-AF65-F5344CB8AC3E}">
        <p14:creationId xmlns:p14="http://schemas.microsoft.com/office/powerpoint/2010/main" val="364173526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6D1011A-426B-9F4F-9280-999BA01AD606}" type="slidenum">
              <a:rPr lang="en-US"/>
              <a:pPr>
                <a:defRPr/>
              </a:pPr>
              <a:t>‹#›</a:t>
            </a:fld>
            <a:endParaRPr lang="en-US"/>
          </a:p>
        </p:txBody>
      </p:sp>
    </p:spTree>
    <p:extLst>
      <p:ext uri="{BB962C8B-B14F-4D97-AF65-F5344CB8AC3E}">
        <p14:creationId xmlns:p14="http://schemas.microsoft.com/office/powerpoint/2010/main" val="227778331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0597FFC-8AED-7D4F-926B-F3E46291460B}" type="slidenum">
              <a:rPr lang="en-US"/>
              <a:pPr>
                <a:defRPr/>
              </a:pPr>
              <a:t>‹#›</a:t>
            </a:fld>
            <a:endParaRPr lang="en-US"/>
          </a:p>
        </p:txBody>
      </p:sp>
    </p:spTree>
    <p:extLst>
      <p:ext uri="{BB962C8B-B14F-4D97-AF65-F5344CB8AC3E}">
        <p14:creationId xmlns:p14="http://schemas.microsoft.com/office/powerpoint/2010/main" val="311398569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53AF181-F718-1840-A7CF-026A2755ECDD}" type="slidenum">
              <a:rPr lang="en-US"/>
              <a:pPr>
                <a:defRPr/>
              </a:pPr>
              <a:t>‹#›</a:t>
            </a:fld>
            <a:endParaRPr lang="en-US"/>
          </a:p>
        </p:txBody>
      </p:sp>
    </p:spTree>
    <p:extLst>
      <p:ext uri="{BB962C8B-B14F-4D97-AF65-F5344CB8AC3E}">
        <p14:creationId xmlns:p14="http://schemas.microsoft.com/office/powerpoint/2010/main" val="82785478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4B50769B-B734-CC49-AB4C-8E14D7EE6424}" type="slidenum">
              <a:rPr lang="en-US"/>
              <a:pPr>
                <a:defRPr/>
              </a:pPr>
              <a:t>‹#›</a:t>
            </a:fld>
            <a:endParaRPr lang="en-US"/>
          </a:p>
        </p:txBody>
      </p:sp>
    </p:spTree>
    <p:extLst>
      <p:ext uri="{BB962C8B-B14F-4D97-AF65-F5344CB8AC3E}">
        <p14:creationId xmlns:p14="http://schemas.microsoft.com/office/powerpoint/2010/main" val="248967978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B7ACDF0-FCCC-694F-B772-D7F1DE3170A1}" type="slidenum">
              <a:rPr lang="en-US"/>
              <a:pPr>
                <a:defRPr/>
              </a:pPr>
              <a:t>‹#›</a:t>
            </a:fld>
            <a:endParaRPr lang="en-US"/>
          </a:p>
        </p:txBody>
      </p:sp>
    </p:spTree>
    <p:extLst>
      <p:ext uri="{BB962C8B-B14F-4D97-AF65-F5344CB8AC3E}">
        <p14:creationId xmlns:p14="http://schemas.microsoft.com/office/powerpoint/2010/main" val="238692482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7DF211A0-6BE3-D941-9058-6537EFB0A333}" type="slidenum">
              <a:rPr lang="en-US"/>
              <a:pPr>
                <a:defRPr/>
              </a:pPr>
              <a:t>‹#›</a:t>
            </a:fld>
            <a:endParaRPr lang="en-US"/>
          </a:p>
        </p:txBody>
      </p:sp>
    </p:spTree>
    <p:extLst>
      <p:ext uri="{BB962C8B-B14F-4D97-AF65-F5344CB8AC3E}">
        <p14:creationId xmlns:p14="http://schemas.microsoft.com/office/powerpoint/2010/main" val="123160505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229905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eaLnBrk="0" hangingPunct="0">
              <a:defRPr>
                <a:latin typeface="Arial" charset="0"/>
              </a:defRPr>
            </a:lvl1pPr>
          </a:lstStyle>
          <a:p>
            <a:pPr>
              <a:defRPr/>
            </a:pPr>
            <a:fld id="{EB90C7CA-61D1-534B-AC0C-0FB83C892DA1}" type="slidenum">
              <a:rPr lang="en-US"/>
              <a:pPr>
                <a:defRPr/>
              </a:pPr>
              <a:t>‹#›</a:t>
            </a:fld>
            <a:endParaRPr lang="en-US"/>
          </a:p>
        </p:txBody>
      </p:sp>
    </p:spTree>
    <p:extLst>
      <p:ext uri="{BB962C8B-B14F-4D97-AF65-F5344CB8AC3E}">
        <p14:creationId xmlns:p14="http://schemas.microsoft.com/office/powerpoint/2010/main" val="421986405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14A00A1-B66E-4340-8174-CC223BF81C8A}" type="slidenum">
              <a:rPr lang="en-US"/>
              <a:pPr>
                <a:defRPr/>
              </a:pPr>
              <a:t>‹#›</a:t>
            </a:fld>
            <a:endParaRPr lang="en-US"/>
          </a:p>
        </p:txBody>
      </p:sp>
    </p:spTree>
    <p:extLst>
      <p:ext uri="{BB962C8B-B14F-4D97-AF65-F5344CB8AC3E}">
        <p14:creationId xmlns:p14="http://schemas.microsoft.com/office/powerpoint/2010/main" val="351026052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40D7E4DB-7717-5D4A-AF2D-9391212D96D9}" type="slidenum">
              <a:rPr lang="en-US"/>
              <a:pPr>
                <a:defRPr/>
              </a:pPr>
              <a:t>‹#›</a:t>
            </a:fld>
            <a:endParaRPr lang="en-US"/>
          </a:p>
        </p:txBody>
      </p:sp>
    </p:spTree>
    <p:extLst>
      <p:ext uri="{BB962C8B-B14F-4D97-AF65-F5344CB8AC3E}">
        <p14:creationId xmlns:p14="http://schemas.microsoft.com/office/powerpoint/2010/main" val="317841853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A25E1396-671E-524F-8FEA-DA43DE924E2E}" type="slidenum">
              <a:rPr lang="en-US"/>
              <a:pPr>
                <a:defRPr/>
              </a:pPr>
              <a:t>‹#›</a:t>
            </a:fld>
            <a:endParaRPr lang="en-US"/>
          </a:p>
        </p:txBody>
      </p:sp>
    </p:spTree>
    <p:extLst>
      <p:ext uri="{BB962C8B-B14F-4D97-AF65-F5344CB8AC3E}">
        <p14:creationId xmlns:p14="http://schemas.microsoft.com/office/powerpoint/2010/main" val="17434855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78988E18-BF2F-1C4B-ADCF-1A05371CB586}" type="slidenum">
              <a:rPr lang="en-US"/>
              <a:pPr>
                <a:defRPr/>
              </a:pPr>
              <a:t>‹#›</a:t>
            </a:fld>
            <a:endParaRPr lang="en-US"/>
          </a:p>
        </p:txBody>
      </p:sp>
    </p:spTree>
    <p:extLst>
      <p:ext uri="{BB962C8B-B14F-4D97-AF65-F5344CB8AC3E}">
        <p14:creationId xmlns:p14="http://schemas.microsoft.com/office/powerpoint/2010/main" val="21140507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001EDBEC-B4E0-0C4D-8E78-CF0A5F21B5F0}" type="slidenum">
              <a:rPr lang="en-US"/>
              <a:pPr>
                <a:defRPr/>
              </a:pPr>
              <a:t>‹#›</a:t>
            </a:fld>
            <a:endParaRPr lang="en-US"/>
          </a:p>
        </p:txBody>
      </p:sp>
    </p:spTree>
    <p:extLst>
      <p:ext uri="{BB962C8B-B14F-4D97-AF65-F5344CB8AC3E}">
        <p14:creationId xmlns:p14="http://schemas.microsoft.com/office/powerpoint/2010/main" val="244732158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2FEC4655-020A-194D-BEA5-9E4DB49D4B29}" type="slidenum">
              <a:rPr lang="en-US"/>
              <a:pPr>
                <a:defRPr/>
              </a:pPr>
              <a:t>‹#›</a:t>
            </a:fld>
            <a:endParaRPr lang="en-US"/>
          </a:p>
        </p:txBody>
      </p:sp>
    </p:spTree>
    <p:extLst>
      <p:ext uri="{BB962C8B-B14F-4D97-AF65-F5344CB8AC3E}">
        <p14:creationId xmlns:p14="http://schemas.microsoft.com/office/powerpoint/2010/main" val="286197297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B67038A9-252A-D842-9EBA-FBE3BC3B8E1C}" type="slidenum">
              <a:rPr lang="en-US"/>
              <a:pPr>
                <a:defRPr/>
              </a:pPr>
              <a:t>‹#›</a:t>
            </a:fld>
            <a:endParaRPr lang="en-US"/>
          </a:p>
        </p:txBody>
      </p:sp>
    </p:spTree>
    <p:extLst>
      <p:ext uri="{BB962C8B-B14F-4D97-AF65-F5344CB8AC3E}">
        <p14:creationId xmlns:p14="http://schemas.microsoft.com/office/powerpoint/2010/main" val="99801795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76B58EF6-63E0-CF4F-9174-5DD4678496F3}" type="slidenum">
              <a:rPr lang="en-US"/>
              <a:pPr>
                <a:defRPr/>
              </a:pPr>
              <a:t>‹#›</a:t>
            </a:fld>
            <a:endParaRPr lang="en-US"/>
          </a:p>
        </p:txBody>
      </p:sp>
    </p:spTree>
    <p:extLst>
      <p:ext uri="{BB962C8B-B14F-4D97-AF65-F5344CB8AC3E}">
        <p14:creationId xmlns:p14="http://schemas.microsoft.com/office/powerpoint/2010/main" val="152673045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7426736A-E4A3-304B-B1DA-CA7336EC9CE9}" type="slidenum">
              <a:rPr lang="en-US"/>
              <a:pPr>
                <a:defRPr/>
              </a:pPr>
              <a:t>‹#›</a:t>
            </a:fld>
            <a:endParaRPr lang="en-US"/>
          </a:p>
        </p:txBody>
      </p:sp>
    </p:spTree>
    <p:extLst>
      <p:ext uri="{BB962C8B-B14F-4D97-AF65-F5344CB8AC3E}">
        <p14:creationId xmlns:p14="http://schemas.microsoft.com/office/powerpoint/2010/main" val="132117849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2009C929-8147-A047-8170-F1073A20FF2B}" type="slidenum">
              <a:rPr lang="en-US"/>
              <a:pPr>
                <a:defRPr/>
              </a:pPr>
              <a:t>‹#›</a:t>
            </a:fld>
            <a:endParaRPr lang="en-US"/>
          </a:p>
        </p:txBody>
      </p:sp>
    </p:spTree>
    <p:extLst>
      <p:ext uri="{BB962C8B-B14F-4D97-AF65-F5344CB8AC3E}">
        <p14:creationId xmlns:p14="http://schemas.microsoft.com/office/powerpoint/2010/main" val="340137784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A5FA909-987E-CB47-8141-E9C814DC97A8}" type="slidenum">
              <a:rPr lang="en-US"/>
              <a:pPr>
                <a:defRPr/>
              </a:pPr>
              <a:t>‹#›</a:t>
            </a:fld>
            <a:endParaRPr lang="en-US"/>
          </a:p>
        </p:txBody>
      </p:sp>
    </p:spTree>
    <p:extLst>
      <p:ext uri="{BB962C8B-B14F-4D97-AF65-F5344CB8AC3E}">
        <p14:creationId xmlns:p14="http://schemas.microsoft.com/office/powerpoint/2010/main" val="221904982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2B6AA0D-983D-1647-94BF-6D475D333C5B}" type="slidenum">
              <a:rPr lang="en-US"/>
              <a:pPr>
                <a:defRPr/>
              </a:pPr>
              <a:t>‹#›</a:t>
            </a:fld>
            <a:endParaRPr lang="en-US"/>
          </a:p>
        </p:txBody>
      </p:sp>
    </p:spTree>
    <p:extLst>
      <p:ext uri="{BB962C8B-B14F-4D97-AF65-F5344CB8AC3E}">
        <p14:creationId xmlns:p14="http://schemas.microsoft.com/office/powerpoint/2010/main" val="57792988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5C15F16-3529-5D42-BF0A-5B3CF5C51CA9}" type="slidenum">
              <a:rPr lang="en-US"/>
              <a:pPr>
                <a:defRPr/>
              </a:pPr>
              <a:t>‹#›</a:t>
            </a:fld>
            <a:endParaRPr lang="en-US"/>
          </a:p>
        </p:txBody>
      </p:sp>
    </p:spTree>
    <p:extLst>
      <p:ext uri="{BB962C8B-B14F-4D97-AF65-F5344CB8AC3E}">
        <p14:creationId xmlns:p14="http://schemas.microsoft.com/office/powerpoint/2010/main" val="156692288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997E1B1-5587-CF49-ACD0-D91EEC6C3AD4}" type="slidenum">
              <a:rPr lang="en-US"/>
              <a:pPr>
                <a:defRPr/>
              </a:pPr>
              <a:t>‹#›</a:t>
            </a:fld>
            <a:endParaRPr lang="en-US"/>
          </a:p>
        </p:txBody>
      </p:sp>
    </p:spTree>
    <p:extLst>
      <p:ext uri="{BB962C8B-B14F-4D97-AF65-F5344CB8AC3E}">
        <p14:creationId xmlns:p14="http://schemas.microsoft.com/office/powerpoint/2010/main" val="425877021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418D04B5-A7FE-C84C-B69D-FC14E5FFA0F9}" type="slidenum">
              <a:rPr lang="en-US"/>
              <a:pPr>
                <a:defRPr/>
              </a:pPr>
              <a:t>‹#›</a:t>
            </a:fld>
            <a:endParaRPr lang="en-US"/>
          </a:p>
        </p:txBody>
      </p:sp>
    </p:spTree>
    <p:extLst>
      <p:ext uri="{BB962C8B-B14F-4D97-AF65-F5344CB8AC3E}">
        <p14:creationId xmlns:p14="http://schemas.microsoft.com/office/powerpoint/2010/main" val="429231204"/>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081764C-7E75-8546-895A-DDC6B69D73EE}" type="slidenum">
              <a:rPr lang="en-US"/>
              <a:pPr>
                <a:defRPr/>
              </a:pPr>
              <a:t>‹#›</a:t>
            </a:fld>
            <a:endParaRPr lang="en-US"/>
          </a:p>
        </p:txBody>
      </p:sp>
    </p:spTree>
    <p:extLst>
      <p:ext uri="{BB962C8B-B14F-4D97-AF65-F5344CB8AC3E}">
        <p14:creationId xmlns:p14="http://schemas.microsoft.com/office/powerpoint/2010/main" val="404007707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A666B97A-4E51-DE4F-B2BD-095C8E6E3C1C}" type="slidenum">
              <a:rPr lang="en-US"/>
              <a:pPr>
                <a:defRPr/>
              </a:pPr>
              <a:t>‹#›</a:t>
            </a:fld>
            <a:endParaRPr lang="en-US"/>
          </a:p>
        </p:txBody>
      </p:sp>
    </p:spTree>
    <p:extLst>
      <p:ext uri="{BB962C8B-B14F-4D97-AF65-F5344CB8AC3E}">
        <p14:creationId xmlns:p14="http://schemas.microsoft.com/office/powerpoint/2010/main" val="347405827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B59ABADF-6102-4741-91A5-EA69572EFA06}" type="slidenum">
              <a:rPr lang="en-US"/>
              <a:pPr>
                <a:defRPr/>
              </a:pPr>
              <a:t>‹#›</a:t>
            </a:fld>
            <a:endParaRPr lang="en-US"/>
          </a:p>
        </p:txBody>
      </p:sp>
    </p:spTree>
    <p:extLst>
      <p:ext uri="{BB962C8B-B14F-4D97-AF65-F5344CB8AC3E}">
        <p14:creationId xmlns:p14="http://schemas.microsoft.com/office/powerpoint/2010/main" val="58085413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4EFE1424-6B88-C347-934B-B831A1B273D9}" type="slidenum">
              <a:rPr lang="en-US"/>
              <a:pPr>
                <a:defRPr/>
              </a:pPr>
              <a:t>‹#›</a:t>
            </a:fld>
            <a:endParaRPr lang="en-US"/>
          </a:p>
        </p:txBody>
      </p:sp>
    </p:spTree>
    <p:extLst>
      <p:ext uri="{BB962C8B-B14F-4D97-AF65-F5344CB8AC3E}">
        <p14:creationId xmlns:p14="http://schemas.microsoft.com/office/powerpoint/2010/main" val="293400479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69F08CB6-9DED-F246-88FB-E280801B01A1}" type="slidenum">
              <a:rPr lang="en-US"/>
              <a:pPr>
                <a:defRPr/>
              </a:pPr>
              <a:t>‹#›</a:t>
            </a:fld>
            <a:endParaRPr lang="en-US"/>
          </a:p>
        </p:txBody>
      </p:sp>
    </p:spTree>
    <p:extLst>
      <p:ext uri="{BB962C8B-B14F-4D97-AF65-F5344CB8AC3E}">
        <p14:creationId xmlns:p14="http://schemas.microsoft.com/office/powerpoint/2010/main" val="105246637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2505917-44C6-C34D-8C76-38CE08B922B2}" type="slidenum">
              <a:rPr lang="en-US"/>
              <a:pPr>
                <a:defRPr/>
              </a:pPr>
              <a:t>‹#›</a:t>
            </a:fld>
            <a:endParaRPr lang="en-US"/>
          </a:p>
        </p:txBody>
      </p:sp>
    </p:spTree>
    <p:extLst>
      <p:ext uri="{BB962C8B-B14F-4D97-AF65-F5344CB8AC3E}">
        <p14:creationId xmlns:p14="http://schemas.microsoft.com/office/powerpoint/2010/main" val="2979155003"/>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C72B1FC1-8EC3-4345-BEEA-1EA9F8FE5DB5}" type="slidenum">
              <a:rPr lang="en-US"/>
              <a:pPr>
                <a:defRPr/>
              </a:pPr>
              <a:t>‹#›</a:t>
            </a:fld>
            <a:endParaRPr lang="en-US"/>
          </a:p>
        </p:txBody>
      </p:sp>
    </p:spTree>
    <p:extLst>
      <p:ext uri="{BB962C8B-B14F-4D97-AF65-F5344CB8AC3E}">
        <p14:creationId xmlns:p14="http://schemas.microsoft.com/office/powerpoint/2010/main" val="370047991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AC90B17-9DF0-2042-935E-CBC5E12DDB9D}" type="slidenum">
              <a:rPr lang="en-US"/>
              <a:pPr>
                <a:defRPr/>
              </a:pPr>
              <a:t>‹#›</a:t>
            </a:fld>
            <a:endParaRPr lang="en-US"/>
          </a:p>
        </p:txBody>
      </p:sp>
    </p:spTree>
    <p:extLst>
      <p:ext uri="{BB962C8B-B14F-4D97-AF65-F5344CB8AC3E}">
        <p14:creationId xmlns:p14="http://schemas.microsoft.com/office/powerpoint/2010/main" val="2590286666"/>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6B7EBA4-4F4E-0A4A-867F-53DD14EB7A39}" type="slidenum">
              <a:rPr lang="en-US"/>
              <a:pPr>
                <a:defRPr/>
              </a:pPr>
              <a:t>‹#›</a:t>
            </a:fld>
            <a:endParaRPr lang="en-US"/>
          </a:p>
        </p:txBody>
      </p:sp>
    </p:spTree>
    <p:extLst>
      <p:ext uri="{BB962C8B-B14F-4D97-AF65-F5344CB8AC3E}">
        <p14:creationId xmlns:p14="http://schemas.microsoft.com/office/powerpoint/2010/main" val="413698994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B22182F-9F0E-5146-AD30-0E553CCF2BA3}" type="slidenum">
              <a:rPr lang="en-US"/>
              <a:pPr>
                <a:defRPr/>
              </a:pPr>
              <a:t>‹#›</a:t>
            </a:fld>
            <a:endParaRPr lang="en-US"/>
          </a:p>
        </p:txBody>
      </p:sp>
    </p:spTree>
    <p:extLst>
      <p:ext uri="{BB962C8B-B14F-4D97-AF65-F5344CB8AC3E}">
        <p14:creationId xmlns:p14="http://schemas.microsoft.com/office/powerpoint/2010/main" val="276078924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B16AB7CE-B23D-B14F-BF02-2E78DA7AA6B4}" type="slidenum">
              <a:rPr lang="en-US"/>
              <a:pPr>
                <a:defRPr/>
              </a:pPr>
              <a:t>‹#›</a:t>
            </a:fld>
            <a:endParaRPr lang="en-US"/>
          </a:p>
        </p:txBody>
      </p:sp>
    </p:spTree>
    <p:extLst>
      <p:ext uri="{BB962C8B-B14F-4D97-AF65-F5344CB8AC3E}">
        <p14:creationId xmlns:p14="http://schemas.microsoft.com/office/powerpoint/2010/main" val="278351066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auto">
          <a:xfrm>
            <a:off x="3024249" y="46038"/>
            <a:ext cx="3144837" cy="1046162"/>
          </a:xfrm>
          <a:custGeom>
            <a:avLst/>
            <a:gdLst>
              <a:gd name="T0" fmla="*/ 2147483647 w 1981"/>
              <a:gd name="T1" fmla="*/ 2147483647 h 659"/>
              <a:gd name="T2" fmla="*/ 2147483647 w 1981"/>
              <a:gd name="T3" fmla="*/ 2147483647 h 659"/>
              <a:gd name="T4" fmla="*/ 2147483647 w 1981"/>
              <a:gd name="T5" fmla="*/ 2147483647 h 659"/>
              <a:gd name="T6" fmla="*/ 2147483647 w 1981"/>
              <a:gd name="T7" fmla="*/ 2147483647 h 659"/>
              <a:gd name="T8" fmla="*/ 2147483647 w 1981"/>
              <a:gd name="T9" fmla="*/ 2147483647 h 659"/>
              <a:gd name="T10" fmla="*/ 2147483647 w 1981"/>
              <a:gd name="T11" fmla="*/ 2147483647 h 659"/>
              <a:gd name="T12" fmla="*/ 2147483647 w 1981"/>
              <a:gd name="T13" fmla="*/ 2147483647 h 659"/>
              <a:gd name="T14" fmla="*/ 2147483647 w 1981"/>
              <a:gd name="T15" fmla="*/ 2147483647 h 659"/>
              <a:gd name="T16" fmla="*/ 2147483647 w 1981"/>
              <a:gd name="T17" fmla="*/ 2147483647 h 659"/>
              <a:gd name="T18" fmla="*/ 2147483647 w 1981"/>
              <a:gd name="T19" fmla="*/ 0 h 659"/>
              <a:gd name="T20" fmla="*/ 2147483647 w 1981"/>
              <a:gd name="T21" fmla="*/ 2147483647 h 659"/>
              <a:gd name="T22" fmla="*/ 2147483647 w 1981"/>
              <a:gd name="T23" fmla="*/ 2147483647 h 659"/>
              <a:gd name="T24" fmla="*/ 2147483647 w 1981"/>
              <a:gd name="T25" fmla="*/ 2147483647 h 659"/>
              <a:gd name="T26" fmla="*/ 2147483647 w 1981"/>
              <a:gd name="T27" fmla="*/ 2147483647 h 659"/>
              <a:gd name="T28" fmla="*/ 2147483647 w 1981"/>
              <a:gd name="T29" fmla="*/ 2147483647 h 659"/>
              <a:gd name="T30" fmla="*/ 2147483647 w 1981"/>
              <a:gd name="T31" fmla="*/ 2147483647 h 659"/>
              <a:gd name="T32" fmla="*/ 2147483647 w 1981"/>
              <a:gd name="T33" fmla="*/ 2147483647 h 659"/>
              <a:gd name="T34" fmla="*/ 2147483647 w 1981"/>
              <a:gd name="T35" fmla="*/ 2147483647 h 659"/>
              <a:gd name="T36" fmla="*/ 2147483647 w 1981"/>
              <a:gd name="T37" fmla="*/ 2147483647 h 659"/>
              <a:gd name="T38" fmla="*/ 2147483647 w 1981"/>
              <a:gd name="T39" fmla="*/ 2147483647 h 659"/>
              <a:gd name="T40" fmla="*/ 2147483647 w 1981"/>
              <a:gd name="T41" fmla="*/ 2147483647 h 659"/>
              <a:gd name="T42" fmla="*/ 2147483647 w 1981"/>
              <a:gd name="T43" fmla="*/ 2147483647 h 659"/>
              <a:gd name="T44" fmla="*/ 2147483647 w 1981"/>
              <a:gd name="T45" fmla="*/ 2147483647 h 659"/>
              <a:gd name="T46" fmla="*/ 2147483647 w 1981"/>
              <a:gd name="T47" fmla="*/ 2147483647 h 659"/>
              <a:gd name="T48" fmla="*/ 2147483647 w 1981"/>
              <a:gd name="T49" fmla="*/ 2147483647 h 659"/>
              <a:gd name="T50" fmla="*/ 2147483647 w 1981"/>
              <a:gd name="T51" fmla="*/ 2147483647 h 659"/>
              <a:gd name="T52" fmla="*/ 2147483647 w 1981"/>
              <a:gd name="T53" fmla="*/ 2147483647 h 659"/>
              <a:gd name="T54" fmla="*/ 2147483647 w 1981"/>
              <a:gd name="T55" fmla="*/ 2147483647 h 659"/>
              <a:gd name="T56" fmla="*/ 0 w 1981"/>
              <a:gd name="T57" fmla="*/ 2147483647 h 659"/>
              <a:gd name="T58" fmla="*/ 0 w 1981"/>
              <a:gd name="T59" fmla="*/ 2147483647 h 659"/>
              <a:gd name="T60" fmla="*/ 0 w 1981"/>
              <a:gd name="T61" fmla="*/ 2147483647 h 659"/>
              <a:gd name="T62" fmla="*/ 2147483647 w 1981"/>
              <a:gd name="T63" fmla="*/ 2147483647 h 659"/>
              <a:gd name="T64" fmla="*/ 2147483647 w 1981"/>
              <a:gd name="T65" fmla="*/ 2147483647 h 659"/>
              <a:gd name="T66" fmla="*/ 2147483647 w 1981"/>
              <a:gd name="T67" fmla="*/ 214748364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5" name="Oval 3"/>
          <p:cNvSpPr>
            <a:spLocks noChangeArrowheads="1"/>
          </p:cNvSpPr>
          <p:nvPr/>
        </p:nvSpPr>
        <p:spPr bwMode="auto">
          <a:xfrm>
            <a:off x="4003714"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lIns="90993" tIns="45499" rIns="90993" bIns="45499"/>
          <a:lstStyle/>
          <a:p>
            <a:pPr algn="ctr"/>
            <a:endParaRPr kumimoji="1" lang="en-US">
              <a:solidFill>
                <a:srgbClr val="FFFFCC"/>
              </a:solidFill>
            </a:endParaRPr>
          </a:p>
        </p:txBody>
      </p:sp>
      <p:sp>
        <p:nvSpPr>
          <p:cNvPr id="6" name="Freeform 4"/>
          <p:cNvSpPr>
            <a:spLocks/>
          </p:cNvSpPr>
          <p:nvPr/>
        </p:nvSpPr>
        <p:spPr bwMode="auto">
          <a:xfrm>
            <a:off x="3022638" y="684240"/>
            <a:ext cx="3146425" cy="485775"/>
          </a:xfrm>
          <a:custGeom>
            <a:avLst/>
            <a:gdLst>
              <a:gd name="T0" fmla="*/ 2147483647 w 1982"/>
              <a:gd name="T1" fmla="*/ 2147483647 h 306"/>
              <a:gd name="T2" fmla="*/ 2147483647 w 1982"/>
              <a:gd name="T3" fmla="*/ 2147483647 h 306"/>
              <a:gd name="T4" fmla="*/ 2147483647 w 1982"/>
              <a:gd name="T5" fmla="*/ 2147483647 h 306"/>
              <a:gd name="T6" fmla="*/ 2147483647 w 1982"/>
              <a:gd name="T7" fmla="*/ 2147483647 h 306"/>
              <a:gd name="T8" fmla="*/ 2147483647 w 1982"/>
              <a:gd name="T9" fmla="*/ 2147483647 h 306"/>
              <a:gd name="T10" fmla="*/ 2147483647 w 1982"/>
              <a:gd name="T11" fmla="*/ 2147483647 h 306"/>
              <a:gd name="T12" fmla="*/ 2147483647 w 1982"/>
              <a:gd name="T13" fmla="*/ 2147483647 h 306"/>
              <a:gd name="T14" fmla="*/ 2147483647 w 1982"/>
              <a:gd name="T15" fmla="*/ 2147483647 h 306"/>
              <a:gd name="T16" fmla="*/ 2147483647 w 1982"/>
              <a:gd name="T17" fmla="*/ 2147483647 h 306"/>
              <a:gd name="T18" fmla="*/ 2147483647 w 1982"/>
              <a:gd name="T19" fmla="*/ 2147483647 h 306"/>
              <a:gd name="T20" fmla="*/ 2147483647 w 1982"/>
              <a:gd name="T21" fmla="*/ 2147483647 h 306"/>
              <a:gd name="T22" fmla="*/ 2147483647 w 1982"/>
              <a:gd name="T23" fmla="*/ 2147483647 h 306"/>
              <a:gd name="T24" fmla="*/ 2147483647 w 1982"/>
              <a:gd name="T25" fmla="*/ 2147483647 h 306"/>
              <a:gd name="T26" fmla="*/ 2147483647 w 1982"/>
              <a:gd name="T27" fmla="*/ 2147483647 h 306"/>
              <a:gd name="T28" fmla="*/ 2147483647 w 1982"/>
              <a:gd name="T29" fmla="*/ 2147483647 h 306"/>
              <a:gd name="T30" fmla="*/ 2147483647 w 1982"/>
              <a:gd name="T31" fmla="*/ 2147483647 h 306"/>
              <a:gd name="T32" fmla="*/ 2147483647 w 1982"/>
              <a:gd name="T33" fmla="*/ 2147483647 h 306"/>
              <a:gd name="T34" fmla="*/ 2147483647 w 1982"/>
              <a:gd name="T35" fmla="*/ 2147483647 h 306"/>
              <a:gd name="T36" fmla="*/ 2147483647 w 1982"/>
              <a:gd name="T37" fmla="*/ 2147483647 h 306"/>
              <a:gd name="T38" fmla="*/ 2147483647 w 1982"/>
              <a:gd name="T39" fmla="*/ 2147483647 h 306"/>
              <a:gd name="T40" fmla="*/ 2147483647 w 1982"/>
              <a:gd name="T41" fmla="*/ 2147483647 h 306"/>
              <a:gd name="T42" fmla="*/ 2147483647 w 1982"/>
              <a:gd name="T43" fmla="*/ 2147483647 h 306"/>
              <a:gd name="T44" fmla="*/ 2147483647 w 1982"/>
              <a:gd name="T45" fmla="*/ 2147483647 h 306"/>
              <a:gd name="T46" fmla="*/ 2147483647 w 1982"/>
              <a:gd name="T47" fmla="*/ 2147483647 h 306"/>
              <a:gd name="T48" fmla="*/ 2147483647 w 1982"/>
              <a:gd name="T49" fmla="*/ 2147483647 h 306"/>
              <a:gd name="T50" fmla="*/ 2147483647 w 1982"/>
              <a:gd name="T51" fmla="*/ 2147483647 h 306"/>
              <a:gd name="T52" fmla="*/ 2147483647 w 1982"/>
              <a:gd name="T53" fmla="*/ 2147483647 h 306"/>
              <a:gd name="T54" fmla="*/ 2147483647 w 1982"/>
              <a:gd name="T55" fmla="*/ 2147483647 h 306"/>
              <a:gd name="T56" fmla="*/ 2147483647 w 1982"/>
              <a:gd name="T57" fmla="*/ 0 h 306"/>
              <a:gd name="T58" fmla="*/ 2147483647 w 1982"/>
              <a:gd name="T59" fmla="*/ 2147483647 h 306"/>
              <a:gd name="T60" fmla="*/ 2147483647 w 1982"/>
              <a:gd name="T61" fmla="*/ 2147483647 h 306"/>
              <a:gd name="T62" fmla="*/ 2147483647 w 1982"/>
              <a:gd name="T63" fmla="*/ 2147483647 h 306"/>
              <a:gd name="T64" fmla="*/ 2147483647 w 1982"/>
              <a:gd name="T65" fmla="*/ 2147483647 h 306"/>
              <a:gd name="T66" fmla="*/ 2147483647 w 1982"/>
              <a:gd name="T67" fmla="*/ 2147483647 h 306"/>
              <a:gd name="T68" fmla="*/ 2147483647 w 1982"/>
              <a:gd name="T69" fmla="*/ 2147483647 h 306"/>
              <a:gd name="T70" fmla="*/ 0 w 1982"/>
              <a:gd name="T71" fmla="*/ 2147483647 h 306"/>
              <a:gd name="T72" fmla="*/ 2147483647 w 1982"/>
              <a:gd name="T73" fmla="*/ 2147483647 h 306"/>
              <a:gd name="T74" fmla="*/ 2147483647 w 1982"/>
              <a:gd name="T75" fmla="*/ 2147483647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7" name="Freeform 5"/>
          <p:cNvSpPr>
            <a:spLocks/>
          </p:cNvSpPr>
          <p:nvPr/>
        </p:nvSpPr>
        <p:spPr bwMode="auto">
          <a:xfrm>
            <a:off x="3022638" y="771525"/>
            <a:ext cx="3146425" cy="490538"/>
          </a:xfrm>
          <a:custGeom>
            <a:avLst/>
            <a:gdLst>
              <a:gd name="T0" fmla="*/ 2147483647 w 1982"/>
              <a:gd name="T1" fmla="*/ 2147483647 h 309"/>
              <a:gd name="T2" fmla="*/ 2147483647 w 1982"/>
              <a:gd name="T3" fmla="*/ 2147483647 h 309"/>
              <a:gd name="T4" fmla="*/ 2147483647 w 1982"/>
              <a:gd name="T5" fmla="*/ 2147483647 h 309"/>
              <a:gd name="T6" fmla="*/ 2147483647 w 1982"/>
              <a:gd name="T7" fmla="*/ 2147483647 h 309"/>
              <a:gd name="T8" fmla="*/ 2147483647 w 1982"/>
              <a:gd name="T9" fmla="*/ 2147483647 h 309"/>
              <a:gd name="T10" fmla="*/ 2147483647 w 1982"/>
              <a:gd name="T11" fmla="*/ 2147483647 h 309"/>
              <a:gd name="T12" fmla="*/ 2147483647 w 1982"/>
              <a:gd name="T13" fmla="*/ 2147483647 h 309"/>
              <a:gd name="T14" fmla="*/ 2147483647 w 1982"/>
              <a:gd name="T15" fmla="*/ 2147483647 h 309"/>
              <a:gd name="T16" fmla="*/ 2147483647 w 1982"/>
              <a:gd name="T17" fmla="*/ 2147483647 h 309"/>
              <a:gd name="T18" fmla="*/ 2147483647 w 1982"/>
              <a:gd name="T19" fmla="*/ 2147483647 h 309"/>
              <a:gd name="T20" fmla="*/ 2147483647 w 1982"/>
              <a:gd name="T21" fmla="*/ 2147483647 h 309"/>
              <a:gd name="T22" fmla="*/ 2147483647 w 1982"/>
              <a:gd name="T23" fmla="*/ 0 h 309"/>
              <a:gd name="T24" fmla="*/ 2147483647 w 1982"/>
              <a:gd name="T25" fmla="*/ 2147483647 h 309"/>
              <a:gd name="T26" fmla="*/ 2147483647 w 1982"/>
              <a:gd name="T27" fmla="*/ 2147483647 h 309"/>
              <a:gd name="T28" fmla="*/ 2147483647 w 1982"/>
              <a:gd name="T29" fmla="*/ 2147483647 h 309"/>
              <a:gd name="T30" fmla="*/ 2147483647 w 1982"/>
              <a:gd name="T31" fmla="*/ 2147483647 h 309"/>
              <a:gd name="T32" fmla="*/ 2147483647 w 1982"/>
              <a:gd name="T33" fmla="*/ 2147483647 h 309"/>
              <a:gd name="T34" fmla="*/ 2147483647 w 1982"/>
              <a:gd name="T35" fmla="*/ 2147483647 h 309"/>
              <a:gd name="T36" fmla="*/ 2147483647 w 1982"/>
              <a:gd name="T37" fmla="*/ 2147483647 h 309"/>
              <a:gd name="T38" fmla="*/ 2147483647 w 1982"/>
              <a:gd name="T39" fmla="*/ 2147483647 h 309"/>
              <a:gd name="T40" fmla="*/ 2147483647 w 1982"/>
              <a:gd name="T41" fmla="*/ 2147483647 h 309"/>
              <a:gd name="T42" fmla="*/ 2147483647 w 1982"/>
              <a:gd name="T43" fmla="*/ 2147483647 h 309"/>
              <a:gd name="T44" fmla="*/ 2147483647 w 1982"/>
              <a:gd name="T45" fmla="*/ 2147483647 h 309"/>
              <a:gd name="T46" fmla="*/ 2147483647 w 1982"/>
              <a:gd name="T47" fmla="*/ 2147483647 h 309"/>
              <a:gd name="T48" fmla="*/ 2147483647 w 1982"/>
              <a:gd name="T49" fmla="*/ 2147483647 h 309"/>
              <a:gd name="T50" fmla="*/ 2147483647 w 1982"/>
              <a:gd name="T51" fmla="*/ 2147483647 h 309"/>
              <a:gd name="T52" fmla="*/ 2147483647 w 1982"/>
              <a:gd name="T53" fmla="*/ 2147483647 h 309"/>
              <a:gd name="T54" fmla="*/ 2147483647 w 1982"/>
              <a:gd name="T55" fmla="*/ 2147483647 h 309"/>
              <a:gd name="T56" fmla="*/ 2147483647 w 1982"/>
              <a:gd name="T57" fmla="*/ 2147483647 h 309"/>
              <a:gd name="T58" fmla="*/ 2147483647 w 1982"/>
              <a:gd name="T59" fmla="*/ 2147483647 h 309"/>
              <a:gd name="T60" fmla="*/ 2147483647 w 1982"/>
              <a:gd name="T61" fmla="*/ 2147483647 h 309"/>
              <a:gd name="T62" fmla="*/ 2147483647 w 1982"/>
              <a:gd name="T63" fmla="*/ 2147483647 h 309"/>
              <a:gd name="T64" fmla="*/ 2147483647 w 1982"/>
              <a:gd name="T65" fmla="*/ 2147483647 h 309"/>
              <a:gd name="T66" fmla="*/ 2147483647 w 1982"/>
              <a:gd name="T67" fmla="*/ 2147483647 h 309"/>
              <a:gd name="T68" fmla="*/ 2147483647 w 1982"/>
              <a:gd name="T69" fmla="*/ 2147483647 h 309"/>
              <a:gd name="T70" fmla="*/ 2147483647 w 1982"/>
              <a:gd name="T71" fmla="*/ 2147483647 h 309"/>
              <a:gd name="T72" fmla="*/ 2147483647 w 1982"/>
              <a:gd name="T73" fmla="*/ 2147483647 h 309"/>
              <a:gd name="T74" fmla="*/ 2147483647 w 1982"/>
              <a:gd name="T75" fmla="*/ 2147483647 h 309"/>
              <a:gd name="T76" fmla="*/ 2147483647 w 1982"/>
              <a:gd name="T77" fmla="*/ 2147483647 h 309"/>
              <a:gd name="T78" fmla="*/ 2147483647 w 1982"/>
              <a:gd name="T79" fmla="*/ 2147483647 h 309"/>
              <a:gd name="T80" fmla="*/ 2147483647 w 1982"/>
              <a:gd name="T81" fmla="*/ 2147483647 h 309"/>
              <a:gd name="T82" fmla="*/ 2147483647 w 1982"/>
              <a:gd name="T83" fmla="*/ 2147483647 h 309"/>
              <a:gd name="T84" fmla="*/ 2147483647 w 1982"/>
              <a:gd name="T85" fmla="*/ 2147483647 h 309"/>
              <a:gd name="T86" fmla="*/ 2147483647 w 1982"/>
              <a:gd name="T87" fmla="*/ 2147483647 h 309"/>
              <a:gd name="T88" fmla="*/ 2147483647 w 1982"/>
              <a:gd name="T89" fmla="*/ 2147483647 h 309"/>
              <a:gd name="T90" fmla="*/ 2147483647 w 1982"/>
              <a:gd name="T91" fmla="*/ 2147483647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8" name="Freeform 6"/>
          <p:cNvSpPr>
            <a:spLocks/>
          </p:cNvSpPr>
          <p:nvPr/>
        </p:nvSpPr>
        <p:spPr bwMode="auto">
          <a:xfrm>
            <a:off x="3044825" y="850901"/>
            <a:ext cx="3086100" cy="365125"/>
          </a:xfrm>
          <a:custGeom>
            <a:avLst/>
            <a:gdLst>
              <a:gd name="T0" fmla="*/ 2147483647 w 1944"/>
              <a:gd name="T1" fmla="*/ 2147483647 h 230"/>
              <a:gd name="T2" fmla="*/ 2147483647 w 1944"/>
              <a:gd name="T3" fmla="*/ 2147483647 h 230"/>
              <a:gd name="T4" fmla="*/ 2147483647 w 1944"/>
              <a:gd name="T5" fmla="*/ 2147483647 h 230"/>
              <a:gd name="T6" fmla="*/ 2147483647 w 1944"/>
              <a:gd name="T7" fmla="*/ 2147483647 h 230"/>
              <a:gd name="T8" fmla="*/ 2147483647 w 1944"/>
              <a:gd name="T9" fmla="*/ 2147483647 h 230"/>
              <a:gd name="T10" fmla="*/ 0 w 1944"/>
              <a:gd name="T11" fmla="*/ 2147483647 h 230"/>
              <a:gd name="T12" fmla="*/ 2147483647 w 1944"/>
              <a:gd name="T13" fmla="*/ 2147483647 h 230"/>
              <a:gd name="T14" fmla="*/ 2147483647 w 1944"/>
              <a:gd name="T15" fmla="*/ 2147483647 h 230"/>
              <a:gd name="T16" fmla="*/ 2147483647 w 1944"/>
              <a:gd name="T17" fmla="*/ 2147483647 h 230"/>
              <a:gd name="T18" fmla="*/ 2147483647 w 1944"/>
              <a:gd name="T19" fmla="*/ 2147483647 h 230"/>
              <a:gd name="T20" fmla="*/ 2147483647 w 1944"/>
              <a:gd name="T21" fmla="*/ 2147483647 h 230"/>
              <a:gd name="T22" fmla="*/ 2147483647 w 1944"/>
              <a:gd name="T23" fmla="*/ 2147483647 h 230"/>
              <a:gd name="T24" fmla="*/ 2147483647 w 1944"/>
              <a:gd name="T25" fmla="*/ 2147483647 h 230"/>
              <a:gd name="T26" fmla="*/ 2147483647 w 1944"/>
              <a:gd name="T27" fmla="*/ 2147483647 h 230"/>
              <a:gd name="T28" fmla="*/ 2147483647 w 1944"/>
              <a:gd name="T29" fmla="*/ 2147483647 h 230"/>
              <a:gd name="T30" fmla="*/ 2147483647 w 1944"/>
              <a:gd name="T31" fmla="*/ 2147483647 h 230"/>
              <a:gd name="T32" fmla="*/ 2147483647 w 1944"/>
              <a:gd name="T33" fmla="*/ 2147483647 h 230"/>
              <a:gd name="T34" fmla="*/ 2147483647 w 1944"/>
              <a:gd name="T35" fmla="*/ 2147483647 h 230"/>
              <a:gd name="T36" fmla="*/ 2147483647 w 1944"/>
              <a:gd name="T37" fmla="*/ 2147483647 h 230"/>
              <a:gd name="T38" fmla="*/ 2147483647 w 1944"/>
              <a:gd name="T39" fmla="*/ 2147483647 h 230"/>
              <a:gd name="T40" fmla="*/ 2147483647 w 1944"/>
              <a:gd name="T41" fmla="*/ 2147483647 h 230"/>
              <a:gd name="T42" fmla="*/ 2147483647 w 1944"/>
              <a:gd name="T43" fmla="*/ 2147483647 h 230"/>
              <a:gd name="T44" fmla="*/ 2147483647 w 1944"/>
              <a:gd name="T45" fmla="*/ 2147483647 h 230"/>
              <a:gd name="T46" fmla="*/ 2147483647 w 1944"/>
              <a:gd name="T47" fmla="*/ 2147483647 h 230"/>
              <a:gd name="T48" fmla="*/ 2147483647 w 1944"/>
              <a:gd name="T49" fmla="*/ 2147483647 h 230"/>
              <a:gd name="T50" fmla="*/ 2147483647 w 1944"/>
              <a:gd name="T51" fmla="*/ 2147483647 h 230"/>
              <a:gd name="T52" fmla="*/ 2147483647 w 1944"/>
              <a:gd name="T53" fmla="*/ 2147483647 h 230"/>
              <a:gd name="T54" fmla="*/ 2147483647 w 1944"/>
              <a:gd name="T55" fmla="*/ 2147483647 h 230"/>
              <a:gd name="T56" fmla="*/ 2147483647 w 1944"/>
              <a:gd name="T57" fmla="*/ 2147483647 h 230"/>
              <a:gd name="T58" fmla="*/ 2147483647 w 1944"/>
              <a:gd name="T59" fmla="*/ 2147483647 h 230"/>
              <a:gd name="T60" fmla="*/ 2147483647 w 1944"/>
              <a:gd name="T61" fmla="*/ 2147483647 h 230"/>
              <a:gd name="T62" fmla="*/ 2147483647 w 1944"/>
              <a:gd name="T63" fmla="*/ 2147483647 h 230"/>
              <a:gd name="T64" fmla="*/ 2147483647 w 1944"/>
              <a:gd name="T65" fmla="*/ 2147483647 h 230"/>
              <a:gd name="T66" fmla="*/ 2147483647 w 1944"/>
              <a:gd name="T67" fmla="*/ 2147483647 h 230"/>
              <a:gd name="T68" fmla="*/ 2147483647 w 1944"/>
              <a:gd name="T69" fmla="*/ 2147483647 h 230"/>
              <a:gd name="T70" fmla="*/ 2147483647 w 1944"/>
              <a:gd name="T71" fmla="*/ 2147483647 h 230"/>
              <a:gd name="T72" fmla="*/ 2147483647 w 1944"/>
              <a:gd name="T73" fmla="*/ 2147483647 h 230"/>
              <a:gd name="T74" fmla="*/ 2147483647 w 1944"/>
              <a:gd name="T75" fmla="*/ 2147483647 h 230"/>
              <a:gd name="T76" fmla="*/ 2147483647 w 1944"/>
              <a:gd name="T77" fmla="*/ 2147483647 h 230"/>
              <a:gd name="T78" fmla="*/ 2147483647 w 1944"/>
              <a:gd name="T79" fmla="*/ 2147483647 h 230"/>
              <a:gd name="T80" fmla="*/ 2147483647 w 1944"/>
              <a:gd name="T81" fmla="*/ 2147483647 h 230"/>
              <a:gd name="T82" fmla="*/ 2147483647 w 1944"/>
              <a:gd name="T83" fmla="*/ 214748364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9" name="Freeform 7"/>
          <p:cNvSpPr>
            <a:spLocks/>
          </p:cNvSpPr>
          <p:nvPr/>
        </p:nvSpPr>
        <p:spPr bwMode="auto">
          <a:xfrm>
            <a:off x="5057836" y="358775"/>
            <a:ext cx="193675" cy="649288"/>
          </a:xfrm>
          <a:custGeom>
            <a:avLst/>
            <a:gdLst>
              <a:gd name="T0" fmla="*/ 2147483647 w 122"/>
              <a:gd name="T1" fmla="*/ 2147483647 h 409"/>
              <a:gd name="T2" fmla="*/ 2147483647 w 122"/>
              <a:gd name="T3" fmla="*/ 2147483647 h 409"/>
              <a:gd name="T4" fmla="*/ 2147483647 w 122"/>
              <a:gd name="T5" fmla="*/ 2147483647 h 409"/>
              <a:gd name="T6" fmla="*/ 2147483647 w 122"/>
              <a:gd name="T7" fmla="*/ 2147483647 h 409"/>
              <a:gd name="T8" fmla="*/ 2147483647 w 122"/>
              <a:gd name="T9" fmla="*/ 2147483647 h 409"/>
              <a:gd name="T10" fmla="*/ 2147483647 w 122"/>
              <a:gd name="T11" fmla="*/ 2147483647 h 409"/>
              <a:gd name="T12" fmla="*/ 2147483647 w 122"/>
              <a:gd name="T13" fmla="*/ 2147483647 h 409"/>
              <a:gd name="T14" fmla="*/ 2147483647 w 122"/>
              <a:gd name="T15" fmla="*/ 2147483647 h 409"/>
              <a:gd name="T16" fmla="*/ 2147483647 w 122"/>
              <a:gd name="T17" fmla="*/ 2147483647 h 409"/>
              <a:gd name="T18" fmla="*/ 2147483647 w 122"/>
              <a:gd name="T19" fmla="*/ 2147483647 h 409"/>
              <a:gd name="T20" fmla="*/ 2147483647 w 122"/>
              <a:gd name="T21" fmla="*/ 2147483647 h 409"/>
              <a:gd name="T22" fmla="*/ 2147483647 w 122"/>
              <a:gd name="T23" fmla="*/ 2147483647 h 409"/>
              <a:gd name="T24" fmla="*/ 2147483647 w 122"/>
              <a:gd name="T25" fmla="*/ 2147483647 h 409"/>
              <a:gd name="T26" fmla="*/ 0 w 122"/>
              <a:gd name="T27" fmla="*/ 2147483647 h 409"/>
              <a:gd name="T28" fmla="*/ 2147483647 w 122"/>
              <a:gd name="T29" fmla="*/ 2147483647 h 409"/>
              <a:gd name="T30" fmla="*/ 2147483647 w 122"/>
              <a:gd name="T31" fmla="*/ 2147483647 h 409"/>
              <a:gd name="T32" fmla="*/ 2147483647 w 122"/>
              <a:gd name="T33" fmla="*/ 2147483647 h 409"/>
              <a:gd name="T34" fmla="*/ 2147483647 w 122"/>
              <a:gd name="T35" fmla="*/ 2147483647 h 409"/>
              <a:gd name="T36" fmla="*/ 2147483647 w 122"/>
              <a:gd name="T37" fmla="*/ 2147483647 h 409"/>
              <a:gd name="T38" fmla="*/ 2147483647 w 122"/>
              <a:gd name="T39" fmla="*/ 2147483647 h 409"/>
              <a:gd name="T40" fmla="*/ 2147483647 w 122"/>
              <a:gd name="T41" fmla="*/ 2147483647 h 409"/>
              <a:gd name="T42" fmla="*/ 2147483647 w 122"/>
              <a:gd name="T43" fmla="*/ 2147483647 h 409"/>
              <a:gd name="T44" fmla="*/ 2147483647 w 122"/>
              <a:gd name="T45" fmla="*/ 2147483647 h 409"/>
              <a:gd name="T46" fmla="*/ 2147483647 w 122"/>
              <a:gd name="T47" fmla="*/ 2147483647 h 409"/>
              <a:gd name="T48" fmla="*/ 2147483647 w 122"/>
              <a:gd name="T49" fmla="*/ 0 h 409"/>
              <a:gd name="T50" fmla="*/ 2147483647 w 122"/>
              <a:gd name="T51" fmla="*/ 2147483647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0" name="Freeform 8"/>
          <p:cNvSpPr>
            <a:spLocks/>
          </p:cNvSpPr>
          <p:nvPr/>
        </p:nvSpPr>
        <p:spPr bwMode="auto">
          <a:xfrm>
            <a:off x="3052763" y="4797"/>
            <a:ext cx="3092450" cy="642937"/>
          </a:xfrm>
          <a:custGeom>
            <a:avLst/>
            <a:gdLst>
              <a:gd name="T0" fmla="*/ 0 w 1948"/>
              <a:gd name="T1" fmla="*/ 2147483647 h 405"/>
              <a:gd name="T2" fmla="*/ 2147483647 w 1948"/>
              <a:gd name="T3" fmla="*/ 2147483647 h 405"/>
              <a:gd name="T4" fmla="*/ 2147483647 w 1948"/>
              <a:gd name="T5" fmla="*/ 2147483647 h 405"/>
              <a:gd name="T6" fmla="*/ 2147483647 w 1948"/>
              <a:gd name="T7" fmla="*/ 2147483647 h 405"/>
              <a:gd name="T8" fmla="*/ 2147483647 w 1948"/>
              <a:gd name="T9" fmla="*/ 2147483647 h 405"/>
              <a:gd name="T10" fmla="*/ 2147483647 w 1948"/>
              <a:gd name="T11" fmla="*/ 2147483647 h 405"/>
              <a:gd name="T12" fmla="*/ 2147483647 w 1948"/>
              <a:gd name="T13" fmla="*/ 2147483647 h 405"/>
              <a:gd name="T14" fmla="*/ 2147483647 w 1948"/>
              <a:gd name="T15" fmla="*/ 2147483647 h 405"/>
              <a:gd name="T16" fmla="*/ 2147483647 w 1948"/>
              <a:gd name="T17" fmla="*/ 2147483647 h 405"/>
              <a:gd name="T18" fmla="*/ 2147483647 w 1948"/>
              <a:gd name="T19" fmla="*/ 2147483647 h 405"/>
              <a:gd name="T20" fmla="*/ 2147483647 w 1948"/>
              <a:gd name="T21" fmla="*/ 2147483647 h 405"/>
              <a:gd name="T22" fmla="*/ 2147483647 w 1948"/>
              <a:gd name="T23" fmla="*/ 2147483647 h 405"/>
              <a:gd name="T24" fmla="*/ 2147483647 w 1948"/>
              <a:gd name="T25" fmla="*/ 2147483647 h 405"/>
              <a:gd name="T26" fmla="*/ 2147483647 w 1948"/>
              <a:gd name="T27" fmla="*/ 2147483647 h 405"/>
              <a:gd name="T28" fmla="*/ 2147483647 w 1948"/>
              <a:gd name="T29" fmla="*/ 2147483647 h 405"/>
              <a:gd name="T30" fmla="*/ 2147483647 w 1948"/>
              <a:gd name="T31" fmla="*/ 2147483647 h 405"/>
              <a:gd name="T32" fmla="*/ 2147483647 w 1948"/>
              <a:gd name="T33" fmla="*/ 2147483647 h 405"/>
              <a:gd name="T34" fmla="*/ 2147483647 w 1948"/>
              <a:gd name="T35" fmla="*/ 2147483647 h 405"/>
              <a:gd name="T36" fmla="*/ 2147483647 w 1948"/>
              <a:gd name="T37" fmla="*/ 2147483647 h 405"/>
              <a:gd name="T38" fmla="*/ 2147483647 w 1948"/>
              <a:gd name="T39" fmla="*/ 2147483647 h 405"/>
              <a:gd name="T40" fmla="*/ 2147483647 w 1948"/>
              <a:gd name="T41" fmla="*/ 2147483647 h 405"/>
              <a:gd name="T42" fmla="*/ 2147483647 w 1948"/>
              <a:gd name="T43" fmla="*/ 2147483647 h 405"/>
              <a:gd name="T44" fmla="*/ 2147483647 w 1948"/>
              <a:gd name="T45" fmla="*/ 2147483647 h 405"/>
              <a:gd name="T46" fmla="*/ 2147483647 w 1948"/>
              <a:gd name="T47" fmla="*/ 2147483647 h 405"/>
              <a:gd name="T48" fmla="*/ 2147483647 w 1948"/>
              <a:gd name="T49" fmla="*/ 2147483647 h 405"/>
              <a:gd name="T50" fmla="*/ 2147483647 w 1948"/>
              <a:gd name="T51" fmla="*/ 2147483647 h 405"/>
              <a:gd name="T52" fmla="*/ 2147483647 w 1948"/>
              <a:gd name="T53" fmla="*/ 2147483647 h 405"/>
              <a:gd name="T54" fmla="*/ 2147483647 w 1948"/>
              <a:gd name="T55" fmla="*/ 2147483647 h 405"/>
              <a:gd name="T56" fmla="*/ 2147483647 w 1948"/>
              <a:gd name="T57" fmla="*/ 2147483647 h 405"/>
              <a:gd name="T58" fmla="*/ 2147483647 w 1948"/>
              <a:gd name="T59" fmla="*/ 2147483647 h 405"/>
              <a:gd name="T60" fmla="*/ 2147483647 w 1948"/>
              <a:gd name="T61" fmla="*/ 2147483647 h 405"/>
              <a:gd name="T62" fmla="*/ 2147483647 w 1948"/>
              <a:gd name="T63" fmla="*/ 2147483647 h 405"/>
              <a:gd name="T64" fmla="*/ 2147483647 w 1948"/>
              <a:gd name="T65" fmla="*/ 2147483647 h 405"/>
              <a:gd name="T66" fmla="*/ 2147483647 w 1948"/>
              <a:gd name="T67" fmla="*/ 2147483647 h 405"/>
              <a:gd name="T68" fmla="*/ 2147483647 w 1948"/>
              <a:gd name="T69" fmla="*/ 2147483647 h 405"/>
              <a:gd name="T70" fmla="*/ 2147483647 w 1948"/>
              <a:gd name="T71" fmla="*/ 2147483647 h 405"/>
              <a:gd name="T72" fmla="*/ 2147483647 w 1948"/>
              <a:gd name="T73" fmla="*/ 2147483647 h 405"/>
              <a:gd name="T74" fmla="*/ 2147483647 w 1948"/>
              <a:gd name="T75" fmla="*/ 2147483647 h 405"/>
              <a:gd name="T76" fmla="*/ 2147483647 w 1948"/>
              <a:gd name="T77" fmla="*/ 2147483647 h 405"/>
              <a:gd name="T78" fmla="*/ 2147483647 w 1948"/>
              <a:gd name="T79" fmla="*/ 2147483647 h 405"/>
              <a:gd name="T80" fmla="*/ 2147483647 w 1948"/>
              <a:gd name="T81" fmla="*/ 2147483647 h 405"/>
              <a:gd name="T82" fmla="*/ 2147483647 w 1948"/>
              <a:gd name="T83" fmla="*/ 2147483647 h 405"/>
              <a:gd name="T84" fmla="*/ 2147483647 w 1948"/>
              <a:gd name="T85" fmla="*/ 2147483647 h 405"/>
              <a:gd name="T86" fmla="*/ 2147483647 w 1948"/>
              <a:gd name="T87" fmla="*/ 2147483647 h 405"/>
              <a:gd name="T88" fmla="*/ 2147483647 w 1948"/>
              <a:gd name="T89" fmla="*/ 2147483647 h 405"/>
              <a:gd name="T90" fmla="*/ 2147483647 w 1948"/>
              <a:gd name="T91" fmla="*/ 2147483647 h 405"/>
              <a:gd name="T92" fmla="*/ 2147483647 w 1948"/>
              <a:gd name="T93" fmla="*/ 2147483647 h 405"/>
              <a:gd name="T94" fmla="*/ 2147483647 w 1948"/>
              <a:gd name="T95" fmla="*/ 2147483647 h 405"/>
              <a:gd name="T96" fmla="*/ 2147483647 w 1948"/>
              <a:gd name="T97" fmla="*/ 2147483647 h 405"/>
              <a:gd name="T98" fmla="*/ 2147483647 w 1948"/>
              <a:gd name="T99" fmla="*/ 2147483647 h 405"/>
              <a:gd name="T100" fmla="*/ 2147483647 w 1948"/>
              <a:gd name="T101" fmla="*/ 2147483647 h 405"/>
              <a:gd name="T102" fmla="*/ 2147483647 w 1948"/>
              <a:gd name="T103" fmla="*/ 2147483647 h 405"/>
              <a:gd name="T104" fmla="*/ 2147483647 w 1948"/>
              <a:gd name="T105" fmla="*/ 2147483647 h 405"/>
              <a:gd name="T106" fmla="*/ 2147483647 w 1948"/>
              <a:gd name="T107" fmla="*/ 2147483647 h 405"/>
              <a:gd name="T108" fmla="*/ 2147483647 w 1948"/>
              <a:gd name="T109" fmla="*/ 0 h 405"/>
              <a:gd name="T110" fmla="*/ 2147483647 w 1948"/>
              <a:gd name="T111" fmla="*/ 2147483647 h 405"/>
              <a:gd name="T112" fmla="*/ 2147483647 w 1948"/>
              <a:gd name="T113" fmla="*/ 2147483647 h 405"/>
              <a:gd name="T114" fmla="*/ 2147483647 w 1948"/>
              <a:gd name="T115" fmla="*/ 2147483647 h 405"/>
              <a:gd name="T116" fmla="*/ 2147483647 w 1948"/>
              <a:gd name="T117" fmla="*/ 2147483647 h 405"/>
              <a:gd name="T118" fmla="*/ 2147483647 w 1948"/>
              <a:gd name="T119" fmla="*/ 2147483647 h 405"/>
              <a:gd name="T120" fmla="*/ 2147483647 w 1948"/>
              <a:gd name="T121" fmla="*/ 2147483647 h 405"/>
              <a:gd name="T122" fmla="*/ 2147483647 w 1948"/>
              <a:gd name="T123" fmla="*/ 2147483647 h 405"/>
              <a:gd name="T124" fmla="*/ 0 w 1948"/>
              <a:gd name="T125" fmla="*/ 2147483647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1" name="Freeform 9"/>
          <p:cNvSpPr>
            <a:spLocks/>
          </p:cNvSpPr>
          <p:nvPr/>
        </p:nvSpPr>
        <p:spPr bwMode="auto">
          <a:xfrm>
            <a:off x="3981511" y="335024"/>
            <a:ext cx="142875" cy="638175"/>
          </a:xfrm>
          <a:custGeom>
            <a:avLst/>
            <a:gdLst>
              <a:gd name="T0" fmla="*/ 2147483647 w 90"/>
              <a:gd name="T1" fmla="*/ 2147483647 h 402"/>
              <a:gd name="T2" fmla="*/ 2147483647 w 90"/>
              <a:gd name="T3" fmla="*/ 2147483647 h 402"/>
              <a:gd name="T4" fmla="*/ 2147483647 w 90"/>
              <a:gd name="T5" fmla="*/ 2147483647 h 402"/>
              <a:gd name="T6" fmla="*/ 2147483647 w 90"/>
              <a:gd name="T7" fmla="*/ 2147483647 h 402"/>
              <a:gd name="T8" fmla="*/ 2147483647 w 90"/>
              <a:gd name="T9" fmla="*/ 2147483647 h 402"/>
              <a:gd name="T10" fmla="*/ 0 w 90"/>
              <a:gd name="T11" fmla="*/ 2147483647 h 402"/>
              <a:gd name="T12" fmla="*/ 2147483647 w 90"/>
              <a:gd name="T13" fmla="*/ 2147483647 h 402"/>
              <a:gd name="T14" fmla="*/ 2147483647 w 90"/>
              <a:gd name="T15" fmla="*/ 2147483647 h 402"/>
              <a:gd name="T16" fmla="*/ 2147483647 w 90"/>
              <a:gd name="T17" fmla="*/ 2147483647 h 402"/>
              <a:gd name="T18" fmla="*/ 2147483647 w 90"/>
              <a:gd name="T19" fmla="*/ 2147483647 h 402"/>
              <a:gd name="T20" fmla="*/ 2147483647 w 90"/>
              <a:gd name="T21" fmla="*/ 2147483647 h 402"/>
              <a:gd name="T22" fmla="*/ 2147483647 w 90"/>
              <a:gd name="T23" fmla="*/ 2147483647 h 402"/>
              <a:gd name="T24" fmla="*/ 2147483647 w 90"/>
              <a:gd name="T25" fmla="*/ 2147483647 h 402"/>
              <a:gd name="T26" fmla="*/ 2147483647 w 90"/>
              <a:gd name="T27" fmla="*/ 2147483647 h 402"/>
              <a:gd name="T28" fmla="*/ 2147483647 w 90"/>
              <a:gd name="T29" fmla="*/ 2147483647 h 402"/>
              <a:gd name="T30" fmla="*/ 2147483647 w 90"/>
              <a:gd name="T31" fmla="*/ 2147483647 h 402"/>
              <a:gd name="T32" fmla="*/ 2147483647 w 90"/>
              <a:gd name="T33" fmla="*/ 2147483647 h 402"/>
              <a:gd name="T34" fmla="*/ 2147483647 w 90"/>
              <a:gd name="T35" fmla="*/ 2147483647 h 402"/>
              <a:gd name="T36" fmla="*/ 2147483647 w 90"/>
              <a:gd name="T37" fmla="*/ 2147483647 h 402"/>
              <a:gd name="T38" fmla="*/ 2147483647 w 90"/>
              <a:gd name="T39" fmla="*/ 2147483647 h 402"/>
              <a:gd name="T40" fmla="*/ 2147483647 w 90"/>
              <a:gd name="T41" fmla="*/ 2147483647 h 402"/>
              <a:gd name="T42" fmla="*/ 2147483647 w 90"/>
              <a:gd name="T43" fmla="*/ 2147483647 h 402"/>
              <a:gd name="T44" fmla="*/ 2147483647 w 90"/>
              <a:gd name="T45" fmla="*/ 0 h 402"/>
              <a:gd name="T46" fmla="*/ 2147483647 w 90"/>
              <a:gd name="T47" fmla="*/ 2147483647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grpSp>
        <p:nvGrpSpPr>
          <p:cNvPr id="12" name="Group 10"/>
          <p:cNvGrpSpPr>
            <a:grpSpLocks/>
          </p:cNvGrpSpPr>
          <p:nvPr/>
        </p:nvGrpSpPr>
        <p:grpSpPr bwMode="auto">
          <a:xfrm>
            <a:off x="134977" y="209551"/>
            <a:ext cx="2808287" cy="844550"/>
            <a:chOff x="85" y="132"/>
            <a:chExt cx="1769" cy="532"/>
          </a:xfrm>
        </p:grpSpPr>
        <p:sp>
          <p:nvSpPr>
            <p:cNvPr id="13" name="Freeform 11"/>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4" name="Freeform 12"/>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5" name="Freeform 13"/>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6" name="Freeform 14"/>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7" name="Freeform 15"/>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grpSp>
      <p:grpSp>
        <p:nvGrpSpPr>
          <p:cNvPr id="18" name="Group 16"/>
          <p:cNvGrpSpPr>
            <a:grpSpLocks/>
          </p:cNvGrpSpPr>
          <p:nvPr/>
        </p:nvGrpSpPr>
        <p:grpSpPr bwMode="auto">
          <a:xfrm>
            <a:off x="6243677" y="222277"/>
            <a:ext cx="2795587" cy="866775"/>
            <a:chOff x="3933" y="140"/>
            <a:chExt cx="1761" cy="546"/>
          </a:xfrm>
        </p:grpSpPr>
        <p:sp>
          <p:nvSpPr>
            <p:cNvPr id="19" name="Freeform 17"/>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20" name="Freeform 18"/>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21" name="Freeform 19"/>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22" name="Freeform 20"/>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23" name="Freeform 21"/>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grpSp>
      <p:sp>
        <p:nvSpPr>
          <p:cNvPr id="173078" name="Rectangle 22"/>
          <p:cNvSpPr>
            <a:spLocks noGrp="1" noChangeArrowheads="1"/>
          </p:cNvSpPr>
          <p:nvPr>
            <p:ph type="ctrTitle" sz="quarter"/>
          </p:nvPr>
        </p:nvSpPr>
        <p:spPr>
          <a:xfrm>
            <a:off x="685800" y="2286000"/>
            <a:ext cx="7772400" cy="1143000"/>
          </a:xfrm>
          <a:ln w="12700" cap="sq">
            <a:headEnd type="none" w="sm" len="sm"/>
            <a:tailEnd type="none" w="sm" len="sm"/>
          </a:ln>
        </p:spPr>
        <p:txBody>
          <a:bodyPr lIns="90993" tIns="45499" rIns="90993" bIns="45499"/>
          <a:lstStyle>
            <a:lvl1pPr>
              <a:defRPr/>
            </a:lvl1pPr>
          </a:lstStyle>
          <a:p>
            <a:r>
              <a:rPr lang="en-US"/>
              <a:t>Click to edit Master title style</a:t>
            </a:r>
          </a:p>
        </p:txBody>
      </p:sp>
      <p:sp>
        <p:nvSpPr>
          <p:cNvPr id="173079" name="Rectangle 23"/>
          <p:cNvSpPr>
            <a:spLocks noGrp="1" noChangeArrowheads="1"/>
          </p:cNvSpPr>
          <p:nvPr>
            <p:ph type="subTitle" sz="quarter" idx="1"/>
          </p:nvPr>
        </p:nvSpPr>
        <p:spPr>
          <a:xfrm>
            <a:off x="1371600" y="3886201"/>
            <a:ext cx="6400800" cy="1752600"/>
          </a:xfrm>
          <a:ln w="12700" cap="sq">
            <a:headEnd type="none" w="sm" len="sm"/>
            <a:tailEnd type="none" w="sm" len="sm"/>
          </a:ln>
        </p:spPr>
        <p:txBody>
          <a:bodyPr lIns="90993" tIns="45499" rIns="90993" bIns="45499"/>
          <a:lstStyle>
            <a:lvl1pPr marL="0" indent="0" algn="ctr">
              <a:buFont typeface="Wingdings" charset="2"/>
              <a:buNone/>
              <a:defRPr/>
            </a:lvl1pPr>
          </a:lstStyle>
          <a:p>
            <a:r>
              <a:rPr lang="en-US"/>
              <a:t>Click to edit Master subtitle style</a:t>
            </a:r>
          </a:p>
        </p:txBody>
      </p:sp>
      <p:sp>
        <p:nvSpPr>
          <p:cNvPr id="24" name="Rectangle 24"/>
          <p:cNvSpPr>
            <a:spLocks noGrp="1" noChangeArrowheads="1"/>
          </p:cNvSpPr>
          <p:nvPr>
            <p:ph type="dt" sz="quarter" idx="10"/>
          </p:nvPr>
        </p:nvSpPr>
        <p:spPr/>
        <p:txBody>
          <a:bodyPr/>
          <a:lstStyle>
            <a:lvl1pPr>
              <a:defRPr/>
            </a:lvl1pPr>
          </a:lstStyle>
          <a:p>
            <a:pPr>
              <a:defRPr/>
            </a:pPr>
            <a:endParaRPr lang="en-US">
              <a:solidFill>
                <a:srgbClr val="FFFFCC"/>
              </a:solidFill>
              <a:latin typeface="Times New Roman"/>
            </a:endParaRPr>
          </a:p>
        </p:txBody>
      </p:sp>
      <p:sp>
        <p:nvSpPr>
          <p:cNvPr id="25" name="Rectangle 25"/>
          <p:cNvSpPr>
            <a:spLocks noGrp="1" noChangeArrowheads="1"/>
          </p:cNvSpPr>
          <p:nvPr>
            <p:ph type="ftr" sz="quarter" idx="11"/>
          </p:nvPr>
        </p:nvSpPr>
        <p:spPr/>
        <p:txBody>
          <a:bodyPr/>
          <a:lstStyle>
            <a:lvl1pPr>
              <a:defRPr/>
            </a:lvl1pPr>
          </a:lstStyle>
          <a:p>
            <a:pPr>
              <a:defRPr/>
            </a:pPr>
            <a:endParaRPr lang="en-US">
              <a:solidFill>
                <a:srgbClr val="FFFFCC"/>
              </a:solidFill>
              <a:latin typeface="Times New Roman"/>
            </a:endParaRPr>
          </a:p>
        </p:txBody>
      </p:sp>
      <p:sp>
        <p:nvSpPr>
          <p:cNvPr id="26" name="Rectangle 26"/>
          <p:cNvSpPr>
            <a:spLocks noGrp="1" noChangeArrowheads="1"/>
          </p:cNvSpPr>
          <p:nvPr>
            <p:ph type="sldNum" sz="quarter" idx="12"/>
          </p:nvPr>
        </p:nvSpPr>
        <p:spPr/>
        <p:txBody>
          <a:bodyPr/>
          <a:lstStyle>
            <a:lvl1pPr>
              <a:defRPr/>
            </a:lvl1pPr>
          </a:lstStyle>
          <a:p>
            <a:pPr>
              <a:defRPr/>
            </a:pPr>
            <a:fld id="{E9138036-73AF-254D-B06C-EF38F5B3988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91305569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F8026663-6F3C-284E-A54B-E97E0300498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061575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A9033C45-C511-2B42-9FC4-41AECEF387F9}" type="slidenum">
              <a:rPr lang="en-US"/>
              <a:pPr>
                <a:defRPr/>
              </a:pPr>
              <a:t>‹#›</a:t>
            </a:fld>
            <a:endParaRPr lang="en-US"/>
          </a:p>
        </p:txBody>
      </p:sp>
    </p:spTree>
    <p:extLst>
      <p:ext uri="{BB962C8B-B14F-4D97-AF65-F5344CB8AC3E}">
        <p14:creationId xmlns:p14="http://schemas.microsoft.com/office/powerpoint/2010/main" val="155944129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C0C17496-D223-9146-A594-B2654906A26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2122936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4999" y="2116199"/>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74" y="2116199"/>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AB2021B6-3180-5E40-867C-4A066FA17AB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610849220"/>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26"/>
          <p:cNvSpPr>
            <a:spLocks noGrp="1" noChangeArrowheads="1"/>
          </p:cNvSpPr>
          <p:nvPr>
            <p:ph type="sldNum" sz="quarter" idx="12"/>
          </p:nvPr>
        </p:nvSpPr>
        <p:spPr>
          <a:ln/>
        </p:spPr>
        <p:txBody>
          <a:bodyPr/>
          <a:lstStyle>
            <a:lvl1pPr>
              <a:defRPr/>
            </a:lvl1pPr>
          </a:lstStyle>
          <a:p>
            <a:pPr>
              <a:defRPr/>
            </a:pPr>
            <a:fld id="{3125D8AA-5D6E-D449-82C8-B74A1E28249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99412130"/>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26"/>
          <p:cNvSpPr>
            <a:spLocks noGrp="1" noChangeArrowheads="1"/>
          </p:cNvSpPr>
          <p:nvPr>
            <p:ph type="sldNum" sz="quarter" idx="12"/>
          </p:nvPr>
        </p:nvSpPr>
        <p:spPr>
          <a:ln/>
        </p:spPr>
        <p:txBody>
          <a:bodyPr/>
          <a:lstStyle>
            <a:lvl1pPr>
              <a:defRPr/>
            </a:lvl1pPr>
          </a:lstStyle>
          <a:p>
            <a:pPr>
              <a:defRPr/>
            </a:pPr>
            <a:fld id="{391033DE-8512-FB4C-BB6F-7004AC20DFC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16068390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26"/>
          <p:cNvSpPr>
            <a:spLocks noGrp="1" noChangeArrowheads="1"/>
          </p:cNvSpPr>
          <p:nvPr>
            <p:ph type="sldNum" sz="quarter" idx="12"/>
          </p:nvPr>
        </p:nvSpPr>
        <p:spPr>
          <a:ln/>
        </p:spPr>
        <p:txBody>
          <a:bodyPr/>
          <a:lstStyle>
            <a:lvl1pPr>
              <a:defRPr/>
            </a:lvl1pPr>
          </a:lstStyle>
          <a:p>
            <a:pPr>
              <a:defRPr/>
            </a:pPr>
            <a:fld id="{48906D17-106D-D344-A858-E6A44AB52BA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15362505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0214AE33-933F-9F4B-9671-C7E7AC54E21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42091614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C05A4956-F9AF-CC49-A688-71E57B523B0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09137130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5C97DAC9-08CC-8044-B137-6AE0B87ED0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2238607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1" y="889028"/>
            <a:ext cx="2224088" cy="5362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4938" y="889028"/>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B51CD059-8728-8746-80F7-37C1B87BDBF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09728768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5876587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B28D1315-557E-0540-9549-C69EC3CC211F}" type="slidenum">
              <a:rPr lang="en-US"/>
              <a:pPr>
                <a:defRPr/>
              </a:pPr>
              <a:t>‹#›</a:t>
            </a:fld>
            <a:endParaRPr lang="en-US"/>
          </a:p>
        </p:txBody>
      </p:sp>
    </p:spTree>
    <p:extLst>
      <p:ext uri="{BB962C8B-B14F-4D97-AF65-F5344CB8AC3E}">
        <p14:creationId xmlns:p14="http://schemas.microsoft.com/office/powerpoint/2010/main" val="222699418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5360678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729252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2985110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1182828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7335404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2086508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98283667"/>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396745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47460991"/>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8823271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85054EAD-1DD4-794C-B40D-09F16F545066}" type="slidenum">
              <a:rPr lang="en-US"/>
              <a:pPr>
                <a:defRPr/>
              </a:pPr>
              <a:t>‹#›</a:t>
            </a:fld>
            <a:endParaRPr lang="en-US"/>
          </a:p>
        </p:txBody>
      </p:sp>
    </p:spTree>
    <p:extLst>
      <p:ext uri="{BB962C8B-B14F-4D97-AF65-F5344CB8AC3E}">
        <p14:creationId xmlns:p14="http://schemas.microsoft.com/office/powerpoint/2010/main" val="187844566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3749084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8071923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32732333"/>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7892174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1542160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1033561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2000681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2949213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3102508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8051942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1E0E14AE-1A86-724F-A9FB-3AB201EFD3D1}" type="slidenum">
              <a:rPr lang="en-US"/>
              <a:pPr>
                <a:defRPr/>
              </a:pPr>
              <a:t>‹#›</a:t>
            </a:fld>
            <a:endParaRPr lang="en-US"/>
          </a:p>
        </p:txBody>
      </p:sp>
    </p:spTree>
    <p:extLst>
      <p:ext uri="{BB962C8B-B14F-4D97-AF65-F5344CB8AC3E}">
        <p14:creationId xmlns:p14="http://schemas.microsoft.com/office/powerpoint/2010/main" val="406698951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5169296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7492284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446083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4558482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851918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9729312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4967413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7728358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0381981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8920605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pPr>
                <a:defRPr/>
              </a:pPr>
              <a:t>‹#›</a:t>
            </a:fld>
            <a:endParaRPr lang="en-US"/>
          </a:p>
        </p:txBody>
      </p:sp>
    </p:spTree>
    <p:extLst>
      <p:ext uri="{BB962C8B-B14F-4D97-AF65-F5344CB8AC3E}">
        <p14:creationId xmlns:p14="http://schemas.microsoft.com/office/powerpoint/2010/main" val="71568681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A40EF904-8F5F-AC42-8CE4-3B8CFCC5ABD8}" type="slidenum">
              <a:rPr lang="en-US"/>
              <a:pPr>
                <a:defRPr/>
              </a:pPr>
              <a:t>‹#›</a:t>
            </a:fld>
            <a:endParaRPr lang="en-US"/>
          </a:p>
        </p:txBody>
      </p:sp>
    </p:spTree>
    <p:extLst>
      <p:ext uri="{BB962C8B-B14F-4D97-AF65-F5344CB8AC3E}">
        <p14:creationId xmlns:p14="http://schemas.microsoft.com/office/powerpoint/2010/main" val="3094528869"/>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33672841"/>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5687725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4979753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49873877"/>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56594653"/>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8479376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4755338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21401294"/>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627154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9297239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546F53B6-51E7-604B-980F-41DA8DDBD4C7}" type="slidenum">
              <a:rPr lang="en-US"/>
              <a:pPr>
                <a:defRPr/>
              </a:pPr>
              <a:t>‹#›</a:t>
            </a:fld>
            <a:endParaRPr lang="en-US"/>
          </a:p>
        </p:txBody>
      </p:sp>
    </p:spTree>
    <p:extLst>
      <p:ext uri="{BB962C8B-B14F-4D97-AF65-F5344CB8AC3E}">
        <p14:creationId xmlns:p14="http://schemas.microsoft.com/office/powerpoint/2010/main" val="310111654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6229295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8902912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2331331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74741486"/>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1593713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80589365"/>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9877407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91802543"/>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6729964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3213294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3156732F-5FB1-5246-8633-99001191700D}" type="slidenum">
              <a:rPr lang="en-US"/>
              <a:pPr>
                <a:defRPr/>
              </a:pPr>
              <a:t>‹#›</a:t>
            </a:fld>
            <a:endParaRPr lang="en-US"/>
          </a:p>
        </p:txBody>
      </p:sp>
    </p:spTree>
    <p:extLst>
      <p:ext uri="{BB962C8B-B14F-4D97-AF65-F5344CB8AC3E}">
        <p14:creationId xmlns:p14="http://schemas.microsoft.com/office/powerpoint/2010/main" val="1240836159"/>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2467146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4465785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3574341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9494054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94182594"/>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1238554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4949139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1370456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8071884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7426302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A7D0EA75-F23C-8645-826F-581259E83FFE}" type="slidenum">
              <a:rPr lang="en-US"/>
              <a:pPr>
                <a:defRPr/>
              </a:pPr>
              <a:t>‹#›</a:t>
            </a:fld>
            <a:endParaRPr lang="en-US"/>
          </a:p>
        </p:txBody>
      </p:sp>
    </p:spTree>
    <p:extLst>
      <p:ext uri="{BB962C8B-B14F-4D97-AF65-F5344CB8AC3E}">
        <p14:creationId xmlns:p14="http://schemas.microsoft.com/office/powerpoint/2010/main" val="293086388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9778938"/>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083056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0197438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29593367"/>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10348475"/>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603"/>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FF"/>
                </a:solidFill>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628" tIns="45812" rIns="91628" bIns="4581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342987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17488832"/>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102735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9865350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9467628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1815FEDC-5BFD-F440-BB5B-548172FC4F91}" type="slidenum">
              <a:rPr lang="en-US"/>
              <a:pPr>
                <a:defRPr/>
              </a:pPr>
              <a:t>‹#›</a:t>
            </a:fld>
            <a:endParaRPr lang="en-US"/>
          </a:p>
        </p:txBody>
      </p:sp>
    </p:spTree>
    <p:extLst>
      <p:ext uri="{BB962C8B-B14F-4D97-AF65-F5344CB8AC3E}">
        <p14:creationId xmlns:p14="http://schemas.microsoft.com/office/powerpoint/2010/main" val="318273667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290831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95456346"/>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27243462"/>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1160907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5432755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75008936"/>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04316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4998" indent="0" algn="ctr">
              <a:buNone/>
              <a:defRPr>
                <a:solidFill>
                  <a:schemeClr val="tx1">
                    <a:tint val="75000"/>
                  </a:schemeClr>
                </a:solidFill>
              </a:defRPr>
            </a:lvl2pPr>
            <a:lvl3pPr marL="909996" indent="0" algn="ctr">
              <a:buNone/>
              <a:defRPr>
                <a:solidFill>
                  <a:schemeClr val="tx1">
                    <a:tint val="75000"/>
                  </a:schemeClr>
                </a:solidFill>
              </a:defRPr>
            </a:lvl3pPr>
            <a:lvl4pPr marL="1364972" indent="0" algn="ctr">
              <a:buNone/>
              <a:defRPr>
                <a:solidFill>
                  <a:schemeClr val="tx1">
                    <a:tint val="75000"/>
                  </a:schemeClr>
                </a:solidFill>
              </a:defRPr>
            </a:lvl4pPr>
            <a:lvl5pPr marL="1819980" indent="0" algn="ctr">
              <a:buNone/>
              <a:defRPr>
                <a:solidFill>
                  <a:schemeClr val="tx1">
                    <a:tint val="75000"/>
                  </a:schemeClr>
                </a:solidFill>
              </a:defRPr>
            </a:lvl5pPr>
            <a:lvl6pPr marL="2274953" indent="0" algn="ctr">
              <a:buNone/>
              <a:defRPr>
                <a:solidFill>
                  <a:schemeClr val="tx1">
                    <a:tint val="75000"/>
                  </a:schemeClr>
                </a:solidFill>
              </a:defRPr>
            </a:lvl6pPr>
            <a:lvl7pPr marL="2729942" indent="0" algn="ctr">
              <a:buNone/>
              <a:defRPr>
                <a:solidFill>
                  <a:schemeClr val="tx1">
                    <a:tint val="75000"/>
                  </a:schemeClr>
                </a:solidFill>
              </a:defRPr>
            </a:lvl7pPr>
            <a:lvl8pPr marL="3184932" indent="0" algn="ctr">
              <a:buNone/>
              <a:defRPr>
                <a:solidFill>
                  <a:schemeClr val="tx1">
                    <a:tint val="75000"/>
                  </a:schemeClr>
                </a:solidFill>
              </a:defRPr>
            </a:lvl8pPr>
            <a:lvl9pPr marL="3639924"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3/6/24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47554181"/>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3/6/24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85134903"/>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4998" indent="0">
              <a:buNone/>
              <a:defRPr sz="1800">
                <a:solidFill>
                  <a:schemeClr val="tx1">
                    <a:tint val="75000"/>
                  </a:schemeClr>
                </a:solidFill>
              </a:defRPr>
            </a:lvl2pPr>
            <a:lvl3pPr marL="909996" indent="0">
              <a:buNone/>
              <a:defRPr sz="1600">
                <a:solidFill>
                  <a:schemeClr val="tx1">
                    <a:tint val="75000"/>
                  </a:schemeClr>
                </a:solidFill>
              </a:defRPr>
            </a:lvl3pPr>
            <a:lvl4pPr marL="1364972" indent="0">
              <a:buNone/>
              <a:defRPr sz="1400">
                <a:solidFill>
                  <a:schemeClr val="tx1">
                    <a:tint val="75000"/>
                  </a:schemeClr>
                </a:solidFill>
              </a:defRPr>
            </a:lvl4pPr>
            <a:lvl5pPr marL="1819980" indent="0">
              <a:buNone/>
              <a:defRPr sz="1400">
                <a:solidFill>
                  <a:schemeClr val="tx1">
                    <a:tint val="75000"/>
                  </a:schemeClr>
                </a:solidFill>
              </a:defRPr>
            </a:lvl5pPr>
            <a:lvl6pPr marL="2274953" indent="0">
              <a:buNone/>
              <a:defRPr sz="1400">
                <a:solidFill>
                  <a:schemeClr val="tx1">
                    <a:tint val="75000"/>
                  </a:schemeClr>
                </a:solidFill>
              </a:defRPr>
            </a:lvl6pPr>
            <a:lvl7pPr marL="2729942" indent="0">
              <a:buNone/>
              <a:defRPr sz="1400">
                <a:solidFill>
                  <a:schemeClr val="tx1">
                    <a:tint val="75000"/>
                  </a:schemeClr>
                </a:solidFill>
              </a:defRPr>
            </a:lvl7pPr>
            <a:lvl8pPr marL="3184932" indent="0">
              <a:buNone/>
              <a:defRPr sz="1400">
                <a:solidFill>
                  <a:schemeClr val="tx1">
                    <a:tint val="75000"/>
                  </a:schemeClr>
                </a:solidFill>
              </a:defRPr>
            </a:lvl8pPr>
            <a:lvl9pPr marL="3639924"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3/6/24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9037528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F5C8B137-8201-A14D-8EAB-788913F1FE34}" type="slidenum">
              <a:rPr lang="en-US"/>
              <a:pPr>
                <a:defRPr/>
              </a:pPr>
              <a:t>‹#›</a:t>
            </a:fld>
            <a:endParaRPr lang="en-US"/>
          </a:p>
        </p:txBody>
      </p:sp>
    </p:spTree>
    <p:extLst>
      <p:ext uri="{BB962C8B-B14F-4D97-AF65-F5344CB8AC3E}">
        <p14:creationId xmlns:p14="http://schemas.microsoft.com/office/powerpoint/2010/main" val="240316303"/>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3/6/24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2937558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3/6/24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1652119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3/6/24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03186437"/>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3/6/24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26630001"/>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3/6/24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9177731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3/6/24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557224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3/6/24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8052598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3/6/24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1136436"/>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7B51269-7D21-BD45-AC3B-E907316033D5}" type="slidenum">
              <a:rPr lang="en-US"/>
              <a:pPr>
                <a:defRPr/>
              </a:pPr>
              <a:t>‹#›</a:t>
            </a:fld>
            <a:endParaRPr lang="en-US"/>
          </a:p>
        </p:txBody>
      </p:sp>
    </p:spTree>
    <p:extLst>
      <p:ext uri="{BB962C8B-B14F-4D97-AF65-F5344CB8AC3E}">
        <p14:creationId xmlns:p14="http://schemas.microsoft.com/office/powerpoint/2010/main" val="11126467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628" tIns="45812" rIns="91628" bIns="4581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p>
        </p:txBody>
      </p:sp>
      <p:sp>
        <p:nvSpPr>
          <p:cNvPr id="8" name="Rectangle 8"/>
          <p:cNvSpPr>
            <a:spLocks noGrp="1" noChangeArrowheads="1"/>
          </p:cNvSpPr>
          <p:nvPr>
            <p:ph type="ftr" sz="quarter" idx="11"/>
          </p:nvPr>
        </p:nvSpPr>
        <p:spPr/>
        <p:txBody>
          <a:bodyPr/>
          <a:lstStyle>
            <a:lvl1pPr>
              <a:defRPr/>
            </a:lvl1pPr>
          </a:lstStyle>
          <a:p>
            <a:pPr>
              <a:defRPr/>
            </a:pPr>
            <a:endParaRPr lang="en-US"/>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pPr>
                <a:defRPr/>
              </a:pPr>
              <a:t>‹#›</a:t>
            </a:fld>
            <a:endParaRPr lang="en-US"/>
          </a:p>
        </p:txBody>
      </p:sp>
    </p:spTree>
    <p:extLst>
      <p:ext uri="{BB962C8B-B14F-4D97-AF65-F5344CB8AC3E}">
        <p14:creationId xmlns:p14="http://schemas.microsoft.com/office/powerpoint/2010/main" val="268578773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3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3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p>
        </p:txBody>
      </p:sp>
      <p:sp>
        <p:nvSpPr>
          <p:cNvPr id="7" name="Rectangle 1070"/>
          <p:cNvSpPr>
            <a:spLocks noGrp="1" noChangeArrowheads="1"/>
          </p:cNvSpPr>
          <p:nvPr>
            <p:ph type="sldNum" sz="quarter" idx="12"/>
          </p:nvPr>
        </p:nvSpPr>
        <p:spPr>
          <a:ln/>
        </p:spPr>
        <p:txBody>
          <a:bodyPr/>
          <a:lstStyle>
            <a:lvl1pPr>
              <a:defRPr/>
            </a:lvl1pPr>
          </a:lstStyle>
          <a:p>
            <a:pPr>
              <a:defRPr/>
            </a:pPr>
            <a:fld id="{0EF2ABAC-A42B-C148-9170-1B8C3DB06472}" type="slidenum">
              <a:rPr lang="en-US"/>
              <a:pPr>
                <a:defRPr/>
              </a:pPr>
              <a:t>‹#›</a:t>
            </a:fld>
            <a:endParaRPr lang="en-US"/>
          </a:p>
        </p:txBody>
      </p:sp>
    </p:spTree>
    <p:extLst>
      <p:ext uri="{BB962C8B-B14F-4D97-AF65-F5344CB8AC3E}">
        <p14:creationId xmlns:p14="http://schemas.microsoft.com/office/powerpoint/2010/main" val="1554470899"/>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42" y="2130103"/>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0110" indent="0" algn="ctr">
              <a:buNone/>
              <a:defRPr/>
            </a:lvl2pPr>
            <a:lvl3pPr marL="640213" indent="0" algn="ctr">
              <a:buNone/>
              <a:defRPr/>
            </a:lvl3pPr>
            <a:lvl4pPr marL="960319" indent="0" algn="ctr">
              <a:buNone/>
              <a:defRPr/>
            </a:lvl4pPr>
            <a:lvl5pPr marL="1280430" indent="0" algn="ctr">
              <a:buNone/>
              <a:defRPr/>
            </a:lvl5pPr>
            <a:lvl6pPr marL="1600540" indent="0" algn="ctr">
              <a:buNone/>
              <a:defRPr/>
            </a:lvl6pPr>
            <a:lvl7pPr marL="1920651" indent="0" algn="ctr">
              <a:buNone/>
              <a:defRPr/>
            </a:lvl7pPr>
            <a:lvl8pPr marL="2240759" indent="0" algn="ctr">
              <a:buNone/>
              <a:defRPr/>
            </a:lvl8pPr>
            <a:lvl9pPr marL="2560856"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A12AF6EC-3247-BB4F-989D-6C704377776F}" type="slidenum">
              <a:rPr lang="en-US"/>
              <a:pPr/>
              <a:t>‹#›</a:t>
            </a:fld>
            <a:endParaRPr lang="en-US"/>
          </a:p>
        </p:txBody>
      </p:sp>
    </p:spTree>
    <p:extLst>
      <p:ext uri="{BB962C8B-B14F-4D97-AF65-F5344CB8AC3E}">
        <p14:creationId xmlns:p14="http://schemas.microsoft.com/office/powerpoint/2010/main" val="1363931177"/>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214DA236-2DFC-8249-826F-4C49F458D955}" type="slidenum">
              <a:rPr lang="en-US"/>
              <a:pPr/>
              <a:t>‹#›</a:t>
            </a:fld>
            <a:endParaRPr lang="en-US"/>
          </a:p>
        </p:txBody>
      </p:sp>
    </p:spTree>
    <p:extLst>
      <p:ext uri="{BB962C8B-B14F-4D97-AF65-F5344CB8AC3E}">
        <p14:creationId xmlns:p14="http://schemas.microsoft.com/office/powerpoint/2010/main" val="287540390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06" y="4406428"/>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306" y="2907086"/>
            <a:ext cx="7772009" cy="1499316"/>
          </a:xfrm>
        </p:spPr>
        <p:txBody>
          <a:bodyPr anchor="b"/>
          <a:lstStyle>
            <a:lvl1pPr marL="0" indent="0">
              <a:buNone/>
              <a:defRPr sz="1400"/>
            </a:lvl1pPr>
            <a:lvl2pPr marL="320110" indent="0">
              <a:buNone/>
              <a:defRPr sz="1300"/>
            </a:lvl2pPr>
            <a:lvl3pPr marL="640213" indent="0">
              <a:buNone/>
              <a:defRPr sz="1100"/>
            </a:lvl3pPr>
            <a:lvl4pPr marL="960319" indent="0">
              <a:buNone/>
              <a:defRPr sz="1000"/>
            </a:lvl4pPr>
            <a:lvl5pPr marL="1280430" indent="0">
              <a:buNone/>
              <a:defRPr sz="1000"/>
            </a:lvl5pPr>
            <a:lvl6pPr marL="1600540" indent="0">
              <a:buNone/>
              <a:defRPr sz="1000"/>
            </a:lvl6pPr>
            <a:lvl7pPr marL="1920651" indent="0">
              <a:buNone/>
              <a:defRPr sz="1000"/>
            </a:lvl7pPr>
            <a:lvl8pPr marL="2240759" indent="0">
              <a:buNone/>
              <a:defRPr sz="1000"/>
            </a:lvl8pPr>
            <a:lvl9pPr marL="2560856"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594B93A-18C2-1542-91F9-E98FF0214EC0}" type="slidenum">
              <a:rPr lang="en-US"/>
              <a:pPr/>
              <a:t>‹#›</a:t>
            </a:fld>
            <a:endParaRPr lang="en-US"/>
          </a:p>
        </p:txBody>
      </p:sp>
    </p:spTree>
    <p:extLst>
      <p:ext uri="{BB962C8B-B14F-4D97-AF65-F5344CB8AC3E}">
        <p14:creationId xmlns:p14="http://schemas.microsoft.com/office/powerpoint/2010/main" val="839585830"/>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35" y="1125348"/>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48"/>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E91F785B-04C0-CA44-9B77-FB99ADEA8BD7}" type="slidenum">
              <a:rPr lang="en-US"/>
              <a:pPr/>
              <a:t>‹#›</a:t>
            </a:fld>
            <a:endParaRPr lang="en-US"/>
          </a:p>
        </p:txBody>
      </p:sp>
    </p:spTree>
    <p:extLst>
      <p:ext uri="{BB962C8B-B14F-4D97-AF65-F5344CB8AC3E}">
        <p14:creationId xmlns:p14="http://schemas.microsoft.com/office/powerpoint/2010/main" val="2427978607"/>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54" y="274636"/>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49" y="1535067"/>
            <a:ext cx="4040061" cy="639693"/>
          </a:xfrm>
        </p:spPr>
        <p:txBody>
          <a:bodyPr anchor="b"/>
          <a:lstStyle>
            <a:lvl1pPr marL="0" indent="0">
              <a:buNone/>
              <a:defRPr sz="1700" b="1"/>
            </a:lvl1pPr>
            <a:lvl2pPr marL="320110" indent="0">
              <a:buNone/>
              <a:defRPr sz="1400" b="1"/>
            </a:lvl2pPr>
            <a:lvl3pPr marL="640213" indent="0">
              <a:buNone/>
              <a:defRPr sz="1300" b="1"/>
            </a:lvl3pPr>
            <a:lvl4pPr marL="960319" indent="0">
              <a:buNone/>
              <a:defRPr sz="1100" b="1"/>
            </a:lvl4pPr>
            <a:lvl5pPr marL="1280430" indent="0">
              <a:buNone/>
              <a:defRPr sz="1100" b="1"/>
            </a:lvl5pPr>
            <a:lvl6pPr marL="1600540" indent="0">
              <a:buNone/>
              <a:defRPr sz="1100" b="1"/>
            </a:lvl6pPr>
            <a:lvl7pPr marL="1920651" indent="0">
              <a:buNone/>
              <a:defRPr sz="1100" b="1"/>
            </a:lvl7pPr>
            <a:lvl8pPr marL="2240759" indent="0">
              <a:buNone/>
              <a:defRPr sz="1100" b="1"/>
            </a:lvl8pPr>
            <a:lvl9pPr marL="2560856"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49"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48" y="1535067"/>
            <a:ext cx="4041177" cy="639693"/>
          </a:xfrm>
        </p:spPr>
        <p:txBody>
          <a:bodyPr anchor="b"/>
          <a:lstStyle>
            <a:lvl1pPr marL="0" indent="0">
              <a:buNone/>
              <a:defRPr sz="1700" b="1"/>
            </a:lvl1pPr>
            <a:lvl2pPr marL="320110" indent="0">
              <a:buNone/>
              <a:defRPr sz="1400" b="1"/>
            </a:lvl2pPr>
            <a:lvl3pPr marL="640213" indent="0">
              <a:buNone/>
              <a:defRPr sz="1300" b="1"/>
            </a:lvl3pPr>
            <a:lvl4pPr marL="960319" indent="0">
              <a:buNone/>
              <a:defRPr sz="1100" b="1"/>
            </a:lvl4pPr>
            <a:lvl5pPr marL="1280430" indent="0">
              <a:buNone/>
              <a:defRPr sz="1100" b="1"/>
            </a:lvl5pPr>
            <a:lvl6pPr marL="1600540" indent="0">
              <a:buNone/>
              <a:defRPr sz="1100" b="1"/>
            </a:lvl6pPr>
            <a:lvl7pPr marL="1920651" indent="0">
              <a:buNone/>
              <a:defRPr sz="1100" b="1"/>
            </a:lvl7pPr>
            <a:lvl8pPr marL="2240759" indent="0">
              <a:buNone/>
              <a:defRPr sz="1100" b="1"/>
            </a:lvl8pPr>
            <a:lvl9pPr marL="2560856"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48"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CE37D75B-D99F-7047-AB69-E8FC0FE6E932}" type="slidenum">
              <a:rPr lang="en-US"/>
              <a:pPr/>
              <a:t>‹#›</a:t>
            </a:fld>
            <a:endParaRPr lang="en-US"/>
          </a:p>
        </p:txBody>
      </p:sp>
    </p:spTree>
    <p:extLst>
      <p:ext uri="{BB962C8B-B14F-4D97-AF65-F5344CB8AC3E}">
        <p14:creationId xmlns:p14="http://schemas.microsoft.com/office/powerpoint/2010/main" val="35948948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7BBC3D53-28E4-3C4C-AC49-1FBCFD756FC5}" type="slidenum">
              <a:rPr lang="en-US"/>
              <a:pPr/>
              <a:t>‹#›</a:t>
            </a:fld>
            <a:endParaRPr lang="en-US"/>
          </a:p>
        </p:txBody>
      </p:sp>
    </p:spTree>
    <p:extLst>
      <p:ext uri="{BB962C8B-B14F-4D97-AF65-F5344CB8AC3E}">
        <p14:creationId xmlns:p14="http://schemas.microsoft.com/office/powerpoint/2010/main" val="184788765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69B55EEA-ACCC-B84E-8549-81E93C4C8218}" type="slidenum">
              <a:rPr lang="en-US"/>
              <a:pPr/>
              <a:t>‹#›</a:t>
            </a:fld>
            <a:endParaRPr lang="en-US"/>
          </a:p>
        </p:txBody>
      </p:sp>
    </p:spTree>
    <p:extLst>
      <p:ext uri="{BB962C8B-B14F-4D97-AF65-F5344CB8AC3E}">
        <p14:creationId xmlns:p14="http://schemas.microsoft.com/office/powerpoint/2010/main" val="1383478536"/>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54"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8"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54" y="1434565"/>
            <a:ext cx="3007439" cy="4691082"/>
          </a:xfrm>
        </p:spPr>
        <p:txBody>
          <a:bodyPr/>
          <a:lstStyle>
            <a:lvl1pPr marL="0" indent="0">
              <a:buNone/>
              <a:defRPr sz="1000"/>
            </a:lvl1pPr>
            <a:lvl2pPr marL="320110" indent="0">
              <a:buNone/>
              <a:defRPr sz="800"/>
            </a:lvl2pPr>
            <a:lvl3pPr marL="640213" indent="0">
              <a:buNone/>
              <a:defRPr sz="700"/>
            </a:lvl3pPr>
            <a:lvl4pPr marL="960319" indent="0">
              <a:buNone/>
              <a:defRPr sz="600"/>
            </a:lvl4pPr>
            <a:lvl5pPr marL="1280430" indent="0">
              <a:buNone/>
              <a:defRPr sz="600"/>
            </a:lvl5pPr>
            <a:lvl6pPr marL="1600540" indent="0">
              <a:buNone/>
              <a:defRPr sz="600"/>
            </a:lvl6pPr>
            <a:lvl7pPr marL="1920651" indent="0">
              <a:buNone/>
              <a:defRPr sz="600"/>
            </a:lvl7pPr>
            <a:lvl8pPr marL="2240759" indent="0">
              <a:buNone/>
              <a:defRPr sz="600"/>
            </a:lvl8pPr>
            <a:lvl9pPr marL="2560856"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A2344513-4EE7-0042-B6E9-ACB443695BB2}" type="slidenum">
              <a:rPr lang="en-US"/>
              <a:pPr/>
              <a:t>‹#›</a:t>
            </a:fld>
            <a:endParaRPr lang="en-US"/>
          </a:p>
        </p:txBody>
      </p:sp>
    </p:spTree>
    <p:extLst>
      <p:ext uri="{BB962C8B-B14F-4D97-AF65-F5344CB8AC3E}">
        <p14:creationId xmlns:p14="http://schemas.microsoft.com/office/powerpoint/2010/main" val="3485127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42" y="4800514"/>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42" y="612951"/>
            <a:ext cx="5486846" cy="4115023"/>
          </a:xfrm>
        </p:spPr>
        <p:txBody>
          <a:bodyPr/>
          <a:lstStyle>
            <a:lvl1pPr marL="0" indent="0">
              <a:buNone/>
              <a:defRPr sz="2300"/>
            </a:lvl1pPr>
            <a:lvl2pPr marL="320110" indent="0">
              <a:buNone/>
              <a:defRPr sz="2000"/>
            </a:lvl2pPr>
            <a:lvl3pPr marL="640213" indent="0">
              <a:buNone/>
              <a:defRPr sz="1700"/>
            </a:lvl3pPr>
            <a:lvl4pPr marL="960319" indent="0">
              <a:buNone/>
              <a:defRPr sz="1400"/>
            </a:lvl4pPr>
            <a:lvl5pPr marL="1280430" indent="0">
              <a:buNone/>
              <a:defRPr sz="1400"/>
            </a:lvl5pPr>
            <a:lvl6pPr marL="1600540" indent="0">
              <a:buNone/>
              <a:defRPr sz="1400"/>
            </a:lvl6pPr>
            <a:lvl7pPr marL="1920651" indent="0">
              <a:buNone/>
              <a:defRPr sz="1400"/>
            </a:lvl7pPr>
            <a:lvl8pPr marL="2240759" indent="0">
              <a:buNone/>
              <a:defRPr sz="1400"/>
            </a:lvl8pPr>
            <a:lvl9pPr marL="2560856" indent="0">
              <a:buNone/>
              <a:defRPr sz="1400"/>
            </a:lvl9pPr>
          </a:lstStyle>
          <a:p>
            <a:endParaRPr lang="en-US"/>
          </a:p>
        </p:txBody>
      </p:sp>
      <p:sp>
        <p:nvSpPr>
          <p:cNvPr id="4" name="Text Placeholder 3"/>
          <p:cNvSpPr>
            <a:spLocks noGrp="1"/>
          </p:cNvSpPr>
          <p:nvPr>
            <p:ph type="body" sz="half" idx="2"/>
          </p:nvPr>
        </p:nvSpPr>
        <p:spPr>
          <a:xfrm>
            <a:off x="1791742" y="5367643"/>
            <a:ext cx="5486846" cy="804919"/>
          </a:xfrm>
        </p:spPr>
        <p:txBody>
          <a:bodyPr/>
          <a:lstStyle>
            <a:lvl1pPr marL="0" indent="0">
              <a:buNone/>
              <a:defRPr sz="1000"/>
            </a:lvl1pPr>
            <a:lvl2pPr marL="320110" indent="0">
              <a:buNone/>
              <a:defRPr sz="800"/>
            </a:lvl2pPr>
            <a:lvl3pPr marL="640213" indent="0">
              <a:buNone/>
              <a:defRPr sz="700"/>
            </a:lvl3pPr>
            <a:lvl4pPr marL="960319" indent="0">
              <a:buNone/>
              <a:defRPr sz="600"/>
            </a:lvl4pPr>
            <a:lvl5pPr marL="1280430" indent="0">
              <a:buNone/>
              <a:defRPr sz="600"/>
            </a:lvl5pPr>
            <a:lvl6pPr marL="1600540" indent="0">
              <a:buNone/>
              <a:defRPr sz="600"/>
            </a:lvl6pPr>
            <a:lvl7pPr marL="1920651" indent="0">
              <a:buNone/>
              <a:defRPr sz="600"/>
            </a:lvl7pPr>
            <a:lvl8pPr marL="2240759" indent="0">
              <a:buNone/>
              <a:defRPr sz="600"/>
            </a:lvl8pPr>
            <a:lvl9pPr marL="2560856"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6FFD4711-5D81-1D41-B576-07C91C12D1F3}" type="slidenum">
              <a:rPr lang="en-US"/>
              <a:pPr/>
              <a:t>‹#›</a:t>
            </a:fld>
            <a:endParaRPr lang="en-US"/>
          </a:p>
        </p:txBody>
      </p:sp>
    </p:spTree>
    <p:extLst>
      <p:ext uri="{BB962C8B-B14F-4D97-AF65-F5344CB8AC3E}">
        <p14:creationId xmlns:p14="http://schemas.microsoft.com/office/powerpoint/2010/main" val="258814098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F486477-9020-AB47-A362-9CDF615742DD}" type="slidenum">
              <a:rPr lang="en-US"/>
              <a:pPr/>
              <a:t>‹#›</a:t>
            </a:fld>
            <a:endParaRPr lang="en-US"/>
          </a:p>
        </p:txBody>
      </p:sp>
    </p:spTree>
    <p:extLst>
      <p:ext uri="{BB962C8B-B14F-4D97-AF65-F5344CB8AC3E}">
        <p14:creationId xmlns:p14="http://schemas.microsoft.com/office/powerpoint/2010/main" val="261478936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68"/>
          <p:cNvSpPr>
            <a:spLocks noGrp="1" noChangeArrowheads="1"/>
          </p:cNvSpPr>
          <p:nvPr>
            <p:ph type="dt" sz="half" idx="10"/>
          </p:nvPr>
        </p:nvSpPr>
        <p:spPr>
          <a:ln/>
        </p:spPr>
        <p:txBody>
          <a:bodyPr/>
          <a:lstStyle>
            <a:lvl1pPr>
              <a:defRPr/>
            </a:lvl1pPr>
          </a:lstStyle>
          <a:p>
            <a:pPr>
              <a:defRPr/>
            </a:pPr>
            <a:endParaRPr lang="en-US"/>
          </a:p>
        </p:txBody>
      </p:sp>
      <p:sp>
        <p:nvSpPr>
          <p:cNvPr id="8" name="Rectangle 1069"/>
          <p:cNvSpPr>
            <a:spLocks noGrp="1" noChangeArrowheads="1"/>
          </p:cNvSpPr>
          <p:nvPr>
            <p:ph type="ftr" sz="quarter" idx="11"/>
          </p:nvPr>
        </p:nvSpPr>
        <p:spPr>
          <a:ln/>
        </p:spPr>
        <p:txBody>
          <a:bodyPr/>
          <a:lstStyle>
            <a:lvl1pPr>
              <a:defRPr/>
            </a:lvl1pPr>
          </a:lstStyle>
          <a:p>
            <a:pPr>
              <a:defRPr/>
            </a:pPr>
            <a:endParaRPr lang="en-US"/>
          </a:p>
        </p:txBody>
      </p:sp>
      <p:sp>
        <p:nvSpPr>
          <p:cNvPr id="9" name="Rectangle 1070"/>
          <p:cNvSpPr>
            <a:spLocks noGrp="1" noChangeArrowheads="1"/>
          </p:cNvSpPr>
          <p:nvPr>
            <p:ph type="sldNum" sz="quarter" idx="12"/>
          </p:nvPr>
        </p:nvSpPr>
        <p:spPr>
          <a:ln/>
        </p:spPr>
        <p:txBody>
          <a:bodyPr/>
          <a:lstStyle>
            <a:lvl1pPr>
              <a:defRPr/>
            </a:lvl1pPr>
          </a:lstStyle>
          <a:p>
            <a:pPr>
              <a:defRPr/>
            </a:pPr>
            <a:fld id="{6F655103-836A-C243-A26E-3555F6FA0692}" type="slidenum">
              <a:rPr lang="en-US"/>
              <a:pPr>
                <a:defRPr/>
              </a:pPr>
              <a:t>‹#›</a:t>
            </a:fld>
            <a:endParaRPr lang="en-US"/>
          </a:p>
        </p:txBody>
      </p:sp>
    </p:spTree>
    <p:extLst>
      <p:ext uri="{BB962C8B-B14F-4D97-AF65-F5344CB8AC3E}">
        <p14:creationId xmlns:p14="http://schemas.microsoft.com/office/powerpoint/2010/main" val="365642896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70" y="193141"/>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11" y="193141"/>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1AF2EF24-E3B6-E445-A24C-41B364EEC635}" type="slidenum">
              <a:rPr lang="en-US"/>
              <a:pPr/>
              <a:t>‹#›</a:t>
            </a:fld>
            <a:endParaRPr lang="en-US"/>
          </a:p>
        </p:txBody>
      </p:sp>
    </p:spTree>
    <p:extLst>
      <p:ext uri="{BB962C8B-B14F-4D97-AF65-F5344CB8AC3E}">
        <p14:creationId xmlns:p14="http://schemas.microsoft.com/office/powerpoint/2010/main" val="69480492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42" y="2130097"/>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0171" indent="0" algn="ctr">
              <a:buNone/>
              <a:defRPr/>
            </a:lvl2pPr>
            <a:lvl3pPr marL="640342" indent="0" algn="ctr">
              <a:buNone/>
              <a:defRPr/>
            </a:lvl3pPr>
            <a:lvl4pPr marL="960508" indent="0" algn="ctr">
              <a:buNone/>
              <a:defRPr/>
            </a:lvl4pPr>
            <a:lvl5pPr marL="1280685" indent="0" algn="ctr">
              <a:buNone/>
              <a:defRPr/>
            </a:lvl5pPr>
            <a:lvl6pPr marL="1600860" indent="0" algn="ctr">
              <a:buNone/>
              <a:defRPr/>
            </a:lvl6pPr>
            <a:lvl7pPr marL="1921030" indent="0" algn="ctr">
              <a:buNone/>
              <a:defRPr/>
            </a:lvl7pPr>
            <a:lvl8pPr marL="2241204" indent="0" algn="ctr">
              <a:buNone/>
              <a:defRPr/>
            </a:lvl8pPr>
            <a:lvl9pPr marL="2561367"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6" name="Slide Number Placeholder 5"/>
          <p:cNvSpPr>
            <a:spLocks noGrp="1"/>
          </p:cNvSpPr>
          <p:nvPr>
            <p:ph type="sldNum" idx="12"/>
          </p:nvPr>
        </p:nvSpPr>
        <p:spPr/>
        <p:txBody>
          <a:bodyPr/>
          <a:lstStyle>
            <a:lvl1pPr>
              <a:defRPr/>
            </a:lvl1pPr>
          </a:lstStyle>
          <a:p>
            <a:fld id="{A12AF6EC-3247-BB4F-989D-6C704377776F}"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385755553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6" name="Slide Number Placeholder 5"/>
          <p:cNvSpPr>
            <a:spLocks noGrp="1"/>
          </p:cNvSpPr>
          <p:nvPr>
            <p:ph type="sldNum" idx="12"/>
          </p:nvPr>
        </p:nvSpPr>
        <p:spPr/>
        <p:txBody>
          <a:bodyPr/>
          <a:lstStyle>
            <a:lvl1pPr>
              <a:defRPr/>
            </a:lvl1pPr>
          </a:lstStyle>
          <a:p>
            <a:fld id="{214DA236-2DFC-8249-826F-4C49F458D955}"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127710020"/>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97" y="4406422"/>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97" y="2907086"/>
            <a:ext cx="7772009" cy="1499316"/>
          </a:xfrm>
        </p:spPr>
        <p:txBody>
          <a:bodyPr anchor="b"/>
          <a:lstStyle>
            <a:lvl1pPr marL="0" indent="0">
              <a:buNone/>
              <a:defRPr sz="1400"/>
            </a:lvl1pPr>
            <a:lvl2pPr marL="320171" indent="0">
              <a:buNone/>
              <a:defRPr sz="1300"/>
            </a:lvl2pPr>
            <a:lvl3pPr marL="640342" indent="0">
              <a:buNone/>
              <a:defRPr sz="1100"/>
            </a:lvl3pPr>
            <a:lvl4pPr marL="960508" indent="0">
              <a:buNone/>
              <a:defRPr sz="1000"/>
            </a:lvl4pPr>
            <a:lvl5pPr marL="1280685" indent="0">
              <a:buNone/>
              <a:defRPr sz="1000"/>
            </a:lvl5pPr>
            <a:lvl6pPr marL="1600860" indent="0">
              <a:buNone/>
              <a:defRPr sz="1000"/>
            </a:lvl6pPr>
            <a:lvl7pPr marL="1921030" indent="0">
              <a:buNone/>
              <a:defRPr sz="1000"/>
            </a:lvl7pPr>
            <a:lvl8pPr marL="2241204" indent="0">
              <a:buNone/>
              <a:defRPr sz="1000"/>
            </a:lvl8pPr>
            <a:lvl9pPr marL="2561367"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6" name="Slide Number Placeholder 5"/>
          <p:cNvSpPr>
            <a:spLocks noGrp="1"/>
          </p:cNvSpPr>
          <p:nvPr>
            <p:ph type="sldNum" idx="12"/>
          </p:nvPr>
        </p:nvSpPr>
        <p:spPr/>
        <p:txBody>
          <a:bodyPr/>
          <a:lstStyle>
            <a:lvl1pPr>
              <a:defRPr/>
            </a:lvl1pPr>
          </a:lstStyle>
          <a:p>
            <a:fld id="{3594B93A-18C2-1542-91F9-E98FF0214EC0}"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135170644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8" y="1125348"/>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48"/>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6" name="Footer Placeholder 5"/>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7" name="Slide Number Placeholder 6"/>
          <p:cNvSpPr>
            <a:spLocks noGrp="1"/>
          </p:cNvSpPr>
          <p:nvPr>
            <p:ph type="sldNum" idx="12"/>
          </p:nvPr>
        </p:nvSpPr>
        <p:spPr/>
        <p:txBody>
          <a:bodyPr/>
          <a:lstStyle>
            <a:lvl1pPr>
              <a:defRPr/>
            </a:lvl1pPr>
          </a:lstStyle>
          <a:p>
            <a:fld id="{E91F785B-04C0-CA44-9B77-FB99ADEA8BD7}"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115238739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50" y="274636"/>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49" y="1535067"/>
            <a:ext cx="4040061" cy="639693"/>
          </a:xfrm>
        </p:spPr>
        <p:txBody>
          <a:bodyPr anchor="b"/>
          <a:lstStyle>
            <a:lvl1pPr marL="0" indent="0">
              <a:buNone/>
              <a:defRPr sz="1700" b="1"/>
            </a:lvl1pPr>
            <a:lvl2pPr marL="320171" indent="0">
              <a:buNone/>
              <a:defRPr sz="1400" b="1"/>
            </a:lvl2pPr>
            <a:lvl3pPr marL="640342" indent="0">
              <a:buNone/>
              <a:defRPr sz="1300" b="1"/>
            </a:lvl3pPr>
            <a:lvl4pPr marL="960508" indent="0">
              <a:buNone/>
              <a:defRPr sz="1100" b="1"/>
            </a:lvl4pPr>
            <a:lvl5pPr marL="1280685" indent="0">
              <a:buNone/>
              <a:defRPr sz="1100" b="1"/>
            </a:lvl5pPr>
            <a:lvl6pPr marL="1600860" indent="0">
              <a:buNone/>
              <a:defRPr sz="1100" b="1"/>
            </a:lvl6pPr>
            <a:lvl7pPr marL="1921030" indent="0">
              <a:buNone/>
              <a:defRPr sz="1100" b="1"/>
            </a:lvl7pPr>
            <a:lvl8pPr marL="2241204" indent="0">
              <a:buNone/>
              <a:defRPr sz="1100" b="1"/>
            </a:lvl8pPr>
            <a:lvl9pPr marL="2561367"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49"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48" y="1535067"/>
            <a:ext cx="4041177" cy="639693"/>
          </a:xfrm>
        </p:spPr>
        <p:txBody>
          <a:bodyPr anchor="b"/>
          <a:lstStyle>
            <a:lvl1pPr marL="0" indent="0">
              <a:buNone/>
              <a:defRPr sz="1700" b="1"/>
            </a:lvl1pPr>
            <a:lvl2pPr marL="320171" indent="0">
              <a:buNone/>
              <a:defRPr sz="1400" b="1"/>
            </a:lvl2pPr>
            <a:lvl3pPr marL="640342" indent="0">
              <a:buNone/>
              <a:defRPr sz="1300" b="1"/>
            </a:lvl3pPr>
            <a:lvl4pPr marL="960508" indent="0">
              <a:buNone/>
              <a:defRPr sz="1100" b="1"/>
            </a:lvl4pPr>
            <a:lvl5pPr marL="1280685" indent="0">
              <a:buNone/>
              <a:defRPr sz="1100" b="1"/>
            </a:lvl5pPr>
            <a:lvl6pPr marL="1600860" indent="0">
              <a:buNone/>
              <a:defRPr sz="1100" b="1"/>
            </a:lvl6pPr>
            <a:lvl7pPr marL="1921030" indent="0">
              <a:buNone/>
              <a:defRPr sz="1100" b="1"/>
            </a:lvl7pPr>
            <a:lvl8pPr marL="2241204" indent="0">
              <a:buNone/>
              <a:defRPr sz="1100" b="1"/>
            </a:lvl8pPr>
            <a:lvl9pPr marL="2561367"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48"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8" name="Footer Placeholder 7"/>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9" name="Slide Number Placeholder 8"/>
          <p:cNvSpPr>
            <a:spLocks noGrp="1"/>
          </p:cNvSpPr>
          <p:nvPr>
            <p:ph type="sldNum" idx="12"/>
          </p:nvPr>
        </p:nvSpPr>
        <p:spPr/>
        <p:txBody>
          <a:bodyPr/>
          <a:lstStyle>
            <a:lvl1pPr>
              <a:defRPr/>
            </a:lvl1pPr>
          </a:lstStyle>
          <a:p>
            <a:fld id="{CE37D75B-D99F-7047-AB69-E8FC0FE6E932}"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2266203005"/>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4" name="Footer Placeholder 3"/>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5" name="Slide Number Placeholder 4"/>
          <p:cNvSpPr>
            <a:spLocks noGrp="1"/>
          </p:cNvSpPr>
          <p:nvPr>
            <p:ph type="sldNum" idx="12"/>
          </p:nvPr>
        </p:nvSpPr>
        <p:spPr/>
        <p:txBody>
          <a:bodyPr/>
          <a:lstStyle>
            <a:lvl1pPr>
              <a:defRPr/>
            </a:lvl1pPr>
          </a:lstStyle>
          <a:p>
            <a:fld id="{7BBC3D53-28E4-3C4C-AC49-1FBCFD756FC5}"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3299763693"/>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3" name="Footer Placeholder 2"/>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4" name="Slide Number Placeholder 3"/>
          <p:cNvSpPr>
            <a:spLocks noGrp="1"/>
          </p:cNvSpPr>
          <p:nvPr>
            <p:ph type="sldNum" idx="12"/>
          </p:nvPr>
        </p:nvSpPr>
        <p:spPr/>
        <p:txBody>
          <a:bodyPr/>
          <a:lstStyle>
            <a:lvl1pPr>
              <a:defRPr/>
            </a:lvl1pPr>
          </a:lstStyle>
          <a:p>
            <a:fld id="{69B55EEA-ACCC-B84E-8549-81E93C4C8218}"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238738191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50"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8"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50" y="1434565"/>
            <a:ext cx="3007439" cy="4691082"/>
          </a:xfrm>
        </p:spPr>
        <p:txBody>
          <a:bodyPr/>
          <a:lstStyle>
            <a:lvl1pPr marL="0" indent="0">
              <a:buNone/>
              <a:defRPr sz="1000"/>
            </a:lvl1pPr>
            <a:lvl2pPr marL="320171" indent="0">
              <a:buNone/>
              <a:defRPr sz="800"/>
            </a:lvl2pPr>
            <a:lvl3pPr marL="640342" indent="0">
              <a:buNone/>
              <a:defRPr sz="700"/>
            </a:lvl3pPr>
            <a:lvl4pPr marL="960508" indent="0">
              <a:buNone/>
              <a:defRPr sz="600"/>
            </a:lvl4pPr>
            <a:lvl5pPr marL="1280685" indent="0">
              <a:buNone/>
              <a:defRPr sz="600"/>
            </a:lvl5pPr>
            <a:lvl6pPr marL="1600860" indent="0">
              <a:buNone/>
              <a:defRPr sz="600"/>
            </a:lvl6pPr>
            <a:lvl7pPr marL="1921030" indent="0">
              <a:buNone/>
              <a:defRPr sz="600"/>
            </a:lvl7pPr>
            <a:lvl8pPr marL="2241204" indent="0">
              <a:buNone/>
              <a:defRPr sz="600"/>
            </a:lvl8pPr>
            <a:lvl9pPr marL="256136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6" name="Footer Placeholder 5"/>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7" name="Slide Number Placeholder 6"/>
          <p:cNvSpPr>
            <a:spLocks noGrp="1"/>
          </p:cNvSpPr>
          <p:nvPr>
            <p:ph type="sldNum" idx="12"/>
          </p:nvPr>
        </p:nvSpPr>
        <p:spPr/>
        <p:txBody>
          <a:bodyPr/>
          <a:lstStyle>
            <a:lvl1pPr>
              <a:defRPr/>
            </a:lvl1pPr>
          </a:lstStyle>
          <a:p>
            <a:fld id="{A2344513-4EE7-0042-B6E9-ACB443695BB2}"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2984595589"/>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42" y="4800508"/>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42" y="612947"/>
            <a:ext cx="5486846" cy="4115023"/>
          </a:xfrm>
        </p:spPr>
        <p:txBody>
          <a:bodyPr/>
          <a:lstStyle>
            <a:lvl1pPr marL="0" indent="0">
              <a:buNone/>
              <a:defRPr sz="2300"/>
            </a:lvl1pPr>
            <a:lvl2pPr marL="320171" indent="0">
              <a:buNone/>
              <a:defRPr sz="2000"/>
            </a:lvl2pPr>
            <a:lvl3pPr marL="640342" indent="0">
              <a:buNone/>
              <a:defRPr sz="1700"/>
            </a:lvl3pPr>
            <a:lvl4pPr marL="960508" indent="0">
              <a:buNone/>
              <a:defRPr sz="1400"/>
            </a:lvl4pPr>
            <a:lvl5pPr marL="1280685" indent="0">
              <a:buNone/>
              <a:defRPr sz="1400"/>
            </a:lvl5pPr>
            <a:lvl6pPr marL="1600860" indent="0">
              <a:buNone/>
              <a:defRPr sz="1400"/>
            </a:lvl6pPr>
            <a:lvl7pPr marL="1921030" indent="0">
              <a:buNone/>
              <a:defRPr sz="1400"/>
            </a:lvl7pPr>
            <a:lvl8pPr marL="2241204" indent="0">
              <a:buNone/>
              <a:defRPr sz="1400"/>
            </a:lvl8pPr>
            <a:lvl9pPr marL="2561367" indent="0">
              <a:buNone/>
              <a:defRPr sz="1400"/>
            </a:lvl9pPr>
          </a:lstStyle>
          <a:p>
            <a:endParaRPr lang="en-US"/>
          </a:p>
        </p:txBody>
      </p:sp>
      <p:sp>
        <p:nvSpPr>
          <p:cNvPr id="4" name="Text Placeholder 3"/>
          <p:cNvSpPr>
            <a:spLocks noGrp="1"/>
          </p:cNvSpPr>
          <p:nvPr>
            <p:ph type="body" sz="half" idx="2"/>
          </p:nvPr>
        </p:nvSpPr>
        <p:spPr>
          <a:xfrm>
            <a:off x="1791742" y="5367636"/>
            <a:ext cx="5486846" cy="804919"/>
          </a:xfrm>
        </p:spPr>
        <p:txBody>
          <a:bodyPr/>
          <a:lstStyle>
            <a:lvl1pPr marL="0" indent="0">
              <a:buNone/>
              <a:defRPr sz="1000"/>
            </a:lvl1pPr>
            <a:lvl2pPr marL="320171" indent="0">
              <a:buNone/>
              <a:defRPr sz="800"/>
            </a:lvl2pPr>
            <a:lvl3pPr marL="640342" indent="0">
              <a:buNone/>
              <a:defRPr sz="700"/>
            </a:lvl3pPr>
            <a:lvl4pPr marL="960508" indent="0">
              <a:buNone/>
              <a:defRPr sz="600"/>
            </a:lvl4pPr>
            <a:lvl5pPr marL="1280685" indent="0">
              <a:buNone/>
              <a:defRPr sz="600"/>
            </a:lvl5pPr>
            <a:lvl6pPr marL="1600860" indent="0">
              <a:buNone/>
              <a:defRPr sz="600"/>
            </a:lvl6pPr>
            <a:lvl7pPr marL="1921030" indent="0">
              <a:buNone/>
              <a:defRPr sz="600"/>
            </a:lvl7pPr>
            <a:lvl8pPr marL="2241204" indent="0">
              <a:buNone/>
              <a:defRPr sz="600"/>
            </a:lvl8pPr>
            <a:lvl9pPr marL="256136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6" name="Footer Placeholder 5"/>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7" name="Slide Number Placeholder 6"/>
          <p:cNvSpPr>
            <a:spLocks noGrp="1"/>
          </p:cNvSpPr>
          <p:nvPr>
            <p:ph type="sldNum" idx="12"/>
          </p:nvPr>
        </p:nvSpPr>
        <p:spPr/>
        <p:txBody>
          <a:bodyPr/>
          <a:lstStyle>
            <a:lvl1pPr>
              <a:defRPr/>
            </a:lvl1pPr>
          </a:lstStyle>
          <a:p>
            <a:fld id="{6FFD4711-5D81-1D41-B576-07C91C12D1F3}"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338507768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68"/>
          <p:cNvSpPr>
            <a:spLocks noGrp="1" noChangeArrowheads="1"/>
          </p:cNvSpPr>
          <p:nvPr>
            <p:ph type="dt" sz="half" idx="10"/>
          </p:nvPr>
        </p:nvSpPr>
        <p:spPr>
          <a:ln/>
        </p:spPr>
        <p:txBody>
          <a:bodyPr/>
          <a:lstStyle>
            <a:lvl1pPr>
              <a:defRPr/>
            </a:lvl1pPr>
          </a:lstStyle>
          <a:p>
            <a:pPr>
              <a:defRPr/>
            </a:pPr>
            <a:endParaRPr lang="en-US"/>
          </a:p>
        </p:txBody>
      </p:sp>
      <p:sp>
        <p:nvSpPr>
          <p:cNvPr id="4" name="Rectangle 1069"/>
          <p:cNvSpPr>
            <a:spLocks noGrp="1" noChangeArrowheads="1"/>
          </p:cNvSpPr>
          <p:nvPr>
            <p:ph type="ftr" sz="quarter" idx="11"/>
          </p:nvPr>
        </p:nvSpPr>
        <p:spPr>
          <a:ln/>
        </p:spPr>
        <p:txBody>
          <a:bodyPr/>
          <a:lstStyle>
            <a:lvl1pPr>
              <a:defRPr/>
            </a:lvl1pPr>
          </a:lstStyle>
          <a:p>
            <a:pPr>
              <a:defRPr/>
            </a:pPr>
            <a:endParaRPr lang="en-US"/>
          </a:p>
        </p:txBody>
      </p:sp>
      <p:sp>
        <p:nvSpPr>
          <p:cNvPr id="5" name="Rectangle 1070"/>
          <p:cNvSpPr>
            <a:spLocks noGrp="1" noChangeArrowheads="1"/>
          </p:cNvSpPr>
          <p:nvPr>
            <p:ph type="sldNum" sz="quarter" idx="12"/>
          </p:nvPr>
        </p:nvSpPr>
        <p:spPr>
          <a:ln/>
        </p:spPr>
        <p:txBody>
          <a:bodyPr/>
          <a:lstStyle>
            <a:lvl1pPr>
              <a:defRPr/>
            </a:lvl1pPr>
          </a:lstStyle>
          <a:p>
            <a:pPr>
              <a:defRPr/>
            </a:pPr>
            <a:fld id="{951AF850-EDBD-F24C-995C-5DCE95EEFEEC}" type="slidenum">
              <a:rPr lang="en-US"/>
              <a:pPr>
                <a:defRPr/>
              </a:pPr>
              <a:t>‹#›</a:t>
            </a:fld>
            <a:endParaRPr lang="en-US"/>
          </a:p>
        </p:txBody>
      </p:sp>
    </p:spTree>
    <p:extLst>
      <p:ext uri="{BB962C8B-B14F-4D97-AF65-F5344CB8AC3E}">
        <p14:creationId xmlns:p14="http://schemas.microsoft.com/office/powerpoint/2010/main" val="276047448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6" name="Slide Number Placeholder 5"/>
          <p:cNvSpPr>
            <a:spLocks noGrp="1"/>
          </p:cNvSpPr>
          <p:nvPr>
            <p:ph type="sldNum" idx="12"/>
          </p:nvPr>
        </p:nvSpPr>
        <p:spPr/>
        <p:txBody>
          <a:bodyPr/>
          <a:lstStyle>
            <a:lvl1pPr>
              <a:defRPr/>
            </a:lvl1pPr>
          </a:lstStyle>
          <a:p>
            <a:fld id="{BF486477-9020-AB47-A362-9CDF615742DD}"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77128762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70" y="193141"/>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11" y="193141"/>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6" name="Slide Number Placeholder 5"/>
          <p:cNvSpPr>
            <a:spLocks noGrp="1"/>
          </p:cNvSpPr>
          <p:nvPr>
            <p:ph type="sldNum" idx="12"/>
          </p:nvPr>
        </p:nvSpPr>
        <p:spPr/>
        <p:txBody>
          <a:bodyPr/>
          <a:lstStyle>
            <a:lvl1pPr>
              <a:defRPr/>
            </a:lvl1pPr>
          </a:lstStyle>
          <a:p>
            <a:fld id="{1AF2EF24-E3B6-E445-A24C-41B364EEC635}"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291442903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42" y="2130089"/>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0302" indent="0" algn="ctr">
              <a:buNone/>
              <a:defRPr/>
            </a:lvl2pPr>
            <a:lvl3pPr marL="640596" indent="0" algn="ctr">
              <a:buNone/>
              <a:defRPr/>
            </a:lvl3pPr>
            <a:lvl4pPr marL="960893" indent="0" algn="ctr">
              <a:buNone/>
              <a:defRPr/>
            </a:lvl4pPr>
            <a:lvl5pPr marL="1281194" indent="0" algn="ctr">
              <a:buNone/>
              <a:defRPr/>
            </a:lvl5pPr>
            <a:lvl6pPr marL="1601494" indent="0" algn="ctr">
              <a:buNone/>
              <a:defRPr/>
            </a:lvl6pPr>
            <a:lvl7pPr marL="1921792" indent="0" algn="ctr">
              <a:buNone/>
              <a:defRPr/>
            </a:lvl7pPr>
            <a:lvl8pPr marL="2242096" indent="0" algn="ctr">
              <a:buNone/>
              <a:defRPr/>
            </a:lvl8pPr>
            <a:lvl9pPr marL="2562388"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50C5B3E-9547-D642-9855-28DB1B3896AE}" type="slidenum">
              <a:rPr lang="en-US"/>
              <a:pPr/>
              <a:t>‹#›</a:t>
            </a:fld>
            <a:endParaRPr lang="en-US"/>
          </a:p>
        </p:txBody>
      </p:sp>
    </p:spTree>
    <p:extLst>
      <p:ext uri="{BB962C8B-B14F-4D97-AF65-F5344CB8AC3E}">
        <p14:creationId xmlns:p14="http://schemas.microsoft.com/office/powerpoint/2010/main" val="312888725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F60E381B-319F-DC4E-89C6-E33F56842455}" type="slidenum">
              <a:rPr lang="en-US"/>
              <a:pPr/>
              <a:t>‹#›</a:t>
            </a:fld>
            <a:endParaRPr lang="en-US"/>
          </a:p>
        </p:txBody>
      </p:sp>
    </p:spTree>
    <p:extLst>
      <p:ext uri="{BB962C8B-B14F-4D97-AF65-F5344CB8AC3E}">
        <p14:creationId xmlns:p14="http://schemas.microsoft.com/office/powerpoint/2010/main" val="1457352822"/>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a:lvl1pPr>
            <a:lvl2pPr marL="320302" indent="0">
              <a:buNone/>
              <a:defRPr sz="1300"/>
            </a:lvl2pPr>
            <a:lvl3pPr marL="640596" indent="0">
              <a:buNone/>
              <a:defRPr sz="1100"/>
            </a:lvl3pPr>
            <a:lvl4pPr marL="960893" indent="0">
              <a:buNone/>
              <a:defRPr sz="1000"/>
            </a:lvl4pPr>
            <a:lvl5pPr marL="1281194" indent="0">
              <a:buNone/>
              <a:defRPr sz="1000"/>
            </a:lvl5pPr>
            <a:lvl6pPr marL="1601494" indent="0">
              <a:buNone/>
              <a:defRPr sz="1000"/>
            </a:lvl6pPr>
            <a:lvl7pPr marL="1921792" indent="0">
              <a:buNone/>
              <a:defRPr sz="1000"/>
            </a:lvl7pPr>
            <a:lvl8pPr marL="2242096" indent="0">
              <a:buNone/>
              <a:defRPr sz="1000"/>
            </a:lvl8pPr>
            <a:lvl9pPr marL="2562388"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A5A218F-849F-8A4C-B7AC-53F4AE69ACB7}" type="slidenum">
              <a:rPr lang="en-US"/>
              <a:pPr/>
              <a:t>‹#›</a:t>
            </a:fld>
            <a:endParaRPr lang="en-US"/>
          </a:p>
        </p:txBody>
      </p:sp>
    </p:spTree>
    <p:extLst>
      <p:ext uri="{BB962C8B-B14F-4D97-AF65-F5344CB8AC3E}">
        <p14:creationId xmlns:p14="http://schemas.microsoft.com/office/powerpoint/2010/main" val="381892869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5" y="1125336"/>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6"/>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977AE0B1-5D10-294D-B1E9-EA9AFEBE2382}" type="slidenum">
              <a:rPr lang="en-US"/>
              <a:pPr/>
              <a:t>‹#›</a:t>
            </a:fld>
            <a:endParaRPr lang="en-US"/>
          </a:p>
        </p:txBody>
      </p:sp>
    </p:spTree>
    <p:extLst>
      <p:ext uri="{BB962C8B-B14F-4D97-AF65-F5344CB8AC3E}">
        <p14:creationId xmlns:p14="http://schemas.microsoft.com/office/powerpoint/2010/main" val="1102968946"/>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42" y="274636"/>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42" y="1535067"/>
            <a:ext cx="4040061" cy="639693"/>
          </a:xfrm>
        </p:spPr>
        <p:txBody>
          <a:bodyPr anchor="b"/>
          <a:lstStyle>
            <a:lvl1pPr marL="0" indent="0">
              <a:buNone/>
              <a:defRPr sz="1700" b="1"/>
            </a:lvl1pPr>
            <a:lvl2pPr marL="320302" indent="0">
              <a:buNone/>
              <a:defRPr sz="1400" b="1"/>
            </a:lvl2pPr>
            <a:lvl3pPr marL="640596" indent="0">
              <a:buNone/>
              <a:defRPr sz="1300" b="1"/>
            </a:lvl3pPr>
            <a:lvl4pPr marL="960893" indent="0">
              <a:buNone/>
              <a:defRPr sz="1100" b="1"/>
            </a:lvl4pPr>
            <a:lvl5pPr marL="1281194" indent="0">
              <a:buNone/>
              <a:defRPr sz="1100" b="1"/>
            </a:lvl5pPr>
            <a:lvl6pPr marL="1601494" indent="0">
              <a:buNone/>
              <a:defRPr sz="1100" b="1"/>
            </a:lvl6pPr>
            <a:lvl7pPr marL="1921792" indent="0">
              <a:buNone/>
              <a:defRPr sz="1100" b="1"/>
            </a:lvl7pPr>
            <a:lvl8pPr marL="2242096" indent="0">
              <a:buNone/>
              <a:defRPr sz="1100" b="1"/>
            </a:lvl8pPr>
            <a:lvl9pPr marL="2562388"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42"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48" y="1535067"/>
            <a:ext cx="4041177" cy="639693"/>
          </a:xfrm>
        </p:spPr>
        <p:txBody>
          <a:bodyPr anchor="b"/>
          <a:lstStyle>
            <a:lvl1pPr marL="0" indent="0">
              <a:buNone/>
              <a:defRPr sz="1700" b="1"/>
            </a:lvl1pPr>
            <a:lvl2pPr marL="320302" indent="0">
              <a:buNone/>
              <a:defRPr sz="1400" b="1"/>
            </a:lvl2pPr>
            <a:lvl3pPr marL="640596" indent="0">
              <a:buNone/>
              <a:defRPr sz="1300" b="1"/>
            </a:lvl3pPr>
            <a:lvl4pPr marL="960893" indent="0">
              <a:buNone/>
              <a:defRPr sz="1100" b="1"/>
            </a:lvl4pPr>
            <a:lvl5pPr marL="1281194" indent="0">
              <a:buNone/>
              <a:defRPr sz="1100" b="1"/>
            </a:lvl5pPr>
            <a:lvl6pPr marL="1601494" indent="0">
              <a:buNone/>
              <a:defRPr sz="1100" b="1"/>
            </a:lvl6pPr>
            <a:lvl7pPr marL="1921792" indent="0">
              <a:buNone/>
              <a:defRPr sz="1100" b="1"/>
            </a:lvl7pPr>
            <a:lvl8pPr marL="2242096" indent="0">
              <a:buNone/>
              <a:defRPr sz="1100" b="1"/>
            </a:lvl8pPr>
            <a:lvl9pPr marL="2562388"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48"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0CA6B0D9-2619-3C45-B8CA-706F3EF4821C}" type="slidenum">
              <a:rPr lang="en-US"/>
              <a:pPr/>
              <a:t>‹#›</a:t>
            </a:fld>
            <a:endParaRPr lang="en-US"/>
          </a:p>
        </p:txBody>
      </p:sp>
    </p:spTree>
    <p:extLst>
      <p:ext uri="{BB962C8B-B14F-4D97-AF65-F5344CB8AC3E}">
        <p14:creationId xmlns:p14="http://schemas.microsoft.com/office/powerpoint/2010/main" val="307179172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AF545251-EC3C-D649-B2BD-863F121F397A}" type="slidenum">
              <a:rPr lang="en-US"/>
              <a:pPr/>
              <a:t>‹#›</a:t>
            </a:fld>
            <a:endParaRPr lang="en-US"/>
          </a:p>
        </p:txBody>
      </p:sp>
    </p:spTree>
    <p:extLst>
      <p:ext uri="{BB962C8B-B14F-4D97-AF65-F5344CB8AC3E}">
        <p14:creationId xmlns:p14="http://schemas.microsoft.com/office/powerpoint/2010/main" val="9160019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3DADEDDB-E0F2-294F-9627-6F85CBA1D62D}" type="slidenum">
              <a:rPr lang="en-US"/>
              <a:pPr/>
              <a:t>‹#›</a:t>
            </a:fld>
            <a:endParaRPr lang="en-US"/>
          </a:p>
        </p:txBody>
      </p:sp>
    </p:spTree>
    <p:extLst>
      <p:ext uri="{BB962C8B-B14F-4D97-AF65-F5344CB8AC3E}">
        <p14:creationId xmlns:p14="http://schemas.microsoft.com/office/powerpoint/2010/main" val="321300129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42"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8"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42" y="1434565"/>
            <a:ext cx="3007439" cy="4691082"/>
          </a:xfrm>
        </p:spPr>
        <p:txBody>
          <a:bodyPr/>
          <a:lstStyle>
            <a:lvl1pPr marL="0" indent="0">
              <a:buNone/>
              <a:defRPr sz="1000"/>
            </a:lvl1pPr>
            <a:lvl2pPr marL="320302" indent="0">
              <a:buNone/>
              <a:defRPr sz="800"/>
            </a:lvl2pPr>
            <a:lvl3pPr marL="640596" indent="0">
              <a:buNone/>
              <a:defRPr sz="700"/>
            </a:lvl3pPr>
            <a:lvl4pPr marL="960893" indent="0">
              <a:buNone/>
              <a:defRPr sz="600"/>
            </a:lvl4pPr>
            <a:lvl5pPr marL="1281194" indent="0">
              <a:buNone/>
              <a:defRPr sz="600"/>
            </a:lvl5pPr>
            <a:lvl6pPr marL="1601494" indent="0">
              <a:buNone/>
              <a:defRPr sz="600"/>
            </a:lvl6pPr>
            <a:lvl7pPr marL="1921792" indent="0">
              <a:buNone/>
              <a:defRPr sz="600"/>
            </a:lvl7pPr>
            <a:lvl8pPr marL="2242096" indent="0">
              <a:buNone/>
              <a:defRPr sz="600"/>
            </a:lvl8pPr>
            <a:lvl9pPr marL="2562388"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7081DBFA-4B68-6A42-A7E2-0F2A80FD334F}" type="slidenum">
              <a:rPr lang="en-US"/>
              <a:pPr/>
              <a:t>‹#›</a:t>
            </a:fld>
            <a:endParaRPr lang="en-US"/>
          </a:p>
        </p:txBody>
      </p:sp>
    </p:spTree>
    <p:extLst>
      <p:ext uri="{BB962C8B-B14F-4D97-AF65-F5344CB8AC3E}">
        <p14:creationId xmlns:p14="http://schemas.microsoft.com/office/powerpoint/2010/main" val="263216016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68"/>
          <p:cNvSpPr>
            <a:spLocks noGrp="1" noChangeArrowheads="1"/>
          </p:cNvSpPr>
          <p:nvPr>
            <p:ph type="dt" sz="half" idx="10"/>
          </p:nvPr>
        </p:nvSpPr>
        <p:spPr>
          <a:ln/>
        </p:spPr>
        <p:txBody>
          <a:bodyPr/>
          <a:lstStyle>
            <a:lvl1pPr>
              <a:defRPr/>
            </a:lvl1pPr>
          </a:lstStyle>
          <a:p>
            <a:pPr>
              <a:defRPr/>
            </a:pPr>
            <a:endParaRPr lang="en-US"/>
          </a:p>
        </p:txBody>
      </p:sp>
      <p:sp>
        <p:nvSpPr>
          <p:cNvPr id="3" name="Rectangle 1069"/>
          <p:cNvSpPr>
            <a:spLocks noGrp="1" noChangeArrowheads="1"/>
          </p:cNvSpPr>
          <p:nvPr>
            <p:ph type="ftr" sz="quarter" idx="11"/>
          </p:nvPr>
        </p:nvSpPr>
        <p:spPr>
          <a:ln/>
        </p:spPr>
        <p:txBody>
          <a:bodyPr/>
          <a:lstStyle>
            <a:lvl1pPr>
              <a:defRPr/>
            </a:lvl1pPr>
          </a:lstStyle>
          <a:p>
            <a:pPr>
              <a:defRPr/>
            </a:pPr>
            <a:endParaRPr lang="en-US"/>
          </a:p>
        </p:txBody>
      </p:sp>
      <p:sp>
        <p:nvSpPr>
          <p:cNvPr id="4" name="Rectangle 1070"/>
          <p:cNvSpPr>
            <a:spLocks noGrp="1" noChangeArrowheads="1"/>
          </p:cNvSpPr>
          <p:nvPr>
            <p:ph type="sldNum" sz="quarter" idx="12"/>
          </p:nvPr>
        </p:nvSpPr>
        <p:spPr>
          <a:ln/>
        </p:spPr>
        <p:txBody>
          <a:bodyPr/>
          <a:lstStyle>
            <a:lvl1pPr>
              <a:defRPr/>
            </a:lvl1pPr>
          </a:lstStyle>
          <a:p>
            <a:pPr>
              <a:defRPr/>
            </a:pPr>
            <a:fld id="{BC925C05-FB1A-E343-947F-6A20F044EBB9}" type="slidenum">
              <a:rPr lang="en-US"/>
              <a:pPr>
                <a:defRPr/>
              </a:pPr>
              <a:t>‹#›</a:t>
            </a:fld>
            <a:endParaRPr lang="en-US"/>
          </a:p>
        </p:txBody>
      </p:sp>
    </p:spTree>
    <p:extLst>
      <p:ext uri="{BB962C8B-B14F-4D97-AF65-F5344CB8AC3E}">
        <p14:creationId xmlns:p14="http://schemas.microsoft.com/office/powerpoint/2010/main" val="3778621484"/>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42" y="4800500"/>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42" y="612939"/>
            <a:ext cx="5486846" cy="4115023"/>
          </a:xfrm>
        </p:spPr>
        <p:txBody>
          <a:bodyPr/>
          <a:lstStyle>
            <a:lvl1pPr marL="0" indent="0">
              <a:buNone/>
              <a:defRPr sz="2300"/>
            </a:lvl1pPr>
            <a:lvl2pPr marL="320302" indent="0">
              <a:buNone/>
              <a:defRPr sz="2000"/>
            </a:lvl2pPr>
            <a:lvl3pPr marL="640596" indent="0">
              <a:buNone/>
              <a:defRPr sz="1700"/>
            </a:lvl3pPr>
            <a:lvl4pPr marL="960893" indent="0">
              <a:buNone/>
              <a:defRPr sz="1400"/>
            </a:lvl4pPr>
            <a:lvl5pPr marL="1281194" indent="0">
              <a:buNone/>
              <a:defRPr sz="1400"/>
            </a:lvl5pPr>
            <a:lvl6pPr marL="1601494" indent="0">
              <a:buNone/>
              <a:defRPr sz="1400"/>
            </a:lvl6pPr>
            <a:lvl7pPr marL="1921792" indent="0">
              <a:buNone/>
              <a:defRPr sz="1400"/>
            </a:lvl7pPr>
            <a:lvl8pPr marL="2242096" indent="0">
              <a:buNone/>
              <a:defRPr sz="1400"/>
            </a:lvl8pPr>
            <a:lvl9pPr marL="2562388" indent="0">
              <a:buNone/>
              <a:defRPr sz="1400"/>
            </a:lvl9pPr>
          </a:lstStyle>
          <a:p>
            <a:endParaRPr lang="en-US"/>
          </a:p>
        </p:txBody>
      </p:sp>
      <p:sp>
        <p:nvSpPr>
          <p:cNvPr id="4" name="Text Placeholder 3"/>
          <p:cNvSpPr>
            <a:spLocks noGrp="1"/>
          </p:cNvSpPr>
          <p:nvPr>
            <p:ph type="body" sz="half" idx="2"/>
          </p:nvPr>
        </p:nvSpPr>
        <p:spPr>
          <a:xfrm>
            <a:off x="1791742" y="5367628"/>
            <a:ext cx="5486846" cy="804919"/>
          </a:xfrm>
        </p:spPr>
        <p:txBody>
          <a:bodyPr/>
          <a:lstStyle>
            <a:lvl1pPr marL="0" indent="0">
              <a:buNone/>
              <a:defRPr sz="1000"/>
            </a:lvl1pPr>
            <a:lvl2pPr marL="320302" indent="0">
              <a:buNone/>
              <a:defRPr sz="800"/>
            </a:lvl2pPr>
            <a:lvl3pPr marL="640596" indent="0">
              <a:buNone/>
              <a:defRPr sz="700"/>
            </a:lvl3pPr>
            <a:lvl4pPr marL="960893" indent="0">
              <a:buNone/>
              <a:defRPr sz="600"/>
            </a:lvl4pPr>
            <a:lvl5pPr marL="1281194" indent="0">
              <a:buNone/>
              <a:defRPr sz="600"/>
            </a:lvl5pPr>
            <a:lvl6pPr marL="1601494" indent="0">
              <a:buNone/>
              <a:defRPr sz="600"/>
            </a:lvl6pPr>
            <a:lvl7pPr marL="1921792" indent="0">
              <a:buNone/>
              <a:defRPr sz="600"/>
            </a:lvl7pPr>
            <a:lvl8pPr marL="2242096" indent="0">
              <a:buNone/>
              <a:defRPr sz="600"/>
            </a:lvl8pPr>
            <a:lvl9pPr marL="2562388"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4B3B1424-6478-AB4C-80DB-D828B3C73F48}" type="slidenum">
              <a:rPr lang="en-US"/>
              <a:pPr/>
              <a:t>‹#›</a:t>
            </a:fld>
            <a:endParaRPr lang="en-US"/>
          </a:p>
        </p:txBody>
      </p:sp>
    </p:spTree>
    <p:extLst>
      <p:ext uri="{BB962C8B-B14F-4D97-AF65-F5344CB8AC3E}">
        <p14:creationId xmlns:p14="http://schemas.microsoft.com/office/powerpoint/2010/main" val="4026363628"/>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74B51CC8-F77A-6B4D-8CE3-C59CD6B9C722}" type="slidenum">
              <a:rPr lang="en-US"/>
              <a:pPr/>
              <a:t>‹#›</a:t>
            </a:fld>
            <a:endParaRPr lang="en-US"/>
          </a:p>
        </p:txBody>
      </p:sp>
    </p:spTree>
    <p:extLst>
      <p:ext uri="{BB962C8B-B14F-4D97-AF65-F5344CB8AC3E}">
        <p14:creationId xmlns:p14="http://schemas.microsoft.com/office/powerpoint/2010/main" val="117315632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70" y="193141"/>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11" y="193141"/>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7E75C74-4659-854B-A7BA-B572B868C92A}" type="slidenum">
              <a:rPr lang="en-US"/>
              <a:pPr/>
              <a:t>‹#›</a:t>
            </a:fld>
            <a:endParaRPr lang="en-US"/>
          </a:p>
        </p:txBody>
      </p:sp>
    </p:spTree>
    <p:extLst>
      <p:ext uri="{BB962C8B-B14F-4D97-AF65-F5344CB8AC3E}">
        <p14:creationId xmlns:p14="http://schemas.microsoft.com/office/powerpoint/2010/main" val="2173538429"/>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95995124"/>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73893143"/>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92971656"/>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61886425"/>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5483369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3117459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2303184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pPr>
                <a:defRPr/>
              </a:pPr>
              <a:t>‹#›</a:t>
            </a:fld>
            <a:endParaRPr lang="en-US"/>
          </a:p>
        </p:txBody>
      </p:sp>
    </p:spTree>
    <p:extLst>
      <p:ext uri="{BB962C8B-B14F-4D97-AF65-F5344CB8AC3E}">
        <p14:creationId xmlns:p14="http://schemas.microsoft.com/office/powerpoint/2010/main" val="227120780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p>
        </p:txBody>
      </p:sp>
      <p:sp>
        <p:nvSpPr>
          <p:cNvPr id="7" name="Rectangle 1070"/>
          <p:cNvSpPr>
            <a:spLocks noGrp="1" noChangeArrowheads="1"/>
          </p:cNvSpPr>
          <p:nvPr>
            <p:ph type="sldNum" sz="quarter" idx="12"/>
          </p:nvPr>
        </p:nvSpPr>
        <p:spPr>
          <a:ln/>
        </p:spPr>
        <p:txBody>
          <a:bodyPr/>
          <a:lstStyle>
            <a:lvl1pPr>
              <a:defRPr/>
            </a:lvl1pPr>
          </a:lstStyle>
          <a:p>
            <a:pPr>
              <a:defRPr/>
            </a:pPr>
            <a:fld id="{30F4C216-2838-1043-AD18-E54ED4A4E9DB}" type="slidenum">
              <a:rPr lang="en-US"/>
              <a:pPr>
                <a:defRPr/>
              </a:pPr>
              <a:t>‹#›</a:t>
            </a:fld>
            <a:endParaRPr lang="en-US"/>
          </a:p>
        </p:txBody>
      </p:sp>
    </p:spTree>
    <p:extLst>
      <p:ext uri="{BB962C8B-B14F-4D97-AF65-F5344CB8AC3E}">
        <p14:creationId xmlns:p14="http://schemas.microsoft.com/office/powerpoint/2010/main" val="109474814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45461273"/>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971213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149235"/>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13644779"/>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42" y="2130081"/>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0490" indent="0" algn="ctr">
              <a:buNone/>
              <a:defRPr/>
            </a:lvl2pPr>
            <a:lvl3pPr marL="640980" indent="0" algn="ctr">
              <a:buNone/>
              <a:defRPr/>
            </a:lvl3pPr>
            <a:lvl4pPr marL="961465" indent="0" algn="ctr">
              <a:buNone/>
              <a:defRPr/>
            </a:lvl4pPr>
            <a:lvl5pPr marL="1281959" indent="0" algn="ctr">
              <a:buNone/>
              <a:defRPr/>
            </a:lvl5pPr>
            <a:lvl6pPr marL="1602446" indent="0" algn="ctr">
              <a:buNone/>
              <a:defRPr/>
            </a:lvl6pPr>
            <a:lvl7pPr marL="1922937" indent="0" algn="ctr">
              <a:buNone/>
              <a:defRPr/>
            </a:lvl7pPr>
            <a:lvl8pPr marL="2243426" indent="0" algn="ctr">
              <a:buNone/>
              <a:defRPr/>
            </a:lvl8pPr>
            <a:lvl9pPr marL="2563918"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653EC008-758F-7B42-9E0B-92277D0CCD5D}" type="slidenum">
              <a:rPr lang="en-US"/>
              <a:pPr/>
              <a:t>‹#›</a:t>
            </a:fld>
            <a:endParaRPr lang="en-US"/>
          </a:p>
        </p:txBody>
      </p:sp>
    </p:spTree>
    <p:extLst>
      <p:ext uri="{BB962C8B-B14F-4D97-AF65-F5344CB8AC3E}">
        <p14:creationId xmlns:p14="http://schemas.microsoft.com/office/powerpoint/2010/main" val="811457308"/>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6AF0392-788C-2540-B133-5E6D7C41DB3B}" type="slidenum">
              <a:rPr lang="en-US"/>
              <a:pPr/>
              <a:t>‹#›</a:t>
            </a:fld>
            <a:endParaRPr lang="en-US"/>
          </a:p>
        </p:txBody>
      </p:sp>
    </p:spTree>
    <p:extLst>
      <p:ext uri="{BB962C8B-B14F-4D97-AF65-F5344CB8AC3E}">
        <p14:creationId xmlns:p14="http://schemas.microsoft.com/office/powerpoint/2010/main" val="1171752590"/>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5"/>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a:lvl1pPr>
            <a:lvl2pPr marL="320490" indent="0">
              <a:buNone/>
              <a:defRPr sz="1300"/>
            </a:lvl2pPr>
            <a:lvl3pPr marL="640980" indent="0">
              <a:buNone/>
              <a:defRPr sz="1100"/>
            </a:lvl3pPr>
            <a:lvl4pPr marL="961465" indent="0">
              <a:buNone/>
              <a:defRPr sz="1000"/>
            </a:lvl4pPr>
            <a:lvl5pPr marL="1281959" indent="0">
              <a:buNone/>
              <a:defRPr sz="1000"/>
            </a:lvl5pPr>
            <a:lvl6pPr marL="1602446" indent="0">
              <a:buNone/>
              <a:defRPr sz="1000"/>
            </a:lvl6pPr>
            <a:lvl7pPr marL="1922937" indent="0">
              <a:buNone/>
              <a:defRPr sz="1000"/>
            </a:lvl7pPr>
            <a:lvl8pPr marL="2243426" indent="0">
              <a:buNone/>
              <a:defRPr sz="1000"/>
            </a:lvl8pPr>
            <a:lvl9pPr marL="2563918"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686C779-6C00-B84F-A073-6B7997BDD82C}" type="slidenum">
              <a:rPr lang="en-US"/>
              <a:pPr/>
              <a:t>‹#›</a:t>
            </a:fld>
            <a:endParaRPr lang="en-US"/>
          </a:p>
        </p:txBody>
      </p:sp>
    </p:spTree>
    <p:extLst>
      <p:ext uri="{BB962C8B-B14F-4D97-AF65-F5344CB8AC3E}">
        <p14:creationId xmlns:p14="http://schemas.microsoft.com/office/powerpoint/2010/main" val="4002535074"/>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08" y="1125326"/>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26"/>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6FD702BC-4615-7B48-A4EF-6037754F65BC}" type="slidenum">
              <a:rPr lang="en-US"/>
              <a:pPr/>
              <a:t>‹#›</a:t>
            </a:fld>
            <a:endParaRPr lang="en-US"/>
          </a:p>
        </p:txBody>
      </p:sp>
    </p:spTree>
    <p:extLst>
      <p:ext uri="{BB962C8B-B14F-4D97-AF65-F5344CB8AC3E}">
        <p14:creationId xmlns:p14="http://schemas.microsoft.com/office/powerpoint/2010/main" val="1181152394"/>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30" y="274636"/>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30" y="1535067"/>
            <a:ext cx="4040061" cy="639693"/>
          </a:xfrm>
        </p:spPr>
        <p:txBody>
          <a:bodyPr anchor="b"/>
          <a:lstStyle>
            <a:lvl1pPr marL="0" indent="0">
              <a:buNone/>
              <a:defRPr sz="1700" b="1"/>
            </a:lvl1pPr>
            <a:lvl2pPr marL="320490" indent="0">
              <a:buNone/>
              <a:defRPr sz="1400" b="1"/>
            </a:lvl2pPr>
            <a:lvl3pPr marL="640980" indent="0">
              <a:buNone/>
              <a:defRPr sz="1300" b="1"/>
            </a:lvl3pPr>
            <a:lvl4pPr marL="961465" indent="0">
              <a:buNone/>
              <a:defRPr sz="1100" b="1"/>
            </a:lvl4pPr>
            <a:lvl5pPr marL="1281959" indent="0">
              <a:buNone/>
              <a:defRPr sz="1100" b="1"/>
            </a:lvl5pPr>
            <a:lvl6pPr marL="1602446" indent="0">
              <a:buNone/>
              <a:defRPr sz="1100" b="1"/>
            </a:lvl6pPr>
            <a:lvl7pPr marL="1922937" indent="0">
              <a:buNone/>
              <a:defRPr sz="1100" b="1"/>
            </a:lvl7pPr>
            <a:lvl8pPr marL="2243426" indent="0">
              <a:buNone/>
              <a:defRPr sz="1100" b="1"/>
            </a:lvl8pPr>
            <a:lvl9pPr marL="2563918"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30" y="2174733"/>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48" y="1535067"/>
            <a:ext cx="4041177" cy="639693"/>
          </a:xfrm>
        </p:spPr>
        <p:txBody>
          <a:bodyPr anchor="b"/>
          <a:lstStyle>
            <a:lvl1pPr marL="0" indent="0">
              <a:buNone/>
              <a:defRPr sz="1700" b="1"/>
            </a:lvl1pPr>
            <a:lvl2pPr marL="320490" indent="0">
              <a:buNone/>
              <a:defRPr sz="1400" b="1"/>
            </a:lvl2pPr>
            <a:lvl3pPr marL="640980" indent="0">
              <a:buNone/>
              <a:defRPr sz="1300" b="1"/>
            </a:lvl3pPr>
            <a:lvl4pPr marL="961465" indent="0">
              <a:buNone/>
              <a:defRPr sz="1100" b="1"/>
            </a:lvl4pPr>
            <a:lvl5pPr marL="1281959" indent="0">
              <a:buNone/>
              <a:defRPr sz="1100" b="1"/>
            </a:lvl5pPr>
            <a:lvl6pPr marL="1602446" indent="0">
              <a:buNone/>
              <a:defRPr sz="1100" b="1"/>
            </a:lvl6pPr>
            <a:lvl7pPr marL="1922937" indent="0">
              <a:buNone/>
              <a:defRPr sz="1100" b="1"/>
            </a:lvl7pPr>
            <a:lvl8pPr marL="2243426" indent="0">
              <a:buNone/>
              <a:defRPr sz="1100" b="1"/>
            </a:lvl8pPr>
            <a:lvl9pPr marL="2563918"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48" y="2174733"/>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6666A0A8-77EA-D54B-8113-6348C84F0CAB}" type="slidenum">
              <a:rPr lang="en-US"/>
              <a:pPr/>
              <a:t>‹#›</a:t>
            </a:fld>
            <a:endParaRPr lang="en-US"/>
          </a:p>
        </p:txBody>
      </p:sp>
    </p:spTree>
    <p:extLst>
      <p:ext uri="{BB962C8B-B14F-4D97-AF65-F5344CB8AC3E}">
        <p14:creationId xmlns:p14="http://schemas.microsoft.com/office/powerpoint/2010/main" val="277116884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B93AA022-E9C5-EF42-ABDB-FC2E7B05C276}" type="slidenum">
              <a:rPr lang="en-US"/>
              <a:pPr/>
              <a:t>‹#›</a:t>
            </a:fld>
            <a:endParaRPr lang="en-US"/>
          </a:p>
        </p:txBody>
      </p:sp>
    </p:spTree>
    <p:extLst>
      <p:ext uri="{BB962C8B-B14F-4D97-AF65-F5344CB8AC3E}">
        <p14:creationId xmlns:p14="http://schemas.microsoft.com/office/powerpoint/2010/main" val="294330914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p>
        </p:txBody>
      </p:sp>
      <p:sp>
        <p:nvSpPr>
          <p:cNvPr id="7" name="Rectangle 1070"/>
          <p:cNvSpPr>
            <a:spLocks noGrp="1" noChangeArrowheads="1"/>
          </p:cNvSpPr>
          <p:nvPr>
            <p:ph type="sldNum" sz="quarter" idx="12"/>
          </p:nvPr>
        </p:nvSpPr>
        <p:spPr>
          <a:ln/>
        </p:spPr>
        <p:txBody>
          <a:bodyPr/>
          <a:lstStyle>
            <a:lvl1pPr>
              <a:defRPr/>
            </a:lvl1pPr>
          </a:lstStyle>
          <a:p>
            <a:pPr>
              <a:defRPr/>
            </a:pPr>
            <a:fld id="{1CC523AD-9297-E84C-8FB0-F0ADE7B5BB2F}" type="slidenum">
              <a:rPr lang="en-US"/>
              <a:pPr>
                <a:defRPr/>
              </a:pPr>
              <a:t>‹#›</a:t>
            </a:fld>
            <a:endParaRPr lang="en-US"/>
          </a:p>
        </p:txBody>
      </p:sp>
    </p:spTree>
    <p:extLst>
      <p:ext uri="{BB962C8B-B14F-4D97-AF65-F5344CB8AC3E}">
        <p14:creationId xmlns:p14="http://schemas.microsoft.com/office/powerpoint/2010/main" val="297017577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C520986E-922D-A644-9F4E-4C9181542CB9}" type="slidenum">
              <a:rPr lang="en-US"/>
              <a:pPr/>
              <a:t>‹#›</a:t>
            </a:fld>
            <a:endParaRPr lang="en-US"/>
          </a:p>
        </p:txBody>
      </p:sp>
    </p:spTree>
    <p:extLst>
      <p:ext uri="{BB962C8B-B14F-4D97-AF65-F5344CB8AC3E}">
        <p14:creationId xmlns:p14="http://schemas.microsoft.com/office/powerpoint/2010/main" val="487782065"/>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30"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8" y="273517"/>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30" y="1434565"/>
            <a:ext cx="3007439" cy="4691082"/>
          </a:xfrm>
        </p:spPr>
        <p:txBody>
          <a:bodyPr/>
          <a:lstStyle>
            <a:lvl1pPr marL="0" indent="0">
              <a:buNone/>
              <a:defRPr sz="1000"/>
            </a:lvl1pPr>
            <a:lvl2pPr marL="320490" indent="0">
              <a:buNone/>
              <a:defRPr sz="800"/>
            </a:lvl2pPr>
            <a:lvl3pPr marL="640980" indent="0">
              <a:buNone/>
              <a:defRPr sz="700"/>
            </a:lvl3pPr>
            <a:lvl4pPr marL="961465" indent="0">
              <a:buNone/>
              <a:defRPr sz="600"/>
            </a:lvl4pPr>
            <a:lvl5pPr marL="1281959" indent="0">
              <a:buNone/>
              <a:defRPr sz="600"/>
            </a:lvl5pPr>
            <a:lvl6pPr marL="1602446" indent="0">
              <a:buNone/>
              <a:defRPr sz="600"/>
            </a:lvl6pPr>
            <a:lvl7pPr marL="1922937" indent="0">
              <a:buNone/>
              <a:defRPr sz="600"/>
            </a:lvl7pPr>
            <a:lvl8pPr marL="2243426" indent="0">
              <a:buNone/>
              <a:defRPr sz="600"/>
            </a:lvl8pPr>
            <a:lvl9pPr marL="2563918"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5250DA46-3828-1D43-8DB6-EDC03EB2CD15}" type="slidenum">
              <a:rPr lang="en-US"/>
              <a:pPr/>
              <a:t>‹#›</a:t>
            </a:fld>
            <a:endParaRPr lang="en-US"/>
          </a:p>
        </p:txBody>
      </p:sp>
    </p:spTree>
    <p:extLst>
      <p:ext uri="{BB962C8B-B14F-4D97-AF65-F5344CB8AC3E}">
        <p14:creationId xmlns:p14="http://schemas.microsoft.com/office/powerpoint/2010/main" val="594899436"/>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42" y="4800492"/>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42" y="612927"/>
            <a:ext cx="5486846" cy="4115023"/>
          </a:xfrm>
        </p:spPr>
        <p:txBody>
          <a:bodyPr/>
          <a:lstStyle>
            <a:lvl1pPr marL="0" indent="0">
              <a:buNone/>
              <a:defRPr sz="2300"/>
            </a:lvl1pPr>
            <a:lvl2pPr marL="320490" indent="0">
              <a:buNone/>
              <a:defRPr sz="2000"/>
            </a:lvl2pPr>
            <a:lvl3pPr marL="640980" indent="0">
              <a:buNone/>
              <a:defRPr sz="1700"/>
            </a:lvl3pPr>
            <a:lvl4pPr marL="961465" indent="0">
              <a:buNone/>
              <a:defRPr sz="1400"/>
            </a:lvl4pPr>
            <a:lvl5pPr marL="1281959" indent="0">
              <a:buNone/>
              <a:defRPr sz="1400"/>
            </a:lvl5pPr>
            <a:lvl6pPr marL="1602446" indent="0">
              <a:buNone/>
              <a:defRPr sz="1400"/>
            </a:lvl6pPr>
            <a:lvl7pPr marL="1922937" indent="0">
              <a:buNone/>
              <a:defRPr sz="1400"/>
            </a:lvl7pPr>
            <a:lvl8pPr marL="2243426" indent="0">
              <a:buNone/>
              <a:defRPr sz="1400"/>
            </a:lvl8pPr>
            <a:lvl9pPr marL="2563918" indent="0">
              <a:buNone/>
              <a:defRPr sz="1400"/>
            </a:lvl9pPr>
          </a:lstStyle>
          <a:p>
            <a:endParaRPr lang="en-US"/>
          </a:p>
        </p:txBody>
      </p:sp>
      <p:sp>
        <p:nvSpPr>
          <p:cNvPr id="4" name="Text Placeholder 3"/>
          <p:cNvSpPr>
            <a:spLocks noGrp="1"/>
          </p:cNvSpPr>
          <p:nvPr>
            <p:ph type="body" sz="half" idx="2"/>
          </p:nvPr>
        </p:nvSpPr>
        <p:spPr>
          <a:xfrm>
            <a:off x="1791742" y="5367616"/>
            <a:ext cx="5486846" cy="804919"/>
          </a:xfrm>
        </p:spPr>
        <p:txBody>
          <a:bodyPr/>
          <a:lstStyle>
            <a:lvl1pPr marL="0" indent="0">
              <a:buNone/>
              <a:defRPr sz="1000"/>
            </a:lvl1pPr>
            <a:lvl2pPr marL="320490" indent="0">
              <a:buNone/>
              <a:defRPr sz="800"/>
            </a:lvl2pPr>
            <a:lvl3pPr marL="640980" indent="0">
              <a:buNone/>
              <a:defRPr sz="700"/>
            </a:lvl3pPr>
            <a:lvl4pPr marL="961465" indent="0">
              <a:buNone/>
              <a:defRPr sz="600"/>
            </a:lvl4pPr>
            <a:lvl5pPr marL="1281959" indent="0">
              <a:buNone/>
              <a:defRPr sz="600"/>
            </a:lvl5pPr>
            <a:lvl6pPr marL="1602446" indent="0">
              <a:buNone/>
              <a:defRPr sz="600"/>
            </a:lvl6pPr>
            <a:lvl7pPr marL="1922937" indent="0">
              <a:buNone/>
              <a:defRPr sz="600"/>
            </a:lvl7pPr>
            <a:lvl8pPr marL="2243426" indent="0">
              <a:buNone/>
              <a:defRPr sz="600"/>
            </a:lvl8pPr>
            <a:lvl9pPr marL="2563918"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B29FD107-5268-AF43-82FB-1EB899535495}" type="slidenum">
              <a:rPr lang="en-US"/>
              <a:pPr/>
              <a:t>‹#›</a:t>
            </a:fld>
            <a:endParaRPr lang="en-US"/>
          </a:p>
        </p:txBody>
      </p:sp>
    </p:spTree>
    <p:extLst>
      <p:ext uri="{BB962C8B-B14F-4D97-AF65-F5344CB8AC3E}">
        <p14:creationId xmlns:p14="http://schemas.microsoft.com/office/powerpoint/2010/main" val="90091928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21CD9A3-754A-0448-8091-A4CF75B55A72}" type="slidenum">
              <a:rPr lang="en-US"/>
              <a:pPr/>
              <a:t>‹#›</a:t>
            </a:fld>
            <a:endParaRPr lang="en-US"/>
          </a:p>
        </p:txBody>
      </p:sp>
    </p:spTree>
    <p:extLst>
      <p:ext uri="{BB962C8B-B14F-4D97-AF65-F5344CB8AC3E}">
        <p14:creationId xmlns:p14="http://schemas.microsoft.com/office/powerpoint/2010/main" val="233149687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70" y="193141"/>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11" y="193141"/>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8AAFC555-B722-5A49-9074-51CF47924932}" type="slidenum">
              <a:rPr lang="en-US"/>
              <a:pPr/>
              <a:t>‹#›</a:t>
            </a:fld>
            <a:endParaRPr lang="en-US"/>
          </a:p>
        </p:txBody>
      </p:sp>
    </p:spTree>
    <p:extLst>
      <p:ext uri="{BB962C8B-B14F-4D97-AF65-F5344CB8AC3E}">
        <p14:creationId xmlns:p14="http://schemas.microsoft.com/office/powerpoint/2010/main" val="1842406036"/>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5584" indent="0" algn="ctr">
              <a:buNone/>
              <a:defRPr>
                <a:solidFill>
                  <a:schemeClr val="tx1">
                    <a:tint val="75000"/>
                  </a:schemeClr>
                </a:solidFill>
              </a:defRPr>
            </a:lvl2pPr>
            <a:lvl3pPr marL="911161" indent="0" algn="ctr">
              <a:buNone/>
              <a:defRPr>
                <a:solidFill>
                  <a:schemeClr val="tx1">
                    <a:tint val="75000"/>
                  </a:schemeClr>
                </a:solidFill>
              </a:defRPr>
            </a:lvl3pPr>
            <a:lvl4pPr marL="1366735" indent="0" algn="ctr">
              <a:buNone/>
              <a:defRPr>
                <a:solidFill>
                  <a:schemeClr val="tx1">
                    <a:tint val="75000"/>
                  </a:schemeClr>
                </a:solidFill>
              </a:defRPr>
            </a:lvl4pPr>
            <a:lvl5pPr marL="1822317" indent="0" algn="ctr">
              <a:buNone/>
              <a:defRPr>
                <a:solidFill>
                  <a:schemeClr val="tx1">
                    <a:tint val="75000"/>
                  </a:schemeClr>
                </a:solidFill>
              </a:defRPr>
            </a:lvl5pPr>
            <a:lvl6pPr marL="2277889" indent="0" algn="ctr">
              <a:buNone/>
              <a:defRPr>
                <a:solidFill>
                  <a:schemeClr val="tx1">
                    <a:tint val="75000"/>
                  </a:schemeClr>
                </a:solidFill>
              </a:defRPr>
            </a:lvl6pPr>
            <a:lvl7pPr marL="2733469" indent="0" algn="ctr">
              <a:buNone/>
              <a:defRPr>
                <a:solidFill>
                  <a:schemeClr val="tx1">
                    <a:tint val="75000"/>
                  </a:schemeClr>
                </a:solidFill>
              </a:defRPr>
            </a:lvl7pPr>
            <a:lvl8pPr marL="3189047" indent="0" algn="ctr">
              <a:buNone/>
              <a:defRPr>
                <a:solidFill>
                  <a:schemeClr val="tx1">
                    <a:tint val="75000"/>
                  </a:schemeClr>
                </a:solidFill>
              </a:defRPr>
            </a:lvl8pPr>
            <a:lvl9pPr marL="3644618"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1161">
              <a:defRPr/>
            </a:lvl1pPr>
          </a:lstStyle>
          <a:p>
            <a:pPr>
              <a:defRPr/>
            </a:pPr>
            <a:fld id="{B605C6B5-F4DB-1F4C-932D-1C3F33EBCEB3}" type="datetimeFigureOut">
              <a:rPr lang="en-US"/>
              <a:pPr>
                <a:defRPr/>
              </a:pPr>
              <a:t>3/6/24</a:t>
            </a:fld>
            <a:endParaRPr lang="en-US"/>
          </a:p>
        </p:txBody>
      </p:sp>
      <p:sp>
        <p:nvSpPr>
          <p:cNvPr id="5" name="Footer Placeholder 4"/>
          <p:cNvSpPr>
            <a:spLocks noGrp="1"/>
          </p:cNvSpPr>
          <p:nvPr>
            <p:ph type="ftr" sz="quarter" idx="11"/>
          </p:nvPr>
        </p:nvSpPr>
        <p:spPr/>
        <p:txBody>
          <a:bodyPr/>
          <a:lstStyle>
            <a:lvl1pPr defTabSz="911161">
              <a:defRPr/>
            </a:lvl1pPr>
          </a:lstStyle>
          <a:p>
            <a:pPr>
              <a:defRPr/>
            </a:pPr>
            <a:endParaRPr lang="en-US"/>
          </a:p>
        </p:txBody>
      </p:sp>
      <p:sp>
        <p:nvSpPr>
          <p:cNvPr id="6" name="Slide Number Placeholder 5"/>
          <p:cNvSpPr>
            <a:spLocks noGrp="1"/>
          </p:cNvSpPr>
          <p:nvPr>
            <p:ph type="sldNum" sz="quarter" idx="12"/>
          </p:nvPr>
        </p:nvSpPr>
        <p:spPr/>
        <p:txBody>
          <a:bodyPr/>
          <a:lstStyle>
            <a:lvl1pPr defTabSz="911161">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120440656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1161">
              <a:defRPr/>
            </a:lvl1pPr>
          </a:lstStyle>
          <a:p>
            <a:pPr>
              <a:defRPr/>
            </a:pPr>
            <a:fld id="{A920D1DA-1396-DE4C-98B0-7F410662FBFA}" type="datetimeFigureOut">
              <a:rPr lang="en-US"/>
              <a:pPr>
                <a:defRPr/>
              </a:pPr>
              <a:t>3/6/24</a:t>
            </a:fld>
            <a:endParaRPr lang="en-US"/>
          </a:p>
        </p:txBody>
      </p:sp>
      <p:sp>
        <p:nvSpPr>
          <p:cNvPr id="5" name="Footer Placeholder 4"/>
          <p:cNvSpPr>
            <a:spLocks noGrp="1"/>
          </p:cNvSpPr>
          <p:nvPr>
            <p:ph type="ftr" sz="quarter" idx="11"/>
          </p:nvPr>
        </p:nvSpPr>
        <p:spPr/>
        <p:txBody>
          <a:bodyPr/>
          <a:lstStyle>
            <a:lvl1pPr defTabSz="911161">
              <a:defRPr/>
            </a:lvl1pPr>
          </a:lstStyle>
          <a:p>
            <a:pPr>
              <a:defRPr/>
            </a:pPr>
            <a:endParaRPr lang="en-US"/>
          </a:p>
        </p:txBody>
      </p:sp>
      <p:sp>
        <p:nvSpPr>
          <p:cNvPr id="6" name="Slide Number Placeholder 5"/>
          <p:cNvSpPr>
            <a:spLocks noGrp="1"/>
          </p:cNvSpPr>
          <p:nvPr>
            <p:ph type="sldNum" sz="quarter" idx="12"/>
          </p:nvPr>
        </p:nvSpPr>
        <p:spPr/>
        <p:txBody>
          <a:bodyPr/>
          <a:lstStyle>
            <a:lvl1pPr defTabSz="911161">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3020434632"/>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5584" indent="0">
              <a:buNone/>
              <a:defRPr sz="1800">
                <a:solidFill>
                  <a:schemeClr val="tx1">
                    <a:tint val="75000"/>
                  </a:schemeClr>
                </a:solidFill>
              </a:defRPr>
            </a:lvl2pPr>
            <a:lvl3pPr marL="911161" indent="0">
              <a:buNone/>
              <a:defRPr sz="1600">
                <a:solidFill>
                  <a:schemeClr val="tx1">
                    <a:tint val="75000"/>
                  </a:schemeClr>
                </a:solidFill>
              </a:defRPr>
            </a:lvl3pPr>
            <a:lvl4pPr marL="1366735" indent="0">
              <a:buNone/>
              <a:defRPr sz="1400">
                <a:solidFill>
                  <a:schemeClr val="tx1">
                    <a:tint val="75000"/>
                  </a:schemeClr>
                </a:solidFill>
              </a:defRPr>
            </a:lvl4pPr>
            <a:lvl5pPr marL="1822317" indent="0">
              <a:buNone/>
              <a:defRPr sz="1400">
                <a:solidFill>
                  <a:schemeClr val="tx1">
                    <a:tint val="75000"/>
                  </a:schemeClr>
                </a:solidFill>
              </a:defRPr>
            </a:lvl5pPr>
            <a:lvl6pPr marL="2277889" indent="0">
              <a:buNone/>
              <a:defRPr sz="1400">
                <a:solidFill>
                  <a:schemeClr val="tx1">
                    <a:tint val="75000"/>
                  </a:schemeClr>
                </a:solidFill>
              </a:defRPr>
            </a:lvl6pPr>
            <a:lvl7pPr marL="2733469" indent="0">
              <a:buNone/>
              <a:defRPr sz="1400">
                <a:solidFill>
                  <a:schemeClr val="tx1">
                    <a:tint val="75000"/>
                  </a:schemeClr>
                </a:solidFill>
              </a:defRPr>
            </a:lvl7pPr>
            <a:lvl8pPr marL="3189047" indent="0">
              <a:buNone/>
              <a:defRPr sz="1400">
                <a:solidFill>
                  <a:schemeClr val="tx1">
                    <a:tint val="75000"/>
                  </a:schemeClr>
                </a:solidFill>
              </a:defRPr>
            </a:lvl8pPr>
            <a:lvl9pPr marL="3644618"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1161">
              <a:defRPr/>
            </a:lvl1pPr>
          </a:lstStyle>
          <a:p>
            <a:pPr>
              <a:defRPr/>
            </a:pPr>
            <a:fld id="{3D5C99D4-A2F5-9442-9C31-7D46F4EA01A2}" type="datetimeFigureOut">
              <a:rPr lang="en-US"/>
              <a:pPr>
                <a:defRPr/>
              </a:pPr>
              <a:t>3/6/24</a:t>
            </a:fld>
            <a:endParaRPr lang="en-US"/>
          </a:p>
        </p:txBody>
      </p:sp>
      <p:sp>
        <p:nvSpPr>
          <p:cNvPr id="5" name="Footer Placeholder 4"/>
          <p:cNvSpPr>
            <a:spLocks noGrp="1"/>
          </p:cNvSpPr>
          <p:nvPr>
            <p:ph type="ftr" sz="quarter" idx="11"/>
          </p:nvPr>
        </p:nvSpPr>
        <p:spPr/>
        <p:txBody>
          <a:bodyPr/>
          <a:lstStyle>
            <a:lvl1pPr defTabSz="911161">
              <a:defRPr/>
            </a:lvl1pPr>
          </a:lstStyle>
          <a:p>
            <a:pPr>
              <a:defRPr/>
            </a:pPr>
            <a:endParaRPr lang="en-US"/>
          </a:p>
        </p:txBody>
      </p:sp>
      <p:sp>
        <p:nvSpPr>
          <p:cNvPr id="6" name="Slide Number Placeholder 5"/>
          <p:cNvSpPr>
            <a:spLocks noGrp="1"/>
          </p:cNvSpPr>
          <p:nvPr>
            <p:ph type="sldNum" sz="quarter" idx="12"/>
          </p:nvPr>
        </p:nvSpPr>
        <p:spPr/>
        <p:txBody>
          <a:bodyPr/>
          <a:lstStyle>
            <a:lvl1pPr defTabSz="911161">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896848768"/>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1161">
              <a:defRPr/>
            </a:lvl1pPr>
          </a:lstStyle>
          <a:p>
            <a:pPr>
              <a:defRPr/>
            </a:pPr>
            <a:fld id="{2CB989B6-1DDC-4E41-B776-C10A5F62469B}" type="datetimeFigureOut">
              <a:rPr lang="en-US"/>
              <a:pPr>
                <a:defRPr/>
              </a:pPr>
              <a:t>3/6/24</a:t>
            </a:fld>
            <a:endParaRPr lang="en-US"/>
          </a:p>
        </p:txBody>
      </p:sp>
      <p:sp>
        <p:nvSpPr>
          <p:cNvPr id="6" name="Footer Placeholder 4"/>
          <p:cNvSpPr>
            <a:spLocks noGrp="1"/>
          </p:cNvSpPr>
          <p:nvPr>
            <p:ph type="ftr" sz="quarter" idx="11"/>
          </p:nvPr>
        </p:nvSpPr>
        <p:spPr/>
        <p:txBody>
          <a:bodyPr/>
          <a:lstStyle>
            <a:lvl1pPr defTabSz="911161">
              <a:defRPr/>
            </a:lvl1pPr>
          </a:lstStyle>
          <a:p>
            <a:pPr>
              <a:defRPr/>
            </a:pPr>
            <a:endParaRPr lang="en-US"/>
          </a:p>
        </p:txBody>
      </p:sp>
      <p:sp>
        <p:nvSpPr>
          <p:cNvPr id="7" name="Slide Number Placeholder 5"/>
          <p:cNvSpPr>
            <a:spLocks noGrp="1"/>
          </p:cNvSpPr>
          <p:nvPr>
            <p:ph type="sldNum" sz="quarter" idx="12"/>
          </p:nvPr>
        </p:nvSpPr>
        <p:spPr/>
        <p:txBody>
          <a:bodyPr/>
          <a:lstStyle>
            <a:lvl1pPr defTabSz="911161">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549752858"/>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5584" indent="0">
              <a:buNone/>
              <a:defRPr sz="2000" b="1"/>
            </a:lvl2pPr>
            <a:lvl3pPr marL="911161" indent="0">
              <a:buNone/>
              <a:defRPr sz="1800" b="1"/>
            </a:lvl3pPr>
            <a:lvl4pPr marL="1366735" indent="0">
              <a:buNone/>
              <a:defRPr sz="1600" b="1"/>
            </a:lvl4pPr>
            <a:lvl5pPr marL="1822317" indent="0">
              <a:buNone/>
              <a:defRPr sz="1600" b="1"/>
            </a:lvl5pPr>
            <a:lvl6pPr marL="2277889" indent="0">
              <a:buNone/>
              <a:defRPr sz="1600" b="1"/>
            </a:lvl6pPr>
            <a:lvl7pPr marL="2733469" indent="0">
              <a:buNone/>
              <a:defRPr sz="1600" b="1"/>
            </a:lvl7pPr>
            <a:lvl8pPr marL="3189047" indent="0">
              <a:buNone/>
              <a:defRPr sz="1600" b="1"/>
            </a:lvl8pPr>
            <a:lvl9pPr marL="3644618"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60" y="1535113"/>
            <a:ext cx="4041775" cy="639762"/>
          </a:xfrm>
        </p:spPr>
        <p:txBody>
          <a:bodyPr anchor="b"/>
          <a:lstStyle>
            <a:lvl1pPr marL="0" indent="0">
              <a:buNone/>
              <a:defRPr sz="2400" b="1"/>
            </a:lvl1pPr>
            <a:lvl2pPr marL="455584" indent="0">
              <a:buNone/>
              <a:defRPr sz="2000" b="1"/>
            </a:lvl2pPr>
            <a:lvl3pPr marL="911161" indent="0">
              <a:buNone/>
              <a:defRPr sz="1800" b="1"/>
            </a:lvl3pPr>
            <a:lvl4pPr marL="1366735" indent="0">
              <a:buNone/>
              <a:defRPr sz="1600" b="1"/>
            </a:lvl4pPr>
            <a:lvl5pPr marL="1822317" indent="0">
              <a:buNone/>
              <a:defRPr sz="1600" b="1"/>
            </a:lvl5pPr>
            <a:lvl6pPr marL="2277889" indent="0">
              <a:buNone/>
              <a:defRPr sz="1600" b="1"/>
            </a:lvl6pPr>
            <a:lvl7pPr marL="2733469" indent="0">
              <a:buNone/>
              <a:defRPr sz="1600" b="1"/>
            </a:lvl7pPr>
            <a:lvl8pPr marL="3189047" indent="0">
              <a:buNone/>
              <a:defRPr sz="1600" b="1"/>
            </a:lvl8pPr>
            <a:lvl9pPr marL="3644618"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6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1161">
              <a:defRPr/>
            </a:lvl1pPr>
          </a:lstStyle>
          <a:p>
            <a:pPr>
              <a:defRPr/>
            </a:pPr>
            <a:fld id="{E94C0690-9A53-0942-BCC5-6A138EF6A454}" type="datetimeFigureOut">
              <a:rPr lang="en-US"/>
              <a:pPr>
                <a:defRPr/>
              </a:pPr>
              <a:t>3/6/24</a:t>
            </a:fld>
            <a:endParaRPr lang="en-US"/>
          </a:p>
        </p:txBody>
      </p:sp>
      <p:sp>
        <p:nvSpPr>
          <p:cNvPr id="8" name="Footer Placeholder 4"/>
          <p:cNvSpPr>
            <a:spLocks noGrp="1"/>
          </p:cNvSpPr>
          <p:nvPr>
            <p:ph type="ftr" sz="quarter" idx="11"/>
          </p:nvPr>
        </p:nvSpPr>
        <p:spPr/>
        <p:txBody>
          <a:bodyPr/>
          <a:lstStyle>
            <a:lvl1pPr defTabSz="911161">
              <a:defRPr/>
            </a:lvl1pPr>
          </a:lstStyle>
          <a:p>
            <a:pPr>
              <a:defRPr/>
            </a:pPr>
            <a:endParaRPr lang="en-US"/>
          </a:p>
        </p:txBody>
      </p:sp>
      <p:sp>
        <p:nvSpPr>
          <p:cNvPr id="9" name="Slide Number Placeholder 5"/>
          <p:cNvSpPr>
            <a:spLocks noGrp="1"/>
          </p:cNvSpPr>
          <p:nvPr>
            <p:ph type="sldNum" sz="quarter" idx="12"/>
          </p:nvPr>
        </p:nvSpPr>
        <p:spPr/>
        <p:txBody>
          <a:bodyPr/>
          <a:lstStyle>
            <a:lvl1pPr defTabSz="911161">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160667039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9FC1EE35-D303-E346-B276-46264E959617}" type="slidenum">
              <a:rPr lang="en-US"/>
              <a:pPr>
                <a:defRPr/>
              </a:pPr>
              <a:t>‹#›</a:t>
            </a:fld>
            <a:endParaRPr lang="en-US"/>
          </a:p>
        </p:txBody>
      </p:sp>
    </p:spTree>
    <p:extLst>
      <p:ext uri="{BB962C8B-B14F-4D97-AF65-F5344CB8AC3E}">
        <p14:creationId xmlns:p14="http://schemas.microsoft.com/office/powerpoint/2010/main" val="1563237751"/>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1161">
              <a:defRPr/>
            </a:lvl1pPr>
          </a:lstStyle>
          <a:p>
            <a:pPr>
              <a:defRPr/>
            </a:pPr>
            <a:fld id="{08E9111D-008A-5D4C-80E1-67A0B0076F6E}" type="datetimeFigureOut">
              <a:rPr lang="en-US"/>
              <a:pPr>
                <a:defRPr/>
              </a:pPr>
              <a:t>3/6/24</a:t>
            </a:fld>
            <a:endParaRPr lang="en-US"/>
          </a:p>
        </p:txBody>
      </p:sp>
      <p:sp>
        <p:nvSpPr>
          <p:cNvPr id="4" name="Footer Placeholder 4"/>
          <p:cNvSpPr>
            <a:spLocks noGrp="1"/>
          </p:cNvSpPr>
          <p:nvPr>
            <p:ph type="ftr" sz="quarter" idx="11"/>
          </p:nvPr>
        </p:nvSpPr>
        <p:spPr/>
        <p:txBody>
          <a:bodyPr/>
          <a:lstStyle>
            <a:lvl1pPr defTabSz="911161">
              <a:defRPr/>
            </a:lvl1pPr>
          </a:lstStyle>
          <a:p>
            <a:pPr>
              <a:defRPr/>
            </a:pPr>
            <a:endParaRPr lang="en-US"/>
          </a:p>
        </p:txBody>
      </p:sp>
      <p:sp>
        <p:nvSpPr>
          <p:cNvPr id="5" name="Slide Number Placeholder 5"/>
          <p:cNvSpPr>
            <a:spLocks noGrp="1"/>
          </p:cNvSpPr>
          <p:nvPr>
            <p:ph type="sldNum" sz="quarter" idx="12"/>
          </p:nvPr>
        </p:nvSpPr>
        <p:spPr/>
        <p:txBody>
          <a:bodyPr/>
          <a:lstStyle>
            <a:lvl1pPr defTabSz="911161">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206855902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1161">
              <a:defRPr/>
            </a:lvl1pPr>
          </a:lstStyle>
          <a:p>
            <a:pPr>
              <a:defRPr/>
            </a:pPr>
            <a:fld id="{05EB222C-B7E7-1F4A-A282-F664BAC7BDB2}" type="datetimeFigureOut">
              <a:rPr lang="en-US"/>
              <a:pPr>
                <a:defRPr/>
              </a:pPr>
              <a:t>3/6/24</a:t>
            </a:fld>
            <a:endParaRPr lang="en-US"/>
          </a:p>
        </p:txBody>
      </p:sp>
      <p:sp>
        <p:nvSpPr>
          <p:cNvPr id="3" name="Footer Placeholder 4"/>
          <p:cNvSpPr>
            <a:spLocks noGrp="1"/>
          </p:cNvSpPr>
          <p:nvPr>
            <p:ph type="ftr" sz="quarter" idx="11"/>
          </p:nvPr>
        </p:nvSpPr>
        <p:spPr/>
        <p:txBody>
          <a:bodyPr/>
          <a:lstStyle>
            <a:lvl1pPr defTabSz="911161">
              <a:defRPr/>
            </a:lvl1pPr>
          </a:lstStyle>
          <a:p>
            <a:pPr>
              <a:defRPr/>
            </a:pPr>
            <a:endParaRPr lang="en-US"/>
          </a:p>
        </p:txBody>
      </p:sp>
      <p:sp>
        <p:nvSpPr>
          <p:cNvPr id="4" name="Slide Number Placeholder 5"/>
          <p:cNvSpPr>
            <a:spLocks noGrp="1"/>
          </p:cNvSpPr>
          <p:nvPr>
            <p:ph type="sldNum" sz="quarter" idx="12"/>
          </p:nvPr>
        </p:nvSpPr>
        <p:spPr/>
        <p:txBody>
          <a:bodyPr/>
          <a:lstStyle>
            <a:lvl1pPr defTabSz="911161">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2205219942"/>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4"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14" y="1435101"/>
            <a:ext cx="3008313" cy="4691063"/>
          </a:xfrm>
        </p:spPr>
        <p:txBody>
          <a:bodyPr/>
          <a:lstStyle>
            <a:lvl1pPr marL="0" indent="0">
              <a:buNone/>
              <a:defRPr sz="1400"/>
            </a:lvl1pPr>
            <a:lvl2pPr marL="455584" indent="0">
              <a:buNone/>
              <a:defRPr sz="1200"/>
            </a:lvl2pPr>
            <a:lvl3pPr marL="911161" indent="0">
              <a:buNone/>
              <a:defRPr sz="1000"/>
            </a:lvl3pPr>
            <a:lvl4pPr marL="1366735" indent="0">
              <a:buNone/>
              <a:defRPr sz="900"/>
            </a:lvl4pPr>
            <a:lvl5pPr marL="1822317" indent="0">
              <a:buNone/>
              <a:defRPr sz="900"/>
            </a:lvl5pPr>
            <a:lvl6pPr marL="2277889" indent="0">
              <a:buNone/>
              <a:defRPr sz="900"/>
            </a:lvl6pPr>
            <a:lvl7pPr marL="2733469" indent="0">
              <a:buNone/>
              <a:defRPr sz="900"/>
            </a:lvl7pPr>
            <a:lvl8pPr marL="3189047" indent="0">
              <a:buNone/>
              <a:defRPr sz="900"/>
            </a:lvl8pPr>
            <a:lvl9pPr marL="3644618"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1161">
              <a:defRPr/>
            </a:lvl1pPr>
          </a:lstStyle>
          <a:p>
            <a:pPr>
              <a:defRPr/>
            </a:pPr>
            <a:fld id="{CE0A1A91-BB72-DF49-BCC6-DBAAF342085B}" type="datetimeFigureOut">
              <a:rPr lang="en-US"/>
              <a:pPr>
                <a:defRPr/>
              </a:pPr>
              <a:t>3/6/24</a:t>
            </a:fld>
            <a:endParaRPr lang="en-US"/>
          </a:p>
        </p:txBody>
      </p:sp>
      <p:sp>
        <p:nvSpPr>
          <p:cNvPr id="6" name="Footer Placeholder 4"/>
          <p:cNvSpPr>
            <a:spLocks noGrp="1"/>
          </p:cNvSpPr>
          <p:nvPr>
            <p:ph type="ftr" sz="quarter" idx="11"/>
          </p:nvPr>
        </p:nvSpPr>
        <p:spPr/>
        <p:txBody>
          <a:bodyPr/>
          <a:lstStyle>
            <a:lvl1pPr defTabSz="911161">
              <a:defRPr/>
            </a:lvl1pPr>
          </a:lstStyle>
          <a:p>
            <a:pPr>
              <a:defRPr/>
            </a:pPr>
            <a:endParaRPr lang="en-US"/>
          </a:p>
        </p:txBody>
      </p:sp>
      <p:sp>
        <p:nvSpPr>
          <p:cNvPr id="7" name="Slide Number Placeholder 5"/>
          <p:cNvSpPr>
            <a:spLocks noGrp="1"/>
          </p:cNvSpPr>
          <p:nvPr>
            <p:ph type="sldNum" sz="quarter" idx="12"/>
          </p:nvPr>
        </p:nvSpPr>
        <p:spPr/>
        <p:txBody>
          <a:bodyPr/>
          <a:lstStyle>
            <a:lvl1pPr defTabSz="911161">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37484979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5584" indent="0">
              <a:buNone/>
              <a:defRPr sz="2800"/>
            </a:lvl2pPr>
            <a:lvl3pPr marL="911161" indent="0">
              <a:buNone/>
              <a:defRPr sz="2400"/>
            </a:lvl3pPr>
            <a:lvl4pPr marL="1366735" indent="0">
              <a:buNone/>
              <a:defRPr sz="2000"/>
            </a:lvl4pPr>
            <a:lvl5pPr marL="1822317" indent="0">
              <a:buNone/>
              <a:defRPr sz="2000"/>
            </a:lvl5pPr>
            <a:lvl6pPr marL="2277889" indent="0">
              <a:buNone/>
              <a:defRPr sz="2000"/>
            </a:lvl6pPr>
            <a:lvl7pPr marL="2733469" indent="0">
              <a:buNone/>
              <a:defRPr sz="2000"/>
            </a:lvl7pPr>
            <a:lvl8pPr marL="3189047" indent="0">
              <a:buNone/>
              <a:defRPr sz="2000"/>
            </a:lvl8pPr>
            <a:lvl9pPr marL="364461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5584" indent="0">
              <a:buNone/>
              <a:defRPr sz="1200"/>
            </a:lvl2pPr>
            <a:lvl3pPr marL="911161" indent="0">
              <a:buNone/>
              <a:defRPr sz="1000"/>
            </a:lvl3pPr>
            <a:lvl4pPr marL="1366735" indent="0">
              <a:buNone/>
              <a:defRPr sz="900"/>
            </a:lvl4pPr>
            <a:lvl5pPr marL="1822317" indent="0">
              <a:buNone/>
              <a:defRPr sz="900"/>
            </a:lvl5pPr>
            <a:lvl6pPr marL="2277889" indent="0">
              <a:buNone/>
              <a:defRPr sz="900"/>
            </a:lvl6pPr>
            <a:lvl7pPr marL="2733469" indent="0">
              <a:buNone/>
              <a:defRPr sz="900"/>
            </a:lvl7pPr>
            <a:lvl8pPr marL="3189047" indent="0">
              <a:buNone/>
              <a:defRPr sz="900"/>
            </a:lvl8pPr>
            <a:lvl9pPr marL="3644618"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1161">
              <a:defRPr/>
            </a:lvl1pPr>
          </a:lstStyle>
          <a:p>
            <a:pPr>
              <a:defRPr/>
            </a:pPr>
            <a:fld id="{E192B9F1-FB38-5B43-B97F-366718914DDE}" type="datetimeFigureOut">
              <a:rPr lang="en-US"/>
              <a:pPr>
                <a:defRPr/>
              </a:pPr>
              <a:t>3/6/24</a:t>
            </a:fld>
            <a:endParaRPr lang="en-US"/>
          </a:p>
        </p:txBody>
      </p:sp>
      <p:sp>
        <p:nvSpPr>
          <p:cNvPr id="6" name="Footer Placeholder 4"/>
          <p:cNvSpPr>
            <a:spLocks noGrp="1"/>
          </p:cNvSpPr>
          <p:nvPr>
            <p:ph type="ftr" sz="quarter" idx="11"/>
          </p:nvPr>
        </p:nvSpPr>
        <p:spPr/>
        <p:txBody>
          <a:bodyPr/>
          <a:lstStyle>
            <a:lvl1pPr defTabSz="911161">
              <a:defRPr/>
            </a:lvl1pPr>
          </a:lstStyle>
          <a:p>
            <a:pPr>
              <a:defRPr/>
            </a:pPr>
            <a:endParaRPr lang="en-US"/>
          </a:p>
        </p:txBody>
      </p:sp>
      <p:sp>
        <p:nvSpPr>
          <p:cNvPr id="7" name="Slide Number Placeholder 5"/>
          <p:cNvSpPr>
            <a:spLocks noGrp="1"/>
          </p:cNvSpPr>
          <p:nvPr>
            <p:ph type="sldNum" sz="quarter" idx="12"/>
          </p:nvPr>
        </p:nvSpPr>
        <p:spPr/>
        <p:txBody>
          <a:bodyPr/>
          <a:lstStyle>
            <a:lvl1pPr defTabSz="911161">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3057535534"/>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1161">
              <a:defRPr/>
            </a:lvl1pPr>
          </a:lstStyle>
          <a:p>
            <a:pPr>
              <a:defRPr/>
            </a:pPr>
            <a:fld id="{17731BFF-FAB2-7F4E-BD0D-80B345E6EB0F}" type="datetimeFigureOut">
              <a:rPr lang="en-US"/>
              <a:pPr>
                <a:defRPr/>
              </a:pPr>
              <a:t>3/6/24</a:t>
            </a:fld>
            <a:endParaRPr lang="en-US"/>
          </a:p>
        </p:txBody>
      </p:sp>
      <p:sp>
        <p:nvSpPr>
          <p:cNvPr id="5" name="Footer Placeholder 4"/>
          <p:cNvSpPr>
            <a:spLocks noGrp="1"/>
          </p:cNvSpPr>
          <p:nvPr>
            <p:ph type="ftr" sz="quarter" idx="11"/>
          </p:nvPr>
        </p:nvSpPr>
        <p:spPr/>
        <p:txBody>
          <a:bodyPr/>
          <a:lstStyle>
            <a:lvl1pPr defTabSz="911161">
              <a:defRPr/>
            </a:lvl1pPr>
          </a:lstStyle>
          <a:p>
            <a:pPr>
              <a:defRPr/>
            </a:pPr>
            <a:endParaRPr lang="en-US"/>
          </a:p>
        </p:txBody>
      </p:sp>
      <p:sp>
        <p:nvSpPr>
          <p:cNvPr id="6" name="Slide Number Placeholder 5"/>
          <p:cNvSpPr>
            <a:spLocks noGrp="1"/>
          </p:cNvSpPr>
          <p:nvPr>
            <p:ph type="sldNum" sz="quarter" idx="12"/>
          </p:nvPr>
        </p:nvSpPr>
        <p:spPr/>
        <p:txBody>
          <a:bodyPr/>
          <a:lstStyle>
            <a:lvl1pPr defTabSz="911161">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265404862"/>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1161">
              <a:defRPr/>
            </a:lvl1pPr>
          </a:lstStyle>
          <a:p>
            <a:pPr>
              <a:defRPr/>
            </a:pPr>
            <a:fld id="{0E533861-A3B7-1142-B9E0-8DFBB59E64CC}" type="datetimeFigureOut">
              <a:rPr lang="en-US"/>
              <a:pPr>
                <a:defRPr/>
              </a:pPr>
              <a:t>3/6/24</a:t>
            </a:fld>
            <a:endParaRPr lang="en-US"/>
          </a:p>
        </p:txBody>
      </p:sp>
      <p:sp>
        <p:nvSpPr>
          <p:cNvPr id="5" name="Footer Placeholder 4"/>
          <p:cNvSpPr>
            <a:spLocks noGrp="1"/>
          </p:cNvSpPr>
          <p:nvPr>
            <p:ph type="ftr" sz="quarter" idx="11"/>
          </p:nvPr>
        </p:nvSpPr>
        <p:spPr/>
        <p:txBody>
          <a:bodyPr/>
          <a:lstStyle>
            <a:lvl1pPr defTabSz="911161">
              <a:defRPr/>
            </a:lvl1pPr>
          </a:lstStyle>
          <a:p>
            <a:pPr>
              <a:defRPr/>
            </a:pPr>
            <a:endParaRPr lang="en-US"/>
          </a:p>
        </p:txBody>
      </p:sp>
      <p:sp>
        <p:nvSpPr>
          <p:cNvPr id="6" name="Slide Number Placeholder 5"/>
          <p:cNvSpPr>
            <a:spLocks noGrp="1"/>
          </p:cNvSpPr>
          <p:nvPr>
            <p:ph type="sldNum" sz="quarter" idx="12"/>
          </p:nvPr>
        </p:nvSpPr>
        <p:spPr/>
        <p:txBody>
          <a:bodyPr/>
          <a:lstStyle>
            <a:lvl1pPr defTabSz="911161">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95443860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5762" indent="0" algn="ctr">
              <a:buNone/>
              <a:defRPr/>
            </a:lvl2pPr>
            <a:lvl3pPr marL="911519" indent="0" algn="ctr">
              <a:buNone/>
              <a:defRPr/>
            </a:lvl3pPr>
            <a:lvl4pPr marL="1367277" indent="0" algn="ctr">
              <a:buNone/>
              <a:defRPr/>
            </a:lvl4pPr>
            <a:lvl5pPr marL="1823035" indent="0" algn="ctr">
              <a:buNone/>
              <a:defRPr/>
            </a:lvl5pPr>
            <a:lvl6pPr marL="2278794" indent="0" algn="ctr">
              <a:buNone/>
              <a:defRPr/>
            </a:lvl6pPr>
            <a:lvl7pPr marL="2734551" indent="0" algn="ctr">
              <a:buNone/>
              <a:defRPr/>
            </a:lvl7pPr>
            <a:lvl8pPr marL="3190313" indent="0" algn="ctr">
              <a:buNone/>
              <a:defRPr/>
            </a:lvl8pPr>
            <a:lvl9pPr marL="3646069"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065242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87093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5210853"/>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7219425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E37CF051-1FF7-1C43-9974-8F6B35EEADEA}" type="slidenum">
              <a:rPr lang="en-US"/>
              <a:pPr>
                <a:defRPr/>
              </a:pPr>
              <a:t>‹#›</a:t>
            </a:fld>
            <a:endParaRPr lang="en-US"/>
          </a:p>
        </p:txBody>
      </p:sp>
    </p:spTree>
    <p:extLst>
      <p:ext uri="{BB962C8B-B14F-4D97-AF65-F5344CB8AC3E}">
        <p14:creationId xmlns:p14="http://schemas.microsoft.com/office/powerpoint/2010/main" val="3753457003"/>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80716901"/>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2923120"/>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7272189"/>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7191100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288788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076349"/>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068980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27"/>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8239"/>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543" y="2130550"/>
            <a:ext cx="7772977" cy="1469371"/>
          </a:xfrm>
          <a:prstGeom prst="rect">
            <a:avLst/>
          </a:prstGeom>
        </p:spPr>
        <p:txBody>
          <a:bodyPr vert="horz" lIns="81773" tIns="40885" rIns="81773" bIns="40885"/>
          <a:lstStyle/>
          <a:p>
            <a:r>
              <a:rPr lang="en-US"/>
              <a:t>Click to edit Master title style</a:t>
            </a:r>
          </a:p>
        </p:txBody>
      </p:sp>
      <p:sp>
        <p:nvSpPr>
          <p:cNvPr id="3" name="Subtitle 2"/>
          <p:cNvSpPr>
            <a:spLocks noGrp="1"/>
          </p:cNvSpPr>
          <p:nvPr>
            <p:ph type="subTitle" idx="1"/>
          </p:nvPr>
        </p:nvSpPr>
        <p:spPr>
          <a:xfrm>
            <a:off x="1371054" y="3885640"/>
            <a:ext cx="6401955" cy="1753721"/>
          </a:xfrm>
          <a:prstGeom prst="rect">
            <a:avLst/>
          </a:prstGeom>
        </p:spPr>
        <p:txBody>
          <a:bodyPr vert="horz" lIns="81773" tIns="40885" rIns="81773" bIns="40885"/>
          <a:lstStyle>
            <a:lvl1pPr marL="0" indent="0" algn="ctr">
              <a:buNone/>
              <a:defRPr/>
            </a:lvl1pPr>
            <a:lvl2pPr marL="408804" indent="0" algn="ctr">
              <a:buNone/>
              <a:defRPr/>
            </a:lvl2pPr>
            <a:lvl3pPr marL="817610" indent="0" algn="ctr">
              <a:buNone/>
              <a:defRPr/>
            </a:lvl3pPr>
            <a:lvl4pPr marL="1226418" indent="0" algn="ctr">
              <a:buNone/>
              <a:defRPr/>
            </a:lvl4pPr>
            <a:lvl5pPr marL="1635223" indent="0" algn="ctr">
              <a:buNone/>
              <a:defRPr/>
            </a:lvl5pPr>
            <a:lvl6pPr marL="2044036" indent="0" algn="ctr">
              <a:buNone/>
              <a:defRPr/>
            </a:lvl6pPr>
            <a:lvl7pPr marL="2452841" indent="0" algn="ctr">
              <a:buNone/>
              <a:defRPr/>
            </a:lvl7pPr>
            <a:lvl8pPr marL="2861646" indent="0" algn="ctr">
              <a:buNone/>
              <a:defRPr/>
            </a:lvl8pPr>
            <a:lvl9pPr marL="3270452" indent="0" algn="ctr">
              <a:buNone/>
              <a:defRPr/>
            </a:lvl9pPr>
          </a:lstStyle>
          <a:p>
            <a:r>
              <a:rPr lang="en-US"/>
              <a:t>Click to edit Master subtitle style</a:t>
            </a:r>
          </a:p>
        </p:txBody>
      </p:sp>
    </p:spTree>
    <p:extLst>
      <p:ext uri="{BB962C8B-B14F-4D97-AF65-F5344CB8AC3E}">
        <p14:creationId xmlns:p14="http://schemas.microsoft.com/office/powerpoint/2010/main" val="2813636344"/>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20" y="274544"/>
            <a:ext cx="8229023" cy="1143000"/>
          </a:xfrm>
          <a:prstGeom prst="rect">
            <a:avLst/>
          </a:prstGeom>
        </p:spPr>
        <p:txBody>
          <a:bodyPr vert="horz" lIns="81773" tIns="40885" rIns="81773" bIns="40885"/>
          <a:lstStyle/>
          <a:p>
            <a:r>
              <a:rPr lang="en-US"/>
              <a:t>Click to edit Master title style</a:t>
            </a:r>
          </a:p>
        </p:txBody>
      </p:sp>
      <p:sp>
        <p:nvSpPr>
          <p:cNvPr id="3" name="Content Placeholder 2"/>
          <p:cNvSpPr>
            <a:spLocks noGrp="1"/>
          </p:cNvSpPr>
          <p:nvPr>
            <p:ph idx="1"/>
          </p:nvPr>
        </p:nvSpPr>
        <p:spPr>
          <a:xfrm>
            <a:off x="457520" y="1599643"/>
            <a:ext cx="8229023" cy="4527176"/>
          </a:xfrm>
          <a:prstGeom prst="rect">
            <a:avLst/>
          </a:prstGeom>
        </p:spPr>
        <p:txBody>
          <a:bodyPr vert="horz" lIns="81773" tIns="40885" rIns="81773" bIns="40885"/>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404125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Tree>
    <p:extLst>
      <p:ext uri="{BB962C8B-B14F-4D97-AF65-F5344CB8AC3E}">
        <p14:creationId xmlns:p14="http://schemas.microsoft.com/office/powerpoint/2010/main" val="1966860640"/>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3038" y="4406713"/>
            <a:ext cx="7771534" cy="1362916"/>
          </a:xfrm>
          <a:prstGeom prst="rect">
            <a:avLst/>
          </a:prstGeom>
        </p:spPr>
        <p:txBody>
          <a:bodyPr vert="horz" lIns="81773" tIns="40885" rIns="81773" bIns="40885" anchor="t"/>
          <a:lstStyle>
            <a:lvl1pPr algn="l">
              <a:defRPr sz="3600" b="1" cap="all"/>
            </a:lvl1pPr>
          </a:lstStyle>
          <a:p>
            <a:r>
              <a:rPr lang="en-US"/>
              <a:t>Click to edit Master title style</a:t>
            </a:r>
          </a:p>
        </p:txBody>
      </p:sp>
      <p:sp>
        <p:nvSpPr>
          <p:cNvPr id="3" name="Text Placeholder 2"/>
          <p:cNvSpPr>
            <a:spLocks noGrp="1"/>
          </p:cNvSpPr>
          <p:nvPr>
            <p:ph type="body" idx="1"/>
          </p:nvPr>
        </p:nvSpPr>
        <p:spPr>
          <a:xfrm>
            <a:off x="723038" y="2906526"/>
            <a:ext cx="7771534" cy="1500187"/>
          </a:xfrm>
          <a:prstGeom prst="rect">
            <a:avLst/>
          </a:prstGeom>
        </p:spPr>
        <p:txBody>
          <a:bodyPr vert="horz" lIns="81773" tIns="40885" rIns="81773" bIns="40885" anchor="b"/>
          <a:lstStyle>
            <a:lvl1pPr marL="0" indent="0">
              <a:buNone/>
              <a:defRPr sz="1800"/>
            </a:lvl1pPr>
            <a:lvl2pPr marL="408804" indent="0">
              <a:buNone/>
              <a:defRPr sz="1600"/>
            </a:lvl2pPr>
            <a:lvl3pPr marL="817610" indent="0">
              <a:buNone/>
              <a:defRPr sz="1400"/>
            </a:lvl3pPr>
            <a:lvl4pPr marL="1226418" indent="0">
              <a:buNone/>
              <a:defRPr sz="1300"/>
            </a:lvl4pPr>
            <a:lvl5pPr marL="1635223" indent="0">
              <a:buNone/>
              <a:defRPr sz="1300"/>
            </a:lvl5pPr>
            <a:lvl6pPr marL="2044036" indent="0">
              <a:buNone/>
              <a:defRPr sz="1300"/>
            </a:lvl6pPr>
            <a:lvl7pPr marL="2452841" indent="0">
              <a:buNone/>
              <a:defRPr sz="1300"/>
            </a:lvl7pPr>
            <a:lvl8pPr marL="2861646" indent="0">
              <a:buNone/>
              <a:defRPr sz="1300"/>
            </a:lvl8pPr>
            <a:lvl9pPr marL="3270452" indent="0">
              <a:buNone/>
              <a:defRPr sz="1300"/>
            </a:lvl9pPr>
          </a:lstStyle>
          <a:p>
            <a:pPr lvl="0"/>
            <a:r>
              <a:rPr lang="en-US"/>
              <a:t>Click to edit Master text styles</a:t>
            </a:r>
          </a:p>
        </p:txBody>
      </p:sp>
    </p:spTree>
    <p:extLst>
      <p:ext uri="{BB962C8B-B14F-4D97-AF65-F5344CB8AC3E}">
        <p14:creationId xmlns:p14="http://schemas.microsoft.com/office/powerpoint/2010/main" val="2154207300"/>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20" y="274544"/>
            <a:ext cx="8229023" cy="1143000"/>
          </a:xfrm>
          <a:prstGeom prst="rect">
            <a:avLst/>
          </a:prstGeom>
        </p:spPr>
        <p:txBody>
          <a:bodyPr vert="horz" lIns="81773" tIns="40885" rIns="81773" bIns="40885"/>
          <a:lstStyle/>
          <a:p>
            <a:r>
              <a:rPr lang="en-US"/>
              <a:t>Click to edit Master title style</a:t>
            </a:r>
          </a:p>
        </p:txBody>
      </p:sp>
      <p:sp>
        <p:nvSpPr>
          <p:cNvPr id="3" name="Content Placeholder 2"/>
          <p:cNvSpPr>
            <a:spLocks noGrp="1"/>
          </p:cNvSpPr>
          <p:nvPr>
            <p:ph sz="half" idx="1"/>
          </p:nvPr>
        </p:nvSpPr>
        <p:spPr>
          <a:xfrm>
            <a:off x="457489" y="1599643"/>
            <a:ext cx="4045238" cy="4527176"/>
          </a:xfrm>
          <a:prstGeom prst="rect">
            <a:avLst/>
          </a:prstGeom>
        </p:spPr>
        <p:txBody>
          <a:bodyPr vert="horz" lIns="81773" tIns="40885" rIns="81773" bIns="40885"/>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1304" y="1599643"/>
            <a:ext cx="4045239" cy="4527176"/>
          </a:xfrm>
          <a:prstGeom prst="rect">
            <a:avLst/>
          </a:prstGeom>
        </p:spPr>
        <p:txBody>
          <a:bodyPr vert="horz" lIns="81773" tIns="40885" rIns="81773" bIns="40885"/>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6434255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520" y="274544"/>
            <a:ext cx="8229023" cy="1143000"/>
          </a:xfrm>
          <a:prstGeom prst="rect">
            <a:avLst/>
          </a:prstGeom>
        </p:spPr>
        <p:txBody>
          <a:bodyPr vert="horz" lIns="81773" tIns="40885" rIns="81773" bIns="40885"/>
          <a:lstStyle>
            <a:lvl1pPr>
              <a:defRPr/>
            </a:lvl1pPr>
          </a:lstStyle>
          <a:p>
            <a:r>
              <a:rPr lang="en-US"/>
              <a:t>Click to edit Master title style</a:t>
            </a:r>
          </a:p>
        </p:txBody>
      </p:sp>
      <p:sp>
        <p:nvSpPr>
          <p:cNvPr id="3" name="Text Placeholder 2"/>
          <p:cNvSpPr>
            <a:spLocks noGrp="1"/>
          </p:cNvSpPr>
          <p:nvPr>
            <p:ph type="body" idx="1"/>
          </p:nvPr>
        </p:nvSpPr>
        <p:spPr>
          <a:xfrm>
            <a:off x="457489" y="1535206"/>
            <a:ext cx="4039465" cy="640136"/>
          </a:xfrm>
          <a:prstGeom prst="rect">
            <a:avLst/>
          </a:prstGeom>
        </p:spPr>
        <p:txBody>
          <a:bodyPr vert="horz" lIns="81773" tIns="40885" rIns="81773" bIns="40885" anchor="b"/>
          <a:lstStyle>
            <a:lvl1pPr marL="0" indent="0">
              <a:buNone/>
              <a:defRPr sz="2200" b="1"/>
            </a:lvl1pPr>
            <a:lvl2pPr marL="408804" indent="0">
              <a:buNone/>
              <a:defRPr sz="1800" b="1"/>
            </a:lvl2pPr>
            <a:lvl3pPr marL="817610" indent="0">
              <a:buNone/>
              <a:defRPr sz="1600" b="1"/>
            </a:lvl3pPr>
            <a:lvl4pPr marL="1226418" indent="0">
              <a:buNone/>
              <a:defRPr sz="1400" b="1"/>
            </a:lvl4pPr>
            <a:lvl5pPr marL="1635223" indent="0">
              <a:buNone/>
              <a:defRPr sz="1400" b="1"/>
            </a:lvl5pPr>
            <a:lvl6pPr marL="2044036" indent="0">
              <a:buNone/>
              <a:defRPr sz="1400" b="1"/>
            </a:lvl6pPr>
            <a:lvl7pPr marL="2452841" indent="0">
              <a:buNone/>
              <a:defRPr sz="1400" b="1"/>
            </a:lvl7pPr>
            <a:lvl8pPr marL="2861646" indent="0">
              <a:buNone/>
              <a:defRPr sz="1400" b="1"/>
            </a:lvl8pPr>
            <a:lvl9pPr marL="3270452" indent="0">
              <a:buNone/>
              <a:defRPr sz="1400" b="1"/>
            </a:lvl9pPr>
          </a:lstStyle>
          <a:p>
            <a:pPr lvl="0"/>
            <a:r>
              <a:rPr lang="en-US"/>
              <a:t>Click to edit Master text styles</a:t>
            </a:r>
          </a:p>
        </p:txBody>
      </p:sp>
      <p:sp>
        <p:nvSpPr>
          <p:cNvPr id="4" name="Content Placeholder 3"/>
          <p:cNvSpPr>
            <a:spLocks noGrp="1"/>
          </p:cNvSpPr>
          <p:nvPr>
            <p:ph sz="half" idx="2"/>
          </p:nvPr>
        </p:nvSpPr>
        <p:spPr>
          <a:xfrm>
            <a:off x="457489" y="2175344"/>
            <a:ext cx="4039465" cy="3951474"/>
          </a:xfrm>
          <a:prstGeom prst="rect">
            <a:avLst/>
          </a:prstGeom>
        </p:spPr>
        <p:txBody>
          <a:bodyPr vert="horz" lIns="81773" tIns="40885" rIns="81773" bIns="40885"/>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606" y="1535206"/>
            <a:ext cx="4040909" cy="640136"/>
          </a:xfrm>
          <a:prstGeom prst="rect">
            <a:avLst/>
          </a:prstGeom>
        </p:spPr>
        <p:txBody>
          <a:bodyPr vert="horz" lIns="81773" tIns="40885" rIns="81773" bIns="40885" anchor="b"/>
          <a:lstStyle>
            <a:lvl1pPr marL="0" indent="0">
              <a:buNone/>
              <a:defRPr sz="2200" b="1"/>
            </a:lvl1pPr>
            <a:lvl2pPr marL="408804" indent="0">
              <a:buNone/>
              <a:defRPr sz="1800" b="1"/>
            </a:lvl2pPr>
            <a:lvl3pPr marL="817610" indent="0">
              <a:buNone/>
              <a:defRPr sz="1600" b="1"/>
            </a:lvl3pPr>
            <a:lvl4pPr marL="1226418" indent="0">
              <a:buNone/>
              <a:defRPr sz="1400" b="1"/>
            </a:lvl4pPr>
            <a:lvl5pPr marL="1635223" indent="0">
              <a:buNone/>
              <a:defRPr sz="1400" b="1"/>
            </a:lvl5pPr>
            <a:lvl6pPr marL="2044036" indent="0">
              <a:buNone/>
              <a:defRPr sz="1400" b="1"/>
            </a:lvl6pPr>
            <a:lvl7pPr marL="2452841" indent="0">
              <a:buNone/>
              <a:defRPr sz="1400" b="1"/>
            </a:lvl7pPr>
            <a:lvl8pPr marL="2861646" indent="0">
              <a:buNone/>
              <a:defRPr sz="1400" b="1"/>
            </a:lvl8pPr>
            <a:lvl9pPr marL="3270452" indent="0">
              <a:buNone/>
              <a:defRPr sz="1400" b="1"/>
            </a:lvl9pPr>
          </a:lstStyle>
          <a:p>
            <a:pPr lvl="0"/>
            <a:r>
              <a:rPr lang="en-US"/>
              <a:t>Click to edit Master text styles</a:t>
            </a:r>
          </a:p>
        </p:txBody>
      </p:sp>
      <p:sp>
        <p:nvSpPr>
          <p:cNvPr id="6" name="Content Placeholder 5"/>
          <p:cNvSpPr>
            <a:spLocks noGrp="1"/>
          </p:cNvSpPr>
          <p:nvPr>
            <p:ph sz="quarter" idx="4"/>
          </p:nvPr>
        </p:nvSpPr>
        <p:spPr>
          <a:xfrm>
            <a:off x="4645606" y="2175344"/>
            <a:ext cx="4040909" cy="3951474"/>
          </a:xfrm>
          <a:prstGeom prst="rect">
            <a:avLst/>
          </a:prstGeom>
        </p:spPr>
        <p:txBody>
          <a:bodyPr vert="horz" lIns="81773" tIns="40885" rIns="81773" bIns="40885"/>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2177631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520" y="274544"/>
            <a:ext cx="8229023" cy="1143000"/>
          </a:xfrm>
          <a:prstGeom prst="rect">
            <a:avLst/>
          </a:prstGeom>
        </p:spPr>
        <p:txBody>
          <a:bodyPr vert="horz" lIns="81773" tIns="40885" rIns="81773" bIns="40885"/>
          <a:lstStyle/>
          <a:p>
            <a:r>
              <a:rPr lang="en-US"/>
              <a:t>Click to edit Master title style</a:t>
            </a:r>
          </a:p>
        </p:txBody>
      </p:sp>
    </p:spTree>
    <p:extLst>
      <p:ext uri="{BB962C8B-B14F-4D97-AF65-F5344CB8AC3E}">
        <p14:creationId xmlns:p14="http://schemas.microsoft.com/office/powerpoint/2010/main" val="405328591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85790140"/>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495" y="273144"/>
            <a:ext cx="3007591" cy="1162610"/>
          </a:xfrm>
          <a:prstGeom prst="rect">
            <a:avLst/>
          </a:prstGeom>
        </p:spPr>
        <p:txBody>
          <a:bodyPr vert="horz" lIns="81773" tIns="40885" rIns="81773" bIns="40885" anchor="b"/>
          <a:lstStyle>
            <a:lvl1pPr algn="l">
              <a:defRPr sz="1800" b="1"/>
            </a:lvl1pPr>
          </a:lstStyle>
          <a:p>
            <a:r>
              <a:rPr lang="en-US"/>
              <a:t>Click to edit Master title style</a:t>
            </a:r>
          </a:p>
        </p:txBody>
      </p:sp>
      <p:sp>
        <p:nvSpPr>
          <p:cNvPr id="3" name="Content Placeholder 2"/>
          <p:cNvSpPr>
            <a:spLocks noGrp="1"/>
          </p:cNvSpPr>
          <p:nvPr>
            <p:ph idx="1"/>
          </p:nvPr>
        </p:nvSpPr>
        <p:spPr>
          <a:xfrm>
            <a:off x="3574762" y="273144"/>
            <a:ext cx="5111750" cy="5853672"/>
          </a:xfrm>
          <a:prstGeom prst="rect">
            <a:avLst/>
          </a:prstGeom>
        </p:spPr>
        <p:txBody>
          <a:bodyPr vert="horz" lIns="81773" tIns="40885" rIns="81773" bIns="40885"/>
          <a:lstStyle>
            <a:lvl1pPr>
              <a:defRPr sz="2900"/>
            </a:lvl1pPr>
            <a:lvl2pPr>
              <a:defRPr sz="2500"/>
            </a:lvl2pPr>
            <a:lvl3pPr>
              <a:defRPr sz="22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495" y="1435755"/>
            <a:ext cx="3007591" cy="4691062"/>
          </a:xfrm>
          <a:prstGeom prst="rect">
            <a:avLst/>
          </a:prstGeom>
        </p:spPr>
        <p:txBody>
          <a:bodyPr vert="horz" lIns="81773" tIns="40885" rIns="81773" bIns="40885"/>
          <a:lstStyle>
            <a:lvl1pPr marL="0" indent="0">
              <a:buNone/>
              <a:defRPr sz="1300"/>
            </a:lvl1pPr>
            <a:lvl2pPr marL="408804" indent="0">
              <a:buNone/>
              <a:defRPr sz="1100"/>
            </a:lvl2pPr>
            <a:lvl3pPr marL="817610" indent="0">
              <a:buNone/>
              <a:defRPr sz="900"/>
            </a:lvl3pPr>
            <a:lvl4pPr marL="1226418" indent="0">
              <a:buNone/>
              <a:defRPr sz="800"/>
            </a:lvl4pPr>
            <a:lvl5pPr marL="1635223" indent="0">
              <a:buNone/>
              <a:defRPr sz="800"/>
            </a:lvl5pPr>
            <a:lvl6pPr marL="2044036" indent="0">
              <a:buNone/>
              <a:defRPr sz="800"/>
            </a:lvl6pPr>
            <a:lvl7pPr marL="2452841" indent="0">
              <a:buNone/>
              <a:defRPr sz="800"/>
            </a:lvl7pPr>
            <a:lvl8pPr marL="2861646" indent="0">
              <a:buNone/>
              <a:defRPr sz="800"/>
            </a:lvl8pPr>
            <a:lvl9pPr marL="3270452" indent="0">
              <a:buNone/>
              <a:defRPr sz="800"/>
            </a:lvl9pPr>
          </a:lstStyle>
          <a:p>
            <a:pPr lvl="0"/>
            <a:r>
              <a:rPr lang="en-US"/>
              <a:t>Click to edit Master text styles</a:t>
            </a:r>
          </a:p>
        </p:txBody>
      </p:sp>
    </p:spTree>
    <p:extLst>
      <p:ext uri="{BB962C8B-B14F-4D97-AF65-F5344CB8AC3E}">
        <p14:creationId xmlns:p14="http://schemas.microsoft.com/office/powerpoint/2010/main" val="9593339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463" y="4800352"/>
            <a:ext cx="5486977" cy="567297"/>
          </a:xfrm>
          <a:prstGeom prst="rect">
            <a:avLst/>
          </a:prstGeom>
        </p:spPr>
        <p:txBody>
          <a:bodyPr vert="horz" lIns="81773" tIns="40885" rIns="81773" bIns="40885" anchor="b"/>
          <a:lstStyle>
            <a:lvl1pPr algn="l">
              <a:defRPr sz="1800" b="1"/>
            </a:lvl1pPr>
          </a:lstStyle>
          <a:p>
            <a:r>
              <a:rPr lang="en-US"/>
              <a:t>Click to edit Master title style</a:t>
            </a:r>
          </a:p>
        </p:txBody>
      </p:sp>
      <p:sp>
        <p:nvSpPr>
          <p:cNvPr id="3" name="Picture Placeholder 2"/>
          <p:cNvSpPr>
            <a:spLocks noGrp="1"/>
          </p:cNvSpPr>
          <p:nvPr>
            <p:ph type="pic" idx="1"/>
          </p:nvPr>
        </p:nvSpPr>
        <p:spPr>
          <a:xfrm>
            <a:off x="1792463" y="612122"/>
            <a:ext cx="5486977" cy="4115360"/>
          </a:xfrm>
          <a:prstGeom prst="rect">
            <a:avLst/>
          </a:prstGeom>
        </p:spPr>
        <p:txBody>
          <a:bodyPr vert="horz" lIns="81773" tIns="40885" rIns="81773" bIns="40885"/>
          <a:lstStyle>
            <a:lvl1pPr marL="0" indent="0">
              <a:buNone/>
              <a:defRPr sz="2900"/>
            </a:lvl1pPr>
            <a:lvl2pPr marL="408804" indent="0">
              <a:buNone/>
              <a:defRPr sz="2500"/>
            </a:lvl2pPr>
            <a:lvl3pPr marL="817610" indent="0">
              <a:buNone/>
              <a:defRPr sz="2200"/>
            </a:lvl3pPr>
            <a:lvl4pPr marL="1226418" indent="0">
              <a:buNone/>
              <a:defRPr sz="1800"/>
            </a:lvl4pPr>
            <a:lvl5pPr marL="1635223" indent="0">
              <a:buNone/>
              <a:defRPr sz="1800"/>
            </a:lvl5pPr>
            <a:lvl6pPr marL="2044036" indent="0">
              <a:buNone/>
              <a:defRPr sz="1800"/>
            </a:lvl6pPr>
            <a:lvl7pPr marL="2452841" indent="0">
              <a:buNone/>
              <a:defRPr sz="1800"/>
            </a:lvl7pPr>
            <a:lvl8pPr marL="2861646" indent="0">
              <a:buNone/>
              <a:defRPr sz="1800"/>
            </a:lvl8pPr>
            <a:lvl9pPr marL="3270452" indent="0">
              <a:buNone/>
              <a:defRPr sz="1800"/>
            </a:lvl9pPr>
          </a:lstStyle>
          <a:p>
            <a:pPr lvl="0"/>
            <a:endParaRPr lang="en-US" noProof="0"/>
          </a:p>
        </p:txBody>
      </p:sp>
      <p:sp>
        <p:nvSpPr>
          <p:cNvPr id="4" name="Text Placeholder 3"/>
          <p:cNvSpPr>
            <a:spLocks noGrp="1"/>
          </p:cNvSpPr>
          <p:nvPr>
            <p:ph type="body" sz="half" idx="2"/>
          </p:nvPr>
        </p:nvSpPr>
        <p:spPr>
          <a:xfrm>
            <a:off x="1792463" y="5367618"/>
            <a:ext cx="5486977" cy="804022"/>
          </a:xfrm>
          <a:prstGeom prst="rect">
            <a:avLst/>
          </a:prstGeom>
        </p:spPr>
        <p:txBody>
          <a:bodyPr vert="horz" lIns="81773" tIns="40885" rIns="81773" bIns="40885"/>
          <a:lstStyle>
            <a:lvl1pPr marL="0" indent="0">
              <a:buNone/>
              <a:defRPr sz="1300"/>
            </a:lvl1pPr>
            <a:lvl2pPr marL="408804" indent="0">
              <a:buNone/>
              <a:defRPr sz="1100"/>
            </a:lvl2pPr>
            <a:lvl3pPr marL="817610" indent="0">
              <a:buNone/>
              <a:defRPr sz="900"/>
            </a:lvl3pPr>
            <a:lvl4pPr marL="1226418" indent="0">
              <a:buNone/>
              <a:defRPr sz="800"/>
            </a:lvl4pPr>
            <a:lvl5pPr marL="1635223" indent="0">
              <a:buNone/>
              <a:defRPr sz="800"/>
            </a:lvl5pPr>
            <a:lvl6pPr marL="2044036" indent="0">
              <a:buNone/>
              <a:defRPr sz="800"/>
            </a:lvl6pPr>
            <a:lvl7pPr marL="2452841" indent="0">
              <a:buNone/>
              <a:defRPr sz="800"/>
            </a:lvl7pPr>
            <a:lvl8pPr marL="2861646" indent="0">
              <a:buNone/>
              <a:defRPr sz="800"/>
            </a:lvl8pPr>
            <a:lvl9pPr marL="3270452" indent="0">
              <a:buNone/>
              <a:defRPr sz="800"/>
            </a:lvl9pPr>
          </a:lstStyle>
          <a:p>
            <a:pPr lvl="0"/>
            <a:r>
              <a:rPr lang="en-US"/>
              <a:t>Click to edit Master text styles</a:t>
            </a:r>
          </a:p>
        </p:txBody>
      </p:sp>
    </p:spTree>
    <p:extLst>
      <p:ext uri="{BB962C8B-B14F-4D97-AF65-F5344CB8AC3E}">
        <p14:creationId xmlns:p14="http://schemas.microsoft.com/office/powerpoint/2010/main" val="260497653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520" y="274544"/>
            <a:ext cx="8229023" cy="1143000"/>
          </a:xfrm>
          <a:prstGeom prst="rect">
            <a:avLst/>
          </a:prstGeom>
        </p:spPr>
        <p:txBody>
          <a:bodyPr vert="horz" lIns="81773" tIns="40885" rIns="81773" bIns="40885"/>
          <a:lstStyle/>
          <a:p>
            <a:r>
              <a:rPr lang="en-US"/>
              <a:t>Click to edit Master title style</a:t>
            </a:r>
          </a:p>
        </p:txBody>
      </p:sp>
      <p:sp>
        <p:nvSpPr>
          <p:cNvPr id="3" name="Vertical Text Placeholder 2"/>
          <p:cNvSpPr>
            <a:spLocks noGrp="1"/>
          </p:cNvSpPr>
          <p:nvPr>
            <p:ph type="body" orient="vert" idx="1"/>
          </p:nvPr>
        </p:nvSpPr>
        <p:spPr>
          <a:xfrm>
            <a:off x="457520" y="1599643"/>
            <a:ext cx="8229023" cy="4527176"/>
          </a:xfrm>
          <a:prstGeom prst="rect">
            <a:avLst/>
          </a:prstGeom>
        </p:spPr>
        <p:txBody>
          <a:bodyPr vert="eaVert" lIns="81773" tIns="40885" rIns="81773" bIns="40885"/>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32121189"/>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0008" y="274545"/>
            <a:ext cx="2056535" cy="5852272"/>
          </a:xfrm>
          <a:prstGeom prst="rect">
            <a:avLst/>
          </a:prstGeom>
        </p:spPr>
        <p:txBody>
          <a:bodyPr vert="eaVert" lIns="81773" tIns="40885" rIns="81773" bIns="40885"/>
          <a:lstStyle/>
          <a:p>
            <a:r>
              <a:rPr lang="en-US"/>
              <a:t>Click to edit Master title style</a:t>
            </a:r>
          </a:p>
        </p:txBody>
      </p:sp>
      <p:sp>
        <p:nvSpPr>
          <p:cNvPr id="3" name="Vertical Text Placeholder 2"/>
          <p:cNvSpPr>
            <a:spLocks noGrp="1"/>
          </p:cNvSpPr>
          <p:nvPr>
            <p:ph type="body" orient="vert" idx="1"/>
          </p:nvPr>
        </p:nvSpPr>
        <p:spPr>
          <a:xfrm>
            <a:off x="457520" y="274545"/>
            <a:ext cx="6033943" cy="5852272"/>
          </a:xfrm>
          <a:prstGeom prst="rect">
            <a:avLst/>
          </a:prstGeom>
        </p:spPr>
        <p:txBody>
          <a:bodyPr vert="eaVert" lIns="81773" tIns="40885" rIns="81773" bIns="40885"/>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8411159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530" y="2130537"/>
            <a:ext cx="7772977" cy="1469371"/>
          </a:xfrm>
          <a:prstGeom prst="rect">
            <a:avLst/>
          </a:prstGeom>
        </p:spPr>
        <p:txBody>
          <a:bodyPr vert="horz" lIns="81892" tIns="40945" rIns="81892" bIns="40945"/>
          <a:lstStyle/>
          <a:p>
            <a:r>
              <a:rPr lang="en-US"/>
              <a:t>Click to edit Master title style</a:t>
            </a:r>
          </a:p>
        </p:txBody>
      </p:sp>
      <p:sp>
        <p:nvSpPr>
          <p:cNvPr id="3" name="Subtitle 2"/>
          <p:cNvSpPr>
            <a:spLocks noGrp="1"/>
          </p:cNvSpPr>
          <p:nvPr>
            <p:ph type="subTitle" idx="1"/>
          </p:nvPr>
        </p:nvSpPr>
        <p:spPr>
          <a:xfrm>
            <a:off x="1371041" y="3885640"/>
            <a:ext cx="6401955" cy="1753721"/>
          </a:xfrm>
          <a:prstGeom prst="rect">
            <a:avLst/>
          </a:prstGeom>
        </p:spPr>
        <p:txBody>
          <a:bodyPr vert="horz" lIns="81892" tIns="40945" rIns="81892" bIns="40945"/>
          <a:lstStyle>
            <a:lvl1pPr marL="0" indent="0" algn="ctr">
              <a:buNone/>
              <a:defRPr/>
            </a:lvl1pPr>
            <a:lvl2pPr marL="409428" indent="0" algn="ctr">
              <a:buNone/>
              <a:defRPr/>
            </a:lvl2pPr>
            <a:lvl3pPr marL="818855" indent="0" algn="ctr">
              <a:buNone/>
              <a:defRPr/>
            </a:lvl3pPr>
            <a:lvl4pPr marL="1228284" indent="0" algn="ctr">
              <a:buNone/>
              <a:defRPr/>
            </a:lvl4pPr>
            <a:lvl5pPr marL="1637712" indent="0" algn="ctr">
              <a:buNone/>
              <a:defRPr/>
            </a:lvl5pPr>
            <a:lvl6pPr marL="2047144" indent="0" algn="ctr">
              <a:buNone/>
              <a:defRPr/>
            </a:lvl6pPr>
            <a:lvl7pPr marL="2456572" indent="0" algn="ctr">
              <a:buNone/>
              <a:defRPr/>
            </a:lvl7pPr>
            <a:lvl8pPr marL="2865999" indent="0" algn="ctr">
              <a:buNone/>
              <a:defRPr/>
            </a:lvl8pPr>
            <a:lvl9pPr marL="3275428" indent="0" algn="ctr">
              <a:buNone/>
              <a:defRPr/>
            </a:lvl9pPr>
          </a:lstStyle>
          <a:p>
            <a:r>
              <a:rPr lang="en-US"/>
              <a:t>Click to edit Master subtitle style</a:t>
            </a:r>
          </a:p>
        </p:txBody>
      </p:sp>
    </p:spTree>
    <p:extLst>
      <p:ext uri="{BB962C8B-B14F-4D97-AF65-F5344CB8AC3E}">
        <p14:creationId xmlns:p14="http://schemas.microsoft.com/office/powerpoint/2010/main" val="280208664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24515948"/>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81892" tIns="40945" rIns="81892" bIns="40945"/>
          <a:lstStyle/>
          <a:p>
            <a:r>
              <a:rPr lang="en-US"/>
              <a:t>Click to edit Master title style</a:t>
            </a:r>
          </a:p>
        </p:txBody>
      </p:sp>
      <p:sp>
        <p:nvSpPr>
          <p:cNvPr id="3" name="Content Placeholder 2"/>
          <p:cNvSpPr>
            <a:spLocks noGrp="1"/>
          </p:cNvSpPr>
          <p:nvPr>
            <p:ph idx="1"/>
          </p:nvPr>
        </p:nvSpPr>
        <p:spPr>
          <a:xfrm>
            <a:off x="457507" y="1599643"/>
            <a:ext cx="8229023" cy="4527176"/>
          </a:xfrm>
          <a:prstGeom prst="rect">
            <a:avLst/>
          </a:prstGeom>
        </p:spPr>
        <p:txBody>
          <a:bodyPr vert="horz" lIns="81892" tIns="40945" rIns="81892" bIns="40945"/>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5694656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3038" y="4406713"/>
            <a:ext cx="7771534" cy="1362916"/>
          </a:xfrm>
          <a:prstGeom prst="rect">
            <a:avLst/>
          </a:prstGeom>
        </p:spPr>
        <p:txBody>
          <a:bodyPr vert="horz" lIns="81892" tIns="40945" rIns="81892" bIns="40945" anchor="t"/>
          <a:lstStyle>
            <a:lvl1pPr algn="l">
              <a:defRPr sz="3600" b="1" cap="all"/>
            </a:lvl1pPr>
          </a:lstStyle>
          <a:p>
            <a:r>
              <a:rPr lang="en-US"/>
              <a:t>Click to edit Master title style</a:t>
            </a:r>
          </a:p>
        </p:txBody>
      </p:sp>
      <p:sp>
        <p:nvSpPr>
          <p:cNvPr id="3" name="Text Placeholder 2"/>
          <p:cNvSpPr>
            <a:spLocks noGrp="1"/>
          </p:cNvSpPr>
          <p:nvPr>
            <p:ph type="body" idx="1"/>
          </p:nvPr>
        </p:nvSpPr>
        <p:spPr>
          <a:xfrm>
            <a:off x="723038" y="2906526"/>
            <a:ext cx="7771534" cy="1500187"/>
          </a:xfrm>
          <a:prstGeom prst="rect">
            <a:avLst/>
          </a:prstGeom>
        </p:spPr>
        <p:txBody>
          <a:bodyPr vert="horz" lIns="81892" tIns="40945" rIns="81892" bIns="40945" anchor="b"/>
          <a:lstStyle>
            <a:lvl1pPr marL="0" indent="0">
              <a:buNone/>
              <a:defRPr sz="1800"/>
            </a:lvl1pPr>
            <a:lvl2pPr marL="409428" indent="0">
              <a:buNone/>
              <a:defRPr sz="1600"/>
            </a:lvl2pPr>
            <a:lvl3pPr marL="818855" indent="0">
              <a:buNone/>
              <a:defRPr sz="1400"/>
            </a:lvl3pPr>
            <a:lvl4pPr marL="1228284" indent="0">
              <a:buNone/>
              <a:defRPr sz="1300"/>
            </a:lvl4pPr>
            <a:lvl5pPr marL="1637712" indent="0">
              <a:buNone/>
              <a:defRPr sz="1300"/>
            </a:lvl5pPr>
            <a:lvl6pPr marL="2047144" indent="0">
              <a:buNone/>
              <a:defRPr sz="1300"/>
            </a:lvl6pPr>
            <a:lvl7pPr marL="2456572" indent="0">
              <a:buNone/>
              <a:defRPr sz="1300"/>
            </a:lvl7pPr>
            <a:lvl8pPr marL="2865999" indent="0">
              <a:buNone/>
              <a:defRPr sz="1300"/>
            </a:lvl8pPr>
            <a:lvl9pPr marL="3275428" indent="0">
              <a:buNone/>
              <a:defRPr sz="1300"/>
            </a:lvl9pPr>
          </a:lstStyle>
          <a:p>
            <a:pPr lvl="0"/>
            <a:r>
              <a:rPr lang="en-US"/>
              <a:t>Click to edit Master text styles</a:t>
            </a:r>
          </a:p>
        </p:txBody>
      </p:sp>
    </p:spTree>
    <p:extLst>
      <p:ext uri="{BB962C8B-B14F-4D97-AF65-F5344CB8AC3E}">
        <p14:creationId xmlns:p14="http://schemas.microsoft.com/office/powerpoint/2010/main" val="278659048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81892" tIns="40945" rIns="81892" bIns="40945"/>
          <a:lstStyle/>
          <a:p>
            <a:r>
              <a:rPr lang="en-US"/>
              <a:t>Click to edit Master title style</a:t>
            </a:r>
          </a:p>
        </p:txBody>
      </p:sp>
      <p:sp>
        <p:nvSpPr>
          <p:cNvPr id="3" name="Content Placeholder 2"/>
          <p:cNvSpPr>
            <a:spLocks noGrp="1"/>
          </p:cNvSpPr>
          <p:nvPr>
            <p:ph sz="half" idx="1"/>
          </p:nvPr>
        </p:nvSpPr>
        <p:spPr>
          <a:xfrm>
            <a:off x="457489" y="1599643"/>
            <a:ext cx="4045238" cy="4527176"/>
          </a:xfrm>
          <a:prstGeom prst="rect">
            <a:avLst/>
          </a:prstGeom>
        </p:spPr>
        <p:txBody>
          <a:bodyPr vert="horz" lIns="81892" tIns="40945" rIns="81892" bIns="40945"/>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1291" y="1599643"/>
            <a:ext cx="4045239" cy="4527176"/>
          </a:xfrm>
          <a:prstGeom prst="rect">
            <a:avLst/>
          </a:prstGeom>
        </p:spPr>
        <p:txBody>
          <a:bodyPr vert="horz" lIns="81892" tIns="40945" rIns="81892" bIns="40945"/>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38180795"/>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81892" tIns="40945" rIns="81892" bIns="40945"/>
          <a:lstStyle>
            <a:lvl1pPr>
              <a:defRPr/>
            </a:lvl1pPr>
          </a:lstStyle>
          <a:p>
            <a:r>
              <a:rPr lang="en-US"/>
              <a:t>Click to edit Master title style</a:t>
            </a:r>
          </a:p>
        </p:txBody>
      </p:sp>
      <p:sp>
        <p:nvSpPr>
          <p:cNvPr id="3" name="Text Placeholder 2"/>
          <p:cNvSpPr>
            <a:spLocks noGrp="1"/>
          </p:cNvSpPr>
          <p:nvPr>
            <p:ph type="body" idx="1"/>
          </p:nvPr>
        </p:nvSpPr>
        <p:spPr>
          <a:xfrm>
            <a:off x="457489" y="1535206"/>
            <a:ext cx="4039465" cy="640136"/>
          </a:xfrm>
          <a:prstGeom prst="rect">
            <a:avLst/>
          </a:prstGeom>
        </p:spPr>
        <p:txBody>
          <a:bodyPr vert="horz" lIns="81892" tIns="40945" rIns="81892" bIns="40945" anchor="b"/>
          <a:lstStyle>
            <a:lvl1pPr marL="0" indent="0">
              <a:buNone/>
              <a:defRPr sz="2200" b="1"/>
            </a:lvl1pPr>
            <a:lvl2pPr marL="409428" indent="0">
              <a:buNone/>
              <a:defRPr sz="1800" b="1"/>
            </a:lvl2pPr>
            <a:lvl3pPr marL="818855" indent="0">
              <a:buNone/>
              <a:defRPr sz="1600" b="1"/>
            </a:lvl3pPr>
            <a:lvl4pPr marL="1228284" indent="0">
              <a:buNone/>
              <a:defRPr sz="1400" b="1"/>
            </a:lvl4pPr>
            <a:lvl5pPr marL="1637712" indent="0">
              <a:buNone/>
              <a:defRPr sz="1400" b="1"/>
            </a:lvl5pPr>
            <a:lvl6pPr marL="2047144" indent="0">
              <a:buNone/>
              <a:defRPr sz="1400" b="1"/>
            </a:lvl6pPr>
            <a:lvl7pPr marL="2456572" indent="0">
              <a:buNone/>
              <a:defRPr sz="1400" b="1"/>
            </a:lvl7pPr>
            <a:lvl8pPr marL="2865999" indent="0">
              <a:buNone/>
              <a:defRPr sz="1400" b="1"/>
            </a:lvl8pPr>
            <a:lvl9pPr marL="3275428" indent="0">
              <a:buNone/>
              <a:defRPr sz="1400" b="1"/>
            </a:lvl9pPr>
          </a:lstStyle>
          <a:p>
            <a:pPr lvl="0"/>
            <a:r>
              <a:rPr lang="en-US"/>
              <a:t>Click to edit Master text styles</a:t>
            </a:r>
          </a:p>
        </p:txBody>
      </p:sp>
      <p:sp>
        <p:nvSpPr>
          <p:cNvPr id="4" name="Content Placeholder 3"/>
          <p:cNvSpPr>
            <a:spLocks noGrp="1"/>
          </p:cNvSpPr>
          <p:nvPr>
            <p:ph sz="half" idx="2"/>
          </p:nvPr>
        </p:nvSpPr>
        <p:spPr>
          <a:xfrm>
            <a:off x="457489" y="2175344"/>
            <a:ext cx="4039465" cy="3951474"/>
          </a:xfrm>
          <a:prstGeom prst="rect">
            <a:avLst/>
          </a:prstGeom>
        </p:spPr>
        <p:txBody>
          <a:bodyPr vert="horz" lIns="81892" tIns="40945" rIns="81892" bIns="40945"/>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606" y="1535206"/>
            <a:ext cx="4040909" cy="640136"/>
          </a:xfrm>
          <a:prstGeom prst="rect">
            <a:avLst/>
          </a:prstGeom>
        </p:spPr>
        <p:txBody>
          <a:bodyPr vert="horz" lIns="81892" tIns="40945" rIns="81892" bIns="40945" anchor="b"/>
          <a:lstStyle>
            <a:lvl1pPr marL="0" indent="0">
              <a:buNone/>
              <a:defRPr sz="2200" b="1"/>
            </a:lvl1pPr>
            <a:lvl2pPr marL="409428" indent="0">
              <a:buNone/>
              <a:defRPr sz="1800" b="1"/>
            </a:lvl2pPr>
            <a:lvl3pPr marL="818855" indent="0">
              <a:buNone/>
              <a:defRPr sz="1600" b="1"/>
            </a:lvl3pPr>
            <a:lvl4pPr marL="1228284" indent="0">
              <a:buNone/>
              <a:defRPr sz="1400" b="1"/>
            </a:lvl4pPr>
            <a:lvl5pPr marL="1637712" indent="0">
              <a:buNone/>
              <a:defRPr sz="1400" b="1"/>
            </a:lvl5pPr>
            <a:lvl6pPr marL="2047144" indent="0">
              <a:buNone/>
              <a:defRPr sz="1400" b="1"/>
            </a:lvl6pPr>
            <a:lvl7pPr marL="2456572" indent="0">
              <a:buNone/>
              <a:defRPr sz="1400" b="1"/>
            </a:lvl7pPr>
            <a:lvl8pPr marL="2865999" indent="0">
              <a:buNone/>
              <a:defRPr sz="1400" b="1"/>
            </a:lvl8pPr>
            <a:lvl9pPr marL="3275428" indent="0">
              <a:buNone/>
              <a:defRPr sz="1400" b="1"/>
            </a:lvl9pPr>
          </a:lstStyle>
          <a:p>
            <a:pPr lvl="0"/>
            <a:r>
              <a:rPr lang="en-US"/>
              <a:t>Click to edit Master text styles</a:t>
            </a:r>
          </a:p>
        </p:txBody>
      </p:sp>
      <p:sp>
        <p:nvSpPr>
          <p:cNvPr id="6" name="Content Placeholder 5"/>
          <p:cNvSpPr>
            <a:spLocks noGrp="1"/>
          </p:cNvSpPr>
          <p:nvPr>
            <p:ph sz="quarter" idx="4"/>
          </p:nvPr>
        </p:nvSpPr>
        <p:spPr>
          <a:xfrm>
            <a:off x="4645606" y="2175344"/>
            <a:ext cx="4040909" cy="3951474"/>
          </a:xfrm>
          <a:prstGeom prst="rect">
            <a:avLst/>
          </a:prstGeom>
        </p:spPr>
        <p:txBody>
          <a:bodyPr vert="horz" lIns="81892" tIns="40945" rIns="81892" bIns="40945"/>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5310668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81892" tIns="40945" rIns="81892" bIns="40945"/>
          <a:lstStyle/>
          <a:p>
            <a:r>
              <a:rPr lang="en-US"/>
              <a:t>Click to edit Master title style</a:t>
            </a:r>
          </a:p>
        </p:txBody>
      </p:sp>
    </p:spTree>
    <p:extLst>
      <p:ext uri="{BB962C8B-B14F-4D97-AF65-F5344CB8AC3E}">
        <p14:creationId xmlns:p14="http://schemas.microsoft.com/office/powerpoint/2010/main" val="277997812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286537"/>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495" y="273144"/>
            <a:ext cx="3007591" cy="1162610"/>
          </a:xfrm>
          <a:prstGeom prst="rect">
            <a:avLst/>
          </a:prstGeom>
        </p:spPr>
        <p:txBody>
          <a:bodyPr vert="horz" lIns="81892" tIns="40945" rIns="81892" bIns="40945" anchor="b"/>
          <a:lstStyle>
            <a:lvl1pPr algn="l">
              <a:defRPr sz="1800" b="1"/>
            </a:lvl1pPr>
          </a:lstStyle>
          <a:p>
            <a:r>
              <a:rPr lang="en-US"/>
              <a:t>Click to edit Master title style</a:t>
            </a:r>
          </a:p>
        </p:txBody>
      </p:sp>
      <p:sp>
        <p:nvSpPr>
          <p:cNvPr id="3" name="Content Placeholder 2"/>
          <p:cNvSpPr>
            <a:spLocks noGrp="1"/>
          </p:cNvSpPr>
          <p:nvPr>
            <p:ph idx="1"/>
          </p:nvPr>
        </p:nvSpPr>
        <p:spPr>
          <a:xfrm>
            <a:off x="3574762" y="273144"/>
            <a:ext cx="5111750" cy="5853672"/>
          </a:xfrm>
          <a:prstGeom prst="rect">
            <a:avLst/>
          </a:prstGeom>
        </p:spPr>
        <p:txBody>
          <a:bodyPr vert="horz" lIns="81892" tIns="40945" rIns="81892" bIns="40945"/>
          <a:lstStyle>
            <a:lvl1pPr>
              <a:defRPr sz="2900"/>
            </a:lvl1pPr>
            <a:lvl2pPr>
              <a:defRPr sz="2500"/>
            </a:lvl2pPr>
            <a:lvl3pPr>
              <a:defRPr sz="22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495" y="1435755"/>
            <a:ext cx="3007591" cy="4691062"/>
          </a:xfrm>
          <a:prstGeom prst="rect">
            <a:avLst/>
          </a:prstGeom>
        </p:spPr>
        <p:txBody>
          <a:bodyPr vert="horz" lIns="81892" tIns="40945" rIns="81892" bIns="40945"/>
          <a:lstStyle>
            <a:lvl1pPr marL="0" indent="0">
              <a:buNone/>
              <a:defRPr sz="1300"/>
            </a:lvl1pPr>
            <a:lvl2pPr marL="409428" indent="0">
              <a:buNone/>
              <a:defRPr sz="1100"/>
            </a:lvl2pPr>
            <a:lvl3pPr marL="818855" indent="0">
              <a:buNone/>
              <a:defRPr sz="900"/>
            </a:lvl3pPr>
            <a:lvl4pPr marL="1228284" indent="0">
              <a:buNone/>
              <a:defRPr sz="800"/>
            </a:lvl4pPr>
            <a:lvl5pPr marL="1637712" indent="0">
              <a:buNone/>
              <a:defRPr sz="800"/>
            </a:lvl5pPr>
            <a:lvl6pPr marL="2047144" indent="0">
              <a:buNone/>
              <a:defRPr sz="800"/>
            </a:lvl6pPr>
            <a:lvl7pPr marL="2456572" indent="0">
              <a:buNone/>
              <a:defRPr sz="800"/>
            </a:lvl7pPr>
            <a:lvl8pPr marL="2865999" indent="0">
              <a:buNone/>
              <a:defRPr sz="800"/>
            </a:lvl8pPr>
            <a:lvl9pPr marL="3275428" indent="0">
              <a:buNone/>
              <a:defRPr sz="800"/>
            </a:lvl9pPr>
          </a:lstStyle>
          <a:p>
            <a:pPr lvl="0"/>
            <a:r>
              <a:rPr lang="en-US"/>
              <a:t>Click to edit Master text styles</a:t>
            </a:r>
          </a:p>
        </p:txBody>
      </p:sp>
    </p:spTree>
    <p:extLst>
      <p:ext uri="{BB962C8B-B14F-4D97-AF65-F5344CB8AC3E}">
        <p14:creationId xmlns:p14="http://schemas.microsoft.com/office/powerpoint/2010/main" val="188131140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450" y="4800339"/>
            <a:ext cx="5486977" cy="567297"/>
          </a:xfrm>
          <a:prstGeom prst="rect">
            <a:avLst/>
          </a:prstGeom>
        </p:spPr>
        <p:txBody>
          <a:bodyPr vert="horz" lIns="81892" tIns="40945" rIns="81892" bIns="40945" anchor="b"/>
          <a:lstStyle>
            <a:lvl1pPr algn="l">
              <a:defRPr sz="1800" b="1"/>
            </a:lvl1pPr>
          </a:lstStyle>
          <a:p>
            <a:r>
              <a:rPr lang="en-US"/>
              <a:t>Click to edit Master title style</a:t>
            </a:r>
          </a:p>
        </p:txBody>
      </p:sp>
      <p:sp>
        <p:nvSpPr>
          <p:cNvPr id="3" name="Picture Placeholder 2"/>
          <p:cNvSpPr>
            <a:spLocks noGrp="1"/>
          </p:cNvSpPr>
          <p:nvPr>
            <p:ph type="pic" idx="1"/>
          </p:nvPr>
        </p:nvSpPr>
        <p:spPr>
          <a:xfrm>
            <a:off x="1792450" y="612122"/>
            <a:ext cx="5486977" cy="4115360"/>
          </a:xfrm>
          <a:prstGeom prst="rect">
            <a:avLst/>
          </a:prstGeom>
        </p:spPr>
        <p:txBody>
          <a:bodyPr vert="horz" lIns="81892" tIns="40945" rIns="81892" bIns="40945"/>
          <a:lstStyle>
            <a:lvl1pPr marL="0" indent="0">
              <a:buNone/>
              <a:defRPr sz="2900"/>
            </a:lvl1pPr>
            <a:lvl2pPr marL="409428" indent="0">
              <a:buNone/>
              <a:defRPr sz="2500"/>
            </a:lvl2pPr>
            <a:lvl3pPr marL="818855" indent="0">
              <a:buNone/>
              <a:defRPr sz="2200"/>
            </a:lvl3pPr>
            <a:lvl4pPr marL="1228284" indent="0">
              <a:buNone/>
              <a:defRPr sz="1800"/>
            </a:lvl4pPr>
            <a:lvl5pPr marL="1637712" indent="0">
              <a:buNone/>
              <a:defRPr sz="1800"/>
            </a:lvl5pPr>
            <a:lvl6pPr marL="2047144" indent="0">
              <a:buNone/>
              <a:defRPr sz="1800"/>
            </a:lvl6pPr>
            <a:lvl7pPr marL="2456572" indent="0">
              <a:buNone/>
              <a:defRPr sz="1800"/>
            </a:lvl7pPr>
            <a:lvl8pPr marL="2865999" indent="0">
              <a:buNone/>
              <a:defRPr sz="1800"/>
            </a:lvl8pPr>
            <a:lvl9pPr marL="3275428" indent="0">
              <a:buNone/>
              <a:defRPr sz="1800"/>
            </a:lvl9pPr>
          </a:lstStyle>
          <a:p>
            <a:pPr lvl="0"/>
            <a:endParaRPr lang="en-US" noProof="0"/>
          </a:p>
        </p:txBody>
      </p:sp>
      <p:sp>
        <p:nvSpPr>
          <p:cNvPr id="4" name="Text Placeholder 3"/>
          <p:cNvSpPr>
            <a:spLocks noGrp="1"/>
          </p:cNvSpPr>
          <p:nvPr>
            <p:ph type="body" sz="half" idx="2"/>
          </p:nvPr>
        </p:nvSpPr>
        <p:spPr>
          <a:xfrm>
            <a:off x="1792450" y="5367618"/>
            <a:ext cx="5486977" cy="804022"/>
          </a:xfrm>
          <a:prstGeom prst="rect">
            <a:avLst/>
          </a:prstGeom>
        </p:spPr>
        <p:txBody>
          <a:bodyPr vert="horz" lIns="81892" tIns="40945" rIns="81892" bIns="40945"/>
          <a:lstStyle>
            <a:lvl1pPr marL="0" indent="0">
              <a:buNone/>
              <a:defRPr sz="1300"/>
            </a:lvl1pPr>
            <a:lvl2pPr marL="409428" indent="0">
              <a:buNone/>
              <a:defRPr sz="1100"/>
            </a:lvl2pPr>
            <a:lvl3pPr marL="818855" indent="0">
              <a:buNone/>
              <a:defRPr sz="900"/>
            </a:lvl3pPr>
            <a:lvl4pPr marL="1228284" indent="0">
              <a:buNone/>
              <a:defRPr sz="800"/>
            </a:lvl4pPr>
            <a:lvl5pPr marL="1637712" indent="0">
              <a:buNone/>
              <a:defRPr sz="800"/>
            </a:lvl5pPr>
            <a:lvl6pPr marL="2047144" indent="0">
              <a:buNone/>
              <a:defRPr sz="800"/>
            </a:lvl6pPr>
            <a:lvl7pPr marL="2456572" indent="0">
              <a:buNone/>
              <a:defRPr sz="800"/>
            </a:lvl7pPr>
            <a:lvl8pPr marL="2865999" indent="0">
              <a:buNone/>
              <a:defRPr sz="800"/>
            </a:lvl8pPr>
            <a:lvl9pPr marL="3275428" indent="0">
              <a:buNone/>
              <a:defRPr sz="800"/>
            </a:lvl9pPr>
          </a:lstStyle>
          <a:p>
            <a:pPr lvl="0"/>
            <a:r>
              <a:rPr lang="en-US"/>
              <a:t>Click to edit Master text styles</a:t>
            </a:r>
          </a:p>
        </p:txBody>
      </p:sp>
    </p:spTree>
    <p:extLst>
      <p:ext uri="{BB962C8B-B14F-4D97-AF65-F5344CB8AC3E}">
        <p14:creationId xmlns:p14="http://schemas.microsoft.com/office/powerpoint/2010/main" val="2553615251"/>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81892" tIns="40945" rIns="81892" bIns="40945"/>
          <a:lstStyle/>
          <a:p>
            <a:r>
              <a:rPr lang="en-US"/>
              <a:t>Click to edit Master title style</a:t>
            </a:r>
          </a:p>
        </p:txBody>
      </p:sp>
      <p:sp>
        <p:nvSpPr>
          <p:cNvPr id="3" name="Vertical Text Placeholder 2"/>
          <p:cNvSpPr>
            <a:spLocks noGrp="1"/>
          </p:cNvSpPr>
          <p:nvPr>
            <p:ph type="body" orient="vert" idx="1"/>
          </p:nvPr>
        </p:nvSpPr>
        <p:spPr>
          <a:xfrm>
            <a:off x="457507" y="1599643"/>
            <a:ext cx="8229023" cy="4527176"/>
          </a:xfrm>
          <a:prstGeom prst="rect">
            <a:avLst/>
          </a:prstGeom>
        </p:spPr>
        <p:txBody>
          <a:bodyPr vert="eaVert" lIns="81892" tIns="40945" rIns="81892" bIns="40945"/>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9278359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995" y="274545"/>
            <a:ext cx="2056535" cy="5852272"/>
          </a:xfrm>
          <a:prstGeom prst="rect">
            <a:avLst/>
          </a:prstGeom>
        </p:spPr>
        <p:txBody>
          <a:bodyPr vert="eaVert" lIns="81892" tIns="40945" rIns="81892" bIns="40945"/>
          <a:lstStyle/>
          <a:p>
            <a:r>
              <a:rPr lang="en-US"/>
              <a:t>Click to edit Master title style</a:t>
            </a:r>
          </a:p>
        </p:txBody>
      </p:sp>
      <p:sp>
        <p:nvSpPr>
          <p:cNvPr id="3" name="Vertical Text Placeholder 2"/>
          <p:cNvSpPr>
            <a:spLocks noGrp="1"/>
          </p:cNvSpPr>
          <p:nvPr>
            <p:ph type="body" orient="vert" idx="1"/>
          </p:nvPr>
        </p:nvSpPr>
        <p:spPr>
          <a:xfrm>
            <a:off x="457507" y="274545"/>
            <a:ext cx="6033943" cy="5852272"/>
          </a:xfrm>
          <a:prstGeom prst="rect">
            <a:avLst/>
          </a:prstGeom>
        </p:spPr>
        <p:txBody>
          <a:bodyPr vert="eaVert" lIns="81892" tIns="40945" rIns="81892" bIns="40945"/>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513303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Tree>
    <p:extLst>
      <p:ext uri="{BB962C8B-B14F-4D97-AF65-F5344CB8AC3E}">
        <p14:creationId xmlns:p14="http://schemas.microsoft.com/office/powerpoint/2010/main" val="2274208152"/>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a:lvl1pPr>
          </a:lstStyle>
          <a:p>
            <a:fld id="{0A018BD7-FF27-41E5-B35B-5766B5EDE659}" type="datetimeFigureOut">
              <a:rPr lang="en-US" altLang="en-US"/>
              <a:pPr/>
              <a:t>3/6/24</a:t>
            </a:fld>
            <a:endParaRPr lang="en-US" altLang="en-US"/>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a:lvl1pPr>
          </a:lstStyle>
          <a:p>
            <a:fld id="{ADB30D82-399B-4255-A4EF-F059C753E515}" type="slidenum">
              <a:rPr lang="en-US" altLang="en-US"/>
              <a:pPr/>
              <a:t>‹#›</a:t>
            </a:fld>
            <a:endParaRPr lang="en-US" altLang="en-US"/>
          </a:p>
        </p:txBody>
      </p:sp>
    </p:spTree>
    <p:extLst>
      <p:ext uri="{BB962C8B-B14F-4D97-AF65-F5344CB8AC3E}">
        <p14:creationId xmlns:p14="http://schemas.microsoft.com/office/powerpoint/2010/main" val="299445877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a:lvl1pPr>
          </a:lstStyle>
          <a:p>
            <a:fld id="{D09710AA-3B51-4212-84EA-826F634ACB7F}" type="datetimeFigureOut">
              <a:rPr lang="en-US" altLang="en-US"/>
              <a:pPr/>
              <a:t>3/6/24</a:t>
            </a:fld>
            <a:endParaRPr lang="en-US" altLang="en-US"/>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a:lvl1pPr>
          </a:lstStyle>
          <a:p>
            <a:fld id="{DDC9D7EE-0902-4628-BC0F-81235EF56D94}" type="slidenum">
              <a:rPr lang="en-US" altLang="en-US"/>
              <a:pPr/>
              <a:t>‹#›</a:t>
            </a:fld>
            <a:endParaRPr lang="en-US" altLang="en-US"/>
          </a:p>
        </p:txBody>
      </p:sp>
    </p:spTree>
    <p:extLst>
      <p:ext uri="{BB962C8B-B14F-4D97-AF65-F5344CB8AC3E}">
        <p14:creationId xmlns:p14="http://schemas.microsoft.com/office/powerpoint/2010/main" val="2223171698"/>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a:lvl1pPr>
          </a:lstStyle>
          <a:p>
            <a:fld id="{EB9282CF-5347-42F3-A081-20F90D8CF652}" type="datetimeFigureOut">
              <a:rPr lang="en-US" altLang="en-US"/>
              <a:pPr/>
              <a:t>3/6/24</a:t>
            </a:fld>
            <a:endParaRPr lang="en-US" altLang="en-US"/>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a:lvl1pPr>
          </a:lstStyle>
          <a:p>
            <a:fld id="{E02B8619-DD10-430A-B3C5-BC9E49A402F2}" type="slidenum">
              <a:rPr lang="en-US" altLang="en-US"/>
              <a:pPr/>
              <a:t>‹#›</a:t>
            </a:fld>
            <a:endParaRPr lang="en-US" altLang="en-US"/>
          </a:p>
        </p:txBody>
      </p:sp>
    </p:spTree>
    <p:extLst>
      <p:ext uri="{BB962C8B-B14F-4D97-AF65-F5344CB8AC3E}">
        <p14:creationId xmlns:p14="http://schemas.microsoft.com/office/powerpoint/2010/main" val="384694390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a:lvl1pPr>
          </a:lstStyle>
          <a:p>
            <a:fld id="{1AF8433C-DF9E-487E-A932-F7AD6F508697}" type="datetimeFigureOut">
              <a:rPr lang="en-US" altLang="en-US"/>
              <a:pPr/>
              <a:t>3/6/24</a:t>
            </a:fld>
            <a:endParaRPr lang="en-US" altLang="en-US"/>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a:lvl1pPr>
          </a:lstStyle>
          <a:p>
            <a:fld id="{22BA111D-411E-4E35-8D5D-216A81AF5EFD}" type="slidenum">
              <a:rPr lang="en-US" altLang="en-US"/>
              <a:pPr/>
              <a:t>‹#›</a:t>
            </a:fld>
            <a:endParaRPr lang="en-US" altLang="en-US"/>
          </a:p>
        </p:txBody>
      </p:sp>
    </p:spTree>
    <p:extLst>
      <p:ext uri="{BB962C8B-B14F-4D97-AF65-F5344CB8AC3E}">
        <p14:creationId xmlns:p14="http://schemas.microsoft.com/office/powerpoint/2010/main" val="8120974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a:lvl1pPr>
          </a:lstStyle>
          <a:p>
            <a:fld id="{D5FF2D78-F4AF-4CAA-A6CA-D493B8AA8401}" type="datetimeFigureOut">
              <a:rPr lang="en-US" altLang="en-US"/>
              <a:pPr/>
              <a:t>3/6/24</a:t>
            </a:fld>
            <a:endParaRPr lang="en-US" altLang="en-US"/>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a:lvl1pPr>
          </a:lstStyle>
          <a:p>
            <a:fld id="{8B8E1A7B-422F-4417-A54C-C8351998E153}" type="slidenum">
              <a:rPr lang="en-US" altLang="en-US"/>
              <a:pPr/>
              <a:t>‹#›</a:t>
            </a:fld>
            <a:endParaRPr lang="en-US" altLang="en-US"/>
          </a:p>
        </p:txBody>
      </p:sp>
    </p:spTree>
    <p:extLst>
      <p:ext uri="{BB962C8B-B14F-4D97-AF65-F5344CB8AC3E}">
        <p14:creationId xmlns:p14="http://schemas.microsoft.com/office/powerpoint/2010/main" val="370302253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a:lvl1pPr>
          </a:lstStyle>
          <a:p>
            <a:fld id="{C378A645-CB4A-4FD4-B012-EF4FC8C5873C}" type="datetimeFigureOut">
              <a:rPr lang="en-US" altLang="en-US"/>
              <a:pPr/>
              <a:t>3/6/24</a:t>
            </a:fld>
            <a:endParaRPr lang="en-US" altLang="en-US"/>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a:lvl1pPr>
          </a:lstStyle>
          <a:p>
            <a:fld id="{7222231B-4285-4C26-809F-72BD6ACFC000}" type="slidenum">
              <a:rPr lang="en-US" altLang="en-US"/>
              <a:pPr/>
              <a:t>‹#›</a:t>
            </a:fld>
            <a:endParaRPr lang="en-US" altLang="en-US"/>
          </a:p>
        </p:txBody>
      </p:sp>
    </p:spTree>
    <p:extLst>
      <p:ext uri="{BB962C8B-B14F-4D97-AF65-F5344CB8AC3E}">
        <p14:creationId xmlns:p14="http://schemas.microsoft.com/office/powerpoint/2010/main" val="2105299798"/>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a:lvl1pPr>
          </a:lstStyle>
          <a:p>
            <a:fld id="{FA145066-D068-43E0-AF28-29CF73457E9B}" type="datetimeFigureOut">
              <a:rPr lang="en-US" altLang="en-US"/>
              <a:pPr/>
              <a:t>3/6/24</a:t>
            </a:fld>
            <a:endParaRPr lang="en-US" altLang="en-US"/>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a:lvl1pPr>
          </a:lstStyle>
          <a:p>
            <a:fld id="{DA5822F4-ACE4-429B-8A79-EAB79824101E}" type="slidenum">
              <a:rPr lang="en-US" altLang="en-US"/>
              <a:pPr/>
              <a:t>‹#›</a:t>
            </a:fld>
            <a:endParaRPr lang="en-US" altLang="en-US"/>
          </a:p>
        </p:txBody>
      </p:sp>
    </p:spTree>
    <p:extLst>
      <p:ext uri="{BB962C8B-B14F-4D97-AF65-F5344CB8AC3E}">
        <p14:creationId xmlns:p14="http://schemas.microsoft.com/office/powerpoint/2010/main" val="6481737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a:lvl1pPr>
          </a:lstStyle>
          <a:p>
            <a:fld id="{478B5E92-E244-4AE2-AA22-F384603C8BC5}" type="datetimeFigureOut">
              <a:rPr lang="en-US" altLang="en-US"/>
              <a:pPr/>
              <a:t>3/6/24</a:t>
            </a:fld>
            <a:endParaRPr lang="en-US" altLang="en-US"/>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a:lvl1pPr>
          </a:lstStyle>
          <a:p>
            <a:fld id="{55CCDD8B-44D0-4BCF-9AAA-ED289168185B}" type="slidenum">
              <a:rPr lang="en-US" altLang="en-US"/>
              <a:pPr/>
              <a:t>‹#›</a:t>
            </a:fld>
            <a:endParaRPr lang="en-US" altLang="en-US"/>
          </a:p>
        </p:txBody>
      </p:sp>
    </p:spTree>
    <p:extLst>
      <p:ext uri="{BB962C8B-B14F-4D97-AF65-F5344CB8AC3E}">
        <p14:creationId xmlns:p14="http://schemas.microsoft.com/office/powerpoint/2010/main" val="565724086"/>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a:lvl1pPr>
          </a:lstStyle>
          <a:p>
            <a:fld id="{917C4C86-BC50-4156-A0D4-A1B174BA7C79}" type="datetimeFigureOut">
              <a:rPr lang="en-US" altLang="en-US"/>
              <a:pPr/>
              <a:t>3/6/24</a:t>
            </a:fld>
            <a:endParaRPr lang="en-US" altLang="en-US"/>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a:lvl1pPr>
          </a:lstStyle>
          <a:p>
            <a:fld id="{7E61EC3E-5007-4B38-8ED8-22996A853182}" type="slidenum">
              <a:rPr lang="en-US" altLang="en-US"/>
              <a:pPr/>
              <a:t>‹#›</a:t>
            </a:fld>
            <a:endParaRPr lang="en-US" altLang="en-US"/>
          </a:p>
        </p:txBody>
      </p:sp>
    </p:spTree>
    <p:extLst>
      <p:ext uri="{BB962C8B-B14F-4D97-AF65-F5344CB8AC3E}">
        <p14:creationId xmlns:p14="http://schemas.microsoft.com/office/powerpoint/2010/main" val="94510461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a:lvl1pPr>
          </a:lstStyle>
          <a:p>
            <a:fld id="{1B075FA5-E21A-41D9-B703-CEFF1FBFE981}" type="datetimeFigureOut">
              <a:rPr lang="en-US" altLang="en-US"/>
              <a:pPr/>
              <a:t>3/6/24</a:t>
            </a:fld>
            <a:endParaRPr lang="en-US" altLang="en-US"/>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a:lvl1pPr>
          </a:lstStyle>
          <a:p>
            <a:fld id="{B8A0ED68-AD7C-410B-AF51-C346DEFCB0D4}" type="slidenum">
              <a:rPr lang="en-US" altLang="en-US"/>
              <a:pPr/>
              <a:t>‹#›</a:t>
            </a:fld>
            <a:endParaRPr lang="en-US" altLang="en-US"/>
          </a:p>
        </p:txBody>
      </p:sp>
    </p:spTree>
    <p:extLst>
      <p:ext uri="{BB962C8B-B14F-4D97-AF65-F5344CB8AC3E}">
        <p14:creationId xmlns:p14="http://schemas.microsoft.com/office/powerpoint/2010/main" val="333867794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28317470"/>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a:lvl1pPr>
          </a:lstStyle>
          <a:p>
            <a:fld id="{DFB6BD2A-A66E-4D9A-99E3-439318D61F69}" type="datetimeFigureOut">
              <a:rPr lang="en-US" altLang="en-US"/>
              <a:pPr/>
              <a:t>3/6/24</a:t>
            </a:fld>
            <a:endParaRPr lang="en-US" altLang="en-US"/>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a:lvl1pPr>
          </a:lstStyle>
          <a:p>
            <a:fld id="{0F4E85FB-9AFA-4C22-A8DA-4BD0A191F9A8}" type="slidenum">
              <a:rPr lang="en-US" altLang="en-US"/>
              <a:pPr/>
              <a:t>‹#›</a:t>
            </a:fld>
            <a:endParaRPr lang="en-US" altLang="en-US"/>
          </a:p>
        </p:txBody>
      </p:sp>
    </p:spTree>
    <p:extLst>
      <p:ext uri="{BB962C8B-B14F-4D97-AF65-F5344CB8AC3E}">
        <p14:creationId xmlns:p14="http://schemas.microsoft.com/office/powerpoint/2010/main" val="298319290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88223239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829042398"/>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732625655"/>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755599244"/>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373530064"/>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59810593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85337107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623590729"/>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50806907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09752938"/>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933302844"/>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32484254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662616010"/>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44568973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560A2907-CBAB-1647-99D0-98E72FF2B447}" type="slidenum">
              <a:rPr lang="en-GB"/>
              <a:pPr>
                <a:defRPr/>
              </a:pPr>
              <a:t>‹#›</a:t>
            </a:fld>
            <a:endParaRPr lang="en-GB"/>
          </a:p>
        </p:txBody>
      </p:sp>
    </p:spTree>
    <p:extLst>
      <p:ext uri="{BB962C8B-B14F-4D97-AF65-F5344CB8AC3E}">
        <p14:creationId xmlns:p14="http://schemas.microsoft.com/office/powerpoint/2010/main" val="3263856100"/>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2E007516-53C8-A442-B655-FFACA71C80C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B43DAD1-4B6B-A742-A8E7-B0E230C8E09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18DDF0A-5FE4-6340-8BD1-94309EBDDB7C}"/>
              </a:ext>
            </a:extLst>
          </p:cNvPr>
          <p:cNvSpPr>
            <a:spLocks noGrp="1" noChangeArrowheads="1"/>
          </p:cNvSpPr>
          <p:nvPr>
            <p:ph type="sldNum" sz="quarter" idx="12"/>
          </p:nvPr>
        </p:nvSpPr>
        <p:spPr>
          <a:ln/>
        </p:spPr>
        <p:txBody>
          <a:bodyPr/>
          <a:lstStyle>
            <a:lvl1pPr>
              <a:defRPr/>
            </a:lvl1pPr>
          </a:lstStyle>
          <a:p>
            <a:fld id="{C4C2E7FC-4E31-1C43-8A8C-CF30CBD8C403}" type="slidenum">
              <a:rPr lang="en-US" altLang="en-US"/>
              <a:pPr/>
              <a:t>‹#›</a:t>
            </a:fld>
            <a:endParaRPr lang="en-US" altLang="en-US"/>
          </a:p>
        </p:txBody>
      </p:sp>
    </p:spTree>
    <p:extLst>
      <p:ext uri="{BB962C8B-B14F-4D97-AF65-F5344CB8AC3E}">
        <p14:creationId xmlns:p14="http://schemas.microsoft.com/office/powerpoint/2010/main" val="189630655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4E0F26F-43D6-204C-BACD-44D8A1DB9D4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840CCD0-2FB0-B345-AE0C-B53AB4BC766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B4B856C-07CA-894D-A78A-D5C2EC75B39D}"/>
              </a:ext>
            </a:extLst>
          </p:cNvPr>
          <p:cNvSpPr>
            <a:spLocks noGrp="1" noChangeArrowheads="1"/>
          </p:cNvSpPr>
          <p:nvPr>
            <p:ph type="sldNum" sz="quarter" idx="12"/>
          </p:nvPr>
        </p:nvSpPr>
        <p:spPr>
          <a:ln/>
        </p:spPr>
        <p:txBody>
          <a:bodyPr/>
          <a:lstStyle>
            <a:lvl1pPr>
              <a:defRPr/>
            </a:lvl1pPr>
          </a:lstStyle>
          <a:p>
            <a:fld id="{280BD999-F884-0A4C-BFCB-89148880BD96}" type="slidenum">
              <a:rPr lang="en-US" altLang="en-US"/>
              <a:pPr/>
              <a:t>‹#›</a:t>
            </a:fld>
            <a:endParaRPr lang="en-US" altLang="en-US"/>
          </a:p>
        </p:txBody>
      </p:sp>
    </p:spTree>
    <p:extLst>
      <p:ext uri="{BB962C8B-B14F-4D97-AF65-F5344CB8AC3E}">
        <p14:creationId xmlns:p14="http://schemas.microsoft.com/office/powerpoint/2010/main" val="852597355"/>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6F8D685E-5BF0-6140-9BAA-ADD8204B592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E7953E7-B1DC-DB44-8C72-13DFC69FA6F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A423D36-1E02-BE45-9074-0E4F9877F1AC}"/>
              </a:ext>
            </a:extLst>
          </p:cNvPr>
          <p:cNvSpPr>
            <a:spLocks noGrp="1" noChangeArrowheads="1"/>
          </p:cNvSpPr>
          <p:nvPr>
            <p:ph type="sldNum" sz="quarter" idx="12"/>
          </p:nvPr>
        </p:nvSpPr>
        <p:spPr>
          <a:ln/>
        </p:spPr>
        <p:txBody>
          <a:bodyPr/>
          <a:lstStyle>
            <a:lvl1pPr>
              <a:defRPr/>
            </a:lvl1pPr>
          </a:lstStyle>
          <a:p>
            <a:fld id="{36003C29-0041-B947-9DAC-E44984DD4861}" type="slidenum">
              <a:rPr lang="en-US" altLang="en-US"/>
              <a:pPr/>
              <a:t>‹#›</a:t>
            </a:fld>
            <a:endParaRPr lang="en-US" altLang="en-US"/>
          </a:p>
        </p:txBody>
      </p:sp>
    </p:spTree>
    <p:extLst>
      <p:ext uri="{BB962C8B-B14F-4D97-AF65-F5344CB8AC3E}">
        <p14:creationId xmlns:p14="http://schemas.microsoft.com/office/powerpoint/2010/main" val="481534534"/>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E20A1EF9-038C-3841-9C46-44F8096D1832}"/>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4189CC8-877D-E74C-B83F-B1B5932E9D8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92CAB179-79C6-5244-BE54-65019769E52C}"/>
              </a:ext>
            </a:extLst>
          </p:cNvPr>
          <p:cNvSpPr>
            <a:spLocks noGrp="1" noChangeArrowheads="1"/>
          </p:cNvSpPr>
          <p:nvPr>
            <p:ph type="sldNum" sz="quarter" idx="12"/>
          </p:nvPr>
        </p:nvSpPr>
        <p:spPr>
          <a:ln/>
        </p:spPr>
        <p:txBody>
          <a:bodyPr/>
          <a:lstStyle>
            <a:lvl1pPr>
              <a:defRPr/>
            </a:lvl1pPr>
          </a:lstStyle>
          <a:p>
            <a:fld id="{E9E1D187-53C9-CB4B-BF92-9CEFBCF8ECFA}" type="slidenum">
              <a:rPr lang="en-US" altLang="en-US"/>
              <a:pPr/>
              <a:t>‹#›</a:t>
            </a:fld>
            <a:endParaRPr lang="en-US" altLang="en-US"/>
          </a:p>
        </p:txBody>
      </p:sp>
    </p:spTree>
    <p:extLst>
      <p:ext uri="{BB962C8B-B14F-4D97-AF65-F5344CB8AC3E}">
        <p14:creationId xmlns:p14="http://schemas.microsoft.com/office/powerpoint/2010/main" val="372289709"/>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55A2415C-E5A9-C945-8D8D-D2B75EC8BB05}"/>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AECAC14F-B1C7-F64E-BC3B-E872F0413FF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3DA0B190-8B8C-A94C-AA32-7BFD5A2483BE}"/>
              </a:ext>
            </a:extLst>
          </p:cNvPr>
          <p:cNvSpPr>
            <a:spLocks noGrp="1" noChangeArrowheads="1"/>
          </p:cNvSpPr>
          <p:nvPr>
            <p:ph type="sldNum" sz="quarter" idx="12"/>
          </p:nvPr>
        </p:nvSpPr>
        <p:spPr>
          <a:ln/>
        </p:spPr>
        <p:txBody>
          <a:bodyPr/>
          <a:lstStyle>
            <a:lvl1pPr>
              <a:defRPr/>
            </a:lvl1pPr>
          </a:lstStyle>
          <a:p>
            <a:fld id="{F5823344-B610-DB42-94C9-BCD5C657E49B}" type="slidenum">
              <a:rPr lang="en-US" altLang="en-US"/>
              <a:pPr/>
              <a:t>‹#›</a:t>
            </a:fld>
            <a:endParaRPr lang="en-US" altLang="en-US"/>
          </a:p>
        </p:txBody>
      </p:sp>
    </p:spTree>
    <p:extLst>
      <p:ext uri="{BB962C8B-B14F-4D97-AF65-F5344CB8AC3E}">
        <p14:creationId xmlns:p14="http://schemas.microsoft.com/office/powerpoint/2010/main" val="402816791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8653525"/>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2E744D76-DDC4-9B48-8602-323F55266A53}"/>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C7DF3AA7-4071-BE44-A56C-68F7568DCAE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A7F3FEA8-20ED-264F-AE17-96D79DF9529C}"/>
              </a:ext>
            </a:extLst>
          </p:cNvPr>
          <p:cNvSpPr>
            <a:spLocks noGrp="1" noChangeArrowheads="1"/>
          </p:cNvSpPr>
          <p:nvPr>
            <p:ph type="sldNum" sz="quarter" idx="12"/>
          </p:nvPr>
        </p:nvSpPr>
        <p:spPr>
          <a:ln/>
        </p:spPr>
        <p:txBody>
          <a:bodyPr/>
          <a:lstStyle>
            <a:lvl1pPr>
              <a:defRPr/>
            </a:lvl1pPr>
          </a:lstStyle>
          <a:p>
            <a:fld id="{C015F012-DD95-664A-BB79-73FCE2CF97E4}" type="slidenum">
              <a:rPr lang="en-US" altLang="en-US"/>
              <a:pPr/>
              <a:t>‹#›</a:t>
            </a:fld>
            <a:endParaRPr lang="en-US" altLang="en-US"/>
          </a:p>
        </p:txBody>
      </p:sp>
    </p:spTree>
    <p:extLst>
      <p:ext uri="{BB962C8B-B14F-4D97-AF65-F5344CB8AC3E}">
        <p14:creationId xmlns:p14="http://schemas.microsoft.com/office/powerpoint/2010/main" val="448967401"/>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B99CE0D6-36CE-0B4B-B2AB-51F75CCEE5F1}"/>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E4826878-7E8D-FB43-98D5-6939964927F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9874FFFF-E712-3A45-8D3A-38EDFEDECE88}"/>
              </a:ext>
            </a:extLst>
          </p:cNvPr>
          <p:cNvSpPr>
            <a:spLocks noGrp="1" noChangeArrowheads="1"/>
          </p:cNvSpPr>
          <p:nvPr>
            <p:ph type="sldNum" sz="quarter" idx="12"/>
          </p:nvPr>
        </p:nvSpPr>
        <p:spPr>
          <a:ln/>
        </p:spPr>
        <p:txBody>
          <a:bodyPr/>
          <a:lstStyle>
            <a:lvl1pPr>
              <a:defRPr/>
            </a:lvl1pPr>
          </a:lstStyle>
          <a:p>
            <a:fld id="{00B8FC34-CE82-D640-B112-B4ACAD6BE674}" type="slidenum">
              <a:rPr lang="en-US" altLang="en-US"/>
              <a:pPr/>
              <a:t>‹#›</a:t>
            </a:fld>
            <a:endParaRPr lang="en-US" altLang="en-US"/>
          </a:p>
        </p:txBody>
      </p:sp>
    </p:spTree>
    <p:extLst>
      <p:ext uri="{BB962C8B-B14F-4D97-AF65-F5344CB8AC3E}">
        <p14:creationId xmlns:p14="http://schemas.microsoft.com/office/powerpoint/2010/main" val="2566049133"/>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2A8BE3B2-EEAB-724B-88FC-64C5DB94BB0C}"/>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BFCC2861-24DA-0044-B9F1-543EC7235C0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A387905-B791-8442-B1B3-E2A5D11ED2AA}"/>
              </a:ext>
            </a:extLst>
          </p:cNvPr>
          <p:cNvSpPr>
            <a:spLocks noGrp="1" noChangeArrowheads="1"/>
          </p:cNvSpPr>
          <p:nvPr>
            <p:ph type="sldNum" sz="quarter" idx="12"/>
          </p:nvPr>
        </p:nvSpPr>
        <p:spPr>
          <a:ln/>
        </p:spPr>
        <p:txBody>
          <a:bodyPr/>
          <a:lstStyle>
            <a:lvl1pPr>
              <a:defRPr/>
            </a:lvl1pPr>
          </a:lstStyle>
          <a:p>
            <a:fld id="{D14B2930-B7DE-B445-958B-6BF7F125B18F}" type="slidenum">
              <a:rPr lang="en-US" altLang="en-US"/>
              <a:pPr/>
              <a:t>‹#›</a:t>
            </a:fld>
            <a:endParaRPr lang="en-US" altLang="en-US"/>
          </a:p>
        </p:txBody>
      </p:sp>
    </p:spTree>
    <p:extLst>
      <p:ext uri="{BB962C8B-B14F-4D97-AF65-F5344CB8AC3E}">
        <p14:creationId xmlns:p14="http://schemas.microsoft.com/office/powerpoint/2010/main" val="1594151148"/>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9309BFA0-2444-D84A-9FFF-D870842920D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78DED57-0801-D141-81B8-D723720FE90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DEAE0486-A9A2-644D-BEF3-86CDCBE49EC1}"/>
              </a:ext>
            </a:extLst>
          </p:cNvPr>
          <p:cNvSpPr>
            <a:spLocks noGrp="1" noChangeArrowheads="1"/>
          </p:cNvSpPr>
          <p:nvPr>
            <p:ph type="sldNum" sz="quarter" idx="12"/>
          </p:nvPr>
        </p:nvSpPr>
        <p:spPr>
          <a:ln/>
        </p:spPr>
        <p:txBody>
          <a:bodyPr/>
          <a:lstStyle>
            <a:lvl1pPr>
              <a:defRPr/>
            </a:lvl1pPr>
          </a:lstStyle>
          <a:p>
            <a:fld id="{40515573-8B06-864F-90E8-4577B3B2E84B}" type="slidenum">
              <a:rPr lang="en-US" altLang="en-US"/>
              <a:pPr/>
              <a:t>‹#›</a:t>
            </a:fld>
            <a:endParaRPr lang="en-US" altLang="en-US"/>
          </a:p>
        </p:txBody>
      </p:sp>
    </p:spTree>
    <p:extLst>
      <p:ext uri="{BB962C8B-B14F-4D97-AF65-F5344CB8AC3E}">
        <p14:creationId xmlns:p14="http://schemas.microsoft.com/office/powerpoint/2010/main" val="2426755091"/>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6BA2FDB-1EAE-4147-BC5E-33950BE461C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8DB979E-F0E8-F841-8B02-BE6815395EB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1F48323A-AE70-E941-AEC5-28D9E0E552B2}"/>
              </a:ext>
            </a:extLst>
          </p:cNvPr>
          <p:cNvSpPr>
            <a:spLocks noGrp="1" noChangeArrowheads="1"/>
          </p:cNvSpPr>
          <p:nvPr>
            <p:ph type="sldNum" sz="quarter" idx="12"/>
          </p:nvPr>
        </p:nvSpPr>
        <p:spPr>
          <a:ln/>
        </p:spPr>
        <p:txBody>
          <a:bodyPr/>
          <a:lstStyle>
            <a:lvl1pPr>
              <a:defRPr/>
            </a:lvl1pPr>
          </a:lstStyle>
          <a:p>
            <a:fld id="{1E5960ED-08BF-AB49-B77D-26827011365C}" type="slidenum">
              <a:rPr lang="en-US" altLang="en-US"/>
              <a:pPr/>
              <a:t>‹#›</a:t>
            </a:fld>
            <a:endParaRPr lang="en-US" altLang="en-US"/>
          </a:p>
        </p:txBody>
      </p:sp>
    </p:spTree>
    <p:extLst>
      <p:ext uri="{BB962C8B-B14F-4D97-AF65-F5344CB8AC3E}">
        <p14:creationId xmlns:p14="http://schemas.microsoft.com/office/powerpoint/2010/main" val="4087437740"/>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C146F8A-52D1-1949-8558-8E09956BA06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826BE308-0559-0A4B-90E0-B826C18799E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525C154-05DE-9444-8445-F655EFCCB9A3}"/>
              </a:ext>
            </a:extLst>
          </p:cNvPr>
          <p:cNvSpPr>
            <a:spLocks noGrp="1" noChangeArrowheads="1"/>
          </p:cNvSpPr>
          <p:nvPr>
            <p:ph type="sldNum" sz="quarter" idx="12"/>
          </p:nvPr>
        </p:nvSpPr>
        <p:spPr>
          <a:ln/>
        </p:spPr>
        <p:txBody>
          <a:bodyPr/>
          <a:lstStyle>
            <a:lvl1pPr>
              <a:defRPr/>
            </a:lvl1pPr>
          </a:lstStyle>
          <a:p>
            <a:fld id="{505AB3BC-48DD-B948-8DC1-15D5B6157804}" type="slidenum">
              <a:rPr lang="en-US" altLang="en-US"/>
              <a:pPr/>
              <a:t>‹#›</a:t>
            </a:fld>
            <a:endParaRPr lang="en-US" altLang="en-US"/>
          </a:p>
        </p:txBody>
      </p:sp>
    </p:spTree>
    <p:extLst>
      <p:ext uri="{BB962C8B-B14F-4D97-AF65-F5344CB8AC3E}">
        <p14:creationId xmlns:p14="http://schemas.microsoft.com/office/powerpoint/2010/main" val="3257573204"/>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71D45C27-3C5E-FF4F-A2CC-0D0A5710EA0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2ADD769-8423-C348-86BD-67C3A8BD4CC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565EE831-8AC6-8940-A54C-E3120F8BC65C}"/>
              </a:ext>
            </a:extLst>
          </p:cNvPr>
          <p:cNvSpPr>
            <a:spLocks noGrp="1" noChangeArrowheads="1"/>
          </p:cNvSpPr>
          <p:nvPr>
            <p:ph type="sldNum" sz="quarter" idx="12"/>
          </p:nvPr>
        </p:nvSpPr>
        <p:spPr>
          <a:ln/>
        </p:spPr>
        <p:txBody>
          <a:bodyPr/>
          <a:lstStyle>
            <a:lvl1pPr>
              <a:defRPr/>
            </a:lvl1pPr>
          </a:lstStyle>
          <a:p>
            <a:fld id="{6EED5274-8D0D-2E46-B110-3024B602919B}" type="slidenum">
              <a:rPr lang="en-US" altLang="en-US"/>
              <a:pPr/>
              <a:t>‹#›</a:t>
            </a:fld>
            <a:endParaRPr lang="en-US" altLang="en-US"/>
          </a:p>
        </p:txBody>
      </p:sp>
    </p:spTree>
    <p:extLst>
      <p:ext uri="{BB962C8B-B14F-4D97-AF65-F5344CB8AC3E}">
        <p14:creationId xmlns:p14="http://schemas.microsoft.com/office/powerpoint/2010/main" val="221640105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id="{5626B630-0FA5-2C41-905E-8624B5E7D86E}"/>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DAA3614A-B722-464B-BAAB-0717E8AF7B1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D3BDA6F3-1EA8-4340-ACAB-F5BE896299E1}"/>
              </a:ext>
            </a:extLst>
          </p:cNvPr>
          <p:cNvSpPr>
            <a:spLocks noGrp="1" noChangeArrowheads="1"/>
          </p:cNvSpPr>
          <p:nvPr>
            <p:ph type="sldNum" sz="quarter" idx="12"/>
          </p:nvPr>
        </p:nvSpPr>
        <p:spPr>
          <a:ln/>
        </p:spPr>
        <p:txBody>
          <a:bodyPr/>
          <a:lstStyle>
            <a:lvl1pPr>
              <a:defRPr/>
            </a:lvl1pPr>
          </a:lstStyle>
          <a:p>
            <a:fld id="{81973D70-0006-7A4E-8162-5DA8B69B19EE}" type="slidenum">
              <a:rPr lang="en-US" altLang="en-US"/>
              <a:pPr/>
              <a:t>‹#›</a:t>
            </a:fld>
            <a:endParaRPr lang="en-US" altLang="en-US"/>
          </a:p>
        </p:txBody>
      </p:sp>
    </p:spTree>
    <p:extLst>
      <p:ext uri="{BB962C8B-B14F-4D97-AF65-F5344CB8AC3E}">
        <p14:creationId xmlns:p14="http://schemas.microsoft.com/office/powerpoint/2010/main" val="183019036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id="{B86DA7DF-02EC-6E4E-9943-AD9BDF9FF35A}"/>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55AD7DCF-985B-8F41-AE95-84D044417E1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DE746CA4-19CA-9C43-9123-2475FB8E5FEF}"/>
              </a:ext>
            </a:extLst>
          </p:cNvPr>
          <p:cNvSpPr>
            <a:spLocks noGrp="1" noChangeArrowheads="1"/>
          </p:cNvSpPr>
          <p:nvPr>
            <p:ph type="sldNum" sz="quarter" idx="12"/>
          </p:nvPr>
        </p:nvSpPr>
        <p:spPr>
          <a:ln/>
        </p:spPr>
        <p:txBody>
          <a:bodyPr/>
          <a:lstStyle>
            <a:lvl1pPr>
              <a:defRPr/>
            </a:lvl1pPr>
          </a:lstStyle>
          <a:p>
            <a:fld id="{50F674BB-E7DE-4345-A2A4-BF968A96164B}" type="slidenum">
              <a:rPr lang="en-US" altLang="en-US"/>
              <a:pPr/>
              <a:t>‹#›</a:t>
            </a:fld>
            <a:endParaRPr lang="en-US" altLang="en-US"/>
          </a:p>
        </p:txBody>
      </p:sp>
    </p:spTree>
    <p:extLst>
      <p:ext uri="{BB962C8B-B14F-4D97-AF65-F5344CB8AC3E}">
        <p14:creationId xmlns:p14="http://schemas.microsoft.com/office/powerpoint/2010/main" val="2004255439"/>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0952051F-F316-3D46-98F4-04C1ED33A04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C22EF28-D2C1-A243-AD37-A88F6654DC8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C32AB6F-7981-6148-A2A5-056A8C4BA21E}"/>
              </a:ext>
            </a:extLst>
          </p:cNvPr>
          <p:cNvSpPr>
            <a:spLocks noGrp="1" noChangeArrowheads="1"/>
          </p:cNvSpPr>
          <p:nvPr>
            <p:ph type="sldNum" sz="quarter" idx="12"/>
          </p:nvPr>
        </p:nvSpPr>
        <p:spPr>
          <a:ln/>
        </p:spPr>
        <p:txBody>
          <a:bodyPr/>
          <a:lstStyle>
            <a:lvl1pPr>
              <a:defRPr/>
            </a:lvl1pPr>
          </a:lstStyle>
          <a:p>
            <a:fld id="{6F7FC9B3-5D8E-734C-9CAB-C9639B9377B7}" type="slidenum">
              <a:rPr lang="en-US" altLang="en-US"/>
              <a:pPr/>
              <a:t>‹#›</a:t>
            </a:fld>
            <a:endParaRPr lang="en-US" altLang="en-US"/>
          </a:p>
        </p:txBody>
      </p:sp>
    </p:spTree>
    <p:extLst>
      <p:ext uri="{BB962C8B-B14F-4D97-AF65-F5344CB8AC3E}">
        <p14:creationId xmlns:p14="http://schemas.microsoft.com/office/powerpoint/2010/main" val="27173970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pPr>
                <a:defRPr/>
              </a:pPr>
              <a:t>‹#›</a:t>
            </a:fld>
            <a:endParaRPr lang="en-US"/>
          </a:p>
        </p:txBody>
      </p:sp>
    </p:spTree>
    <p:extLst>
      <p:ext uri="{BB962C8B-B14F-4D97-AF65-F5344CB8AC3E}">
        <p14:creationId xmlns:p14="http://schemas.microsoft.com/office/powerpoint/2010/main" val="413037892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67072991"/>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81820F8-9E88-F34E-98EA-709A71901795}"/>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5D547BD-B56B-CC45-8D7E-70650B69A90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63121F3-04F5-AB46-B676-18635B2D59AB}"/>
              </a:ext>
            </a:extLst>
          </p:cNvPr>
          <p:cNvSpPr>
            <a:spLocks noGrp="1" noChangeArrowheads="1"/>
          </p:cNvSpPr>
          <p:nvPr>
            <p:ph type="sldNum" sz="quarter" idx="12"/>
          </p:nvPr>
        </p:nvSpPr>
        <p:spPr>
          <a:ln/>
        </p:spPr>
        <p:txBody>
          <a:bodyPr/>
          <a:lstStyle>
            <a:lvl1pPr>
              <a:defRPr/>
            </a:lvl1pPr>
          </a:lstStyle>
          <a:p>
            <a:fld id="{5A106737-FC3C-BD4D-89BB-A6E5BC7EFC7E}" type="slidenum">
              <a:rPr lang="en-US" altLang="en-US"/>
              <a:pPr/>
              <a:t>‹#›</a:t>
            </a:fld>
            <a:endParaRPr lang="en-US" altLang="en-US"/>
          </a:p>
        </p:txBody>
      </p:sp>
    </p:spTree>
    <p:extLst>
      <p:ext uri="{BB962C8B-B14F-4D97-AF65-F5344CB8AC3E}">
        <p14:creationId xmlns:p14="http://schemas.microsoft.com/office/powerpoint/2010/main" val="58666175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29763AD8-5C5F-0D42-B188-3C1923556CF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8B8A09A-929C-1A4B-9FEC-93F279459C8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3B5C84D-32A5-174C-BF79-FCAEFB2D2008}"/>
              </a:ext>
            </a:extLst>
          </p:cNvPr>
          <p:cNvSpPr>
            <a:spLocks noGrp="1" noChangeArrowheads="1"/>
          </p:cNvSpPr>
          <p:nvPr>
            <p:ph type="sldNum" sz="quarter" idx="12"/>
          </p:nvPr>
        </p:nvSpPr>
        <p:spPr>
          <a:ln/>
        </p:spPr>
        <p:txBody>
          <a:bodyPr/>
          <a:lstStyle>
            <a:lvl1pPr>
              <a:defRPr/>
            </a:lvl1pPr>
          </a:lstStyle>
          <a:p>
            <a:fld id="{D07797DE-810A-7B46-8F54-F01D27B36546}" type="slidenum">
              <a:rPr lang="en-US" altLang="en-US"/>
              <a:pPr/>
              <a:t>‹#›</a:t>
            </a:fld>
            <a:endParaRPr lang="en-US" altLang="en-US"/>
          </a:p>
        </p:txBody>
      </p:sp>
    </p:spTree>
    <p:extLst>
      <p:ext uri="{BB962C8B-B14F-4D97-AF65-F5344CB8AC3E}">
        <p14:creationId xmlns:p14="http://schemas.microsoft.com/office/powerpoint/2010/main" val="1884885263"/>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C58E20D9-14B4-5642-B411-2BB7562921C8}"/>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3BE7084-AFCE-064D-8CD4-3CACAECEEA6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0E16C013-0A04-1048-B546-2D0D0BABE735}"/>
              </a:ext>
            </a:extLst>
          </p:cNvPr>
          <p:cNvSpPr>
            <a:spLocks noGrp="1" noChangeArrowheads="1"/>
          </p:cNvSpPr>
          <p:nvPr>
            <p:ph type="sldNum" sz="quarter" idx="12"/>
          </p:nvPr>
        </p:nvSpPr>
        <p:spPr>
          <a:ln/>
        </p:spPr>
        <p:txBody>
          <a:bodyPr/>
          <a:lstStyle>
            <a:lvl1pPr>
              <a:defRPr/>
            </a:lvl1pPr>
          </a:lstStyle>
          <a:p>
            <a:fld id="{00E33CE8-B8C4-0344-A2B9-65A87279B4D7}" type="slidenum">
              <a:rPr lang="en-US" altLang="en-US"/>
              <a:pPr/>
              <a:t>‹#›</a:t>
            </a:fld>
            <a:endParaRPr lang="en-US" altLang="en-US"/>
          </a:p>
        </p:txBody>
      </p:sp>
    </p:spTree>
    <p:extLst>
      <p:ext uri="{BB962C8B-B14F-4D97-AF65-F5344CB8AC3E}">
        <p14:creationId xmlns:p14="http://schemas.microsoft.com/office/powerpoint/2010/main" val="516466153"/>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EA8203D-36CF-3B4D-8260-A5AEB2329EBA}"/>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2F3C2084-566F-3B41-A514-15F2D60DE0E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4A14F784-D45F-564E-8A43-5C8E5B4BC775}"/>
              </a:ext>
            </a:extLst>
          </p:cNvPr>
          <p:cNvSpPr>
            <a:spLocks noGrp="1" noChangeArrowheads="1"/>
          </p:cNvSpPr>
          <p:nvPr>
            <p:ph type="sldNum" sz="quarter" idx="12"/>
          </p:nvPr>
        </p:nvSpPr>
        <p:spPr>
          <a:ln/>
        </p:spPr>
        <p:txBody>
          <a:bodyPr/>
          <a:lstStyle>
            <a:lvl1pPr>
              <a:defRPr/>
            </a:lvl1pPr>
          </a:lstStyle>
          <a:p>
            <a:fld id="{3C8EEE37-801D-784C-BE9D-11ABA18CF6EE}" type="slidenum">
              <a:rPr lang="en-US" altLang="en-US"/>
              <a:pPr/>
              <a:t>‹#›</a:t>
            </a:fld>
            <a:endParaRPr lang="en-US" altLang="en-US"/>
          </a:p>
        </p:txBody>
      </p:sp>
    </p:spTree>
    <p:extLst>
      <p:ext uri="{BB962C8B-B14F-4D97-AF65-F5344CB8AC3E}">
        <p14:creationId xmlns:p14="http://schemas.microsoft.com/office/powerpoint/2010/main" val="2191923462"/>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4F9E0B8A-80A2-9F4D-A924-504E2B8BC9AF}"/>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D10303A8-505D-B440-9A35-53BED046DDC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6C6F586C-3D60-864A-931F-78EE3B07EE6D}"/>
              </a:ext>
            </a:extLst>
          </p:cNvPr>
          <p:cNvSpPr>
            <a:spLocks noGrp="1" noChangeArrowheads="1"/>
          </p:cNvSpPr>
          <p:nvPr>
            <p:ph type="sldNum" sz="quarter" idx="12"/>
          </p:nvPr>
        </p:nvSpPr>
        <p:spPr>
          <a:ln/>
        </p:spPr>
        <p:txBody>
          <a:bodyPr/>
          <a:lstStyle>
            <a:lvl1pPr>
              <a:defRPr/>
            </a:lvl1pPr>
          </a:lstStyle>
          <a:p>
            <a:fld id="{95DD4555-B948-6B4B-B2DD-6D604CD415E9}" type="slidenum">
              <a:rPr lang="en-US" altLang="en-US"/>
              <a:pPr/>
              <a:t>‹#›</a:t>
            </a:fld>
            <a:endParaRPr lang="en-US" altLang="en-US"/>
          </a:p>
        </p:txBody>
      </p:sp>
    </p:spTree>
    <p:extLst>
      <p:ext uri="{BB962C8B-B14F-4D97-AF65-F5344CB8AC3E}">
        <p14:creationId xmlns:p14="http://schemas.microsoft.com/office/powerpoint/2010/main" val="233030255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7EF220E8-8601-9247-8860-3051D2132D22}"/>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5E569DE2-DFD6-6045-861C-96B43276C43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954C0257-6B2D-4D48-B347-C05F3A1EFC2D}"/>
              </a:ext>
            </a:extLst>
          </p:cNvPr>
          <p:cNvSpPr>
            <a:spLocks noGrp="1" noChangeArrowheads="1"/>
          </p:cNvSpPr>
          <p:nvPr>
            <p:ph type="sldNum" sz="quarter" idx="12"/>
          </p:nvPr>
        </p:nvSpPr>
        <p:spPr>
          <a:ln/>
        </p:spPr>
        <p:txBody>
          <a:bodyPr/>
          <a:lstStyle>
            <a:lvl1pPr>
              <a:defRPr/>
            </a:lvl1pPr>
          </a:lstStyle>
          <a:p>
            <a:fld id="{6A8C84CB-2265-5E48-9854-C6CEFC16A4D0}" type="slidenum">
              <a:rPr lang="en-US" altLang="en-US"/>
              <a:pPr/>
              <a:t>‹#›</a:t>
            </a:fld>
            <a:endParaRPr lang="en-US" altLang="en-US"/>
          </a:p>
        </p:txBody>
      </p:sp>
    </p:spTree>
    <p:extLst>
      <p:ext uri="{BB962C8B-B14F-4D97-AF65-F5344CB8AC3E}">
        <p14:creationId xmlns:p14="http://schemas.microsoft.com/office/powerpoint/2010/main" val="326619280"/>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09E4C1C8-E261-2F40-883B-E2401F2B72A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62733DAD-3C79-D74F-A7D5-ED5E80E5B62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11D968A-ED39-9544-953C-8FD5172BFFEA}"/>
              </a:ext>
            </a:extLst>
          </p:cNvPr>
          <p:cNvSpPr>
            <a:spLocks noGrp="1" noChangeArrowheads="1"/>
          </p:cNvSpPr>
          <p:nvPr>
            <p:ph type="sldNum" sz="quarter" idx="12"/>
          </p:nvPr>
        </p:nvSpPr>
        <p:spPr>
          <a:ln/>
        </p:spPr>
        <p:txBody>
          <a:bodyPr/>
          <a:lstStyle>
            <a:lvl1pPr>
              <a:defRPr/>
            </a:lvl1pPr>
          </a:lstStyle>
          <a:p>
            <a:fld id="{3781BD7E-9F68-3F49-B00F-FA09363DA85B}" type="slidenum">
              <a:rPr lang="en-US" altLang="en-US"/>
              <a:pPr/>
              <a:t>‹#›</a:t>
            </a:fld>
            <a:endParaRPr lang="en-US" altLang="en-US"/>
          </a:p>
        </p:txBody>
      </p:sp>
    </p:spTree>
    <p:extLst>
      <p:ext uri="{BB962C8B-B14F-4D97-AF65-F5344CB8AC3E}">
        <p14:creationId xmlns:p14="http://schemas.microsoft.com/office/powerpoint/2010/main" val="1050794352"/>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22B36A5-D432-C64F-B1BE-7EF67B926A1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20E1EEA4-E138-F545-8CD5-035C49F723C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B117251F-462E-F14C-89D2-F983D867B62F}"/>
              </a:ext>
            </a:extLst>
          </p:cNvPr>
          <p:cNvSpPr>
            <a:spLocks noGrp="1" noChangeArrowheads="1"/>
          </p:cNvSpPr>
          <p:nvPr>
            <p:ph type="sldNum" sz="quarter" idx="12"/>
          </p:nvPr>
        </p:nvSpPr>
        <p:spPr>
          <a:ln/>
        </p:spPr>
        <p:txBody>
          <a:bodyPr/>
          <a:lstStyle>
            <a:lvl1pPr>
              <a:defRPr/>
            </a:lvl1pPr>
          </a:lstStyle>
          <a:p>
            <a:fld id="{26615D28-D26B-DD4A-B4F8-B72A449E12B7}" type="slidenum">
              <a:rPr lang="en-US" altLang="en-US"/>
              <a:pPr/>
              <a:t>‹#›</a:t>
            </a:fld>
            <a:endParaRPr lang="en-US" altLang="en-US"/>
          </a:p>
        </p:txBody>
      </p:sp>
    </p:spTree>
    <p:extLst>
      <p:ext uri="{BB962C8B-B14F-4D97-AF65-F5344CB8AC3E}">
        <p14:creationId xmlns:p14="http://schemas.microsoft.com/office/powerpoint/2010/main" val="1664957456"/>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C609553-7591-2D49-A371-A5F6AE5965E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0D7C349-F797-1349-AF32-1FEE2CC9824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C9588AF-39B9-6546-A6D6-A9D45914FD67}"/>
              </a:ext>
            </a:extLst>
          </p:cNvPr>
          <p:cNvSpPr>
            <a:spLocks noGrp="1" noChangeArrowheads="1"/>
          </p:cNvSpPr>
          <p:nvPr>
            <p:ph type="sldNum" sz="quarter" idx="12"/>
          </p:nvPr>
        </p:nvSpPr>
        <p:spPr>
          <a:ln/>
        </p:spPr>
        <p:txBody>
          <a:bodyPr/>
          <a:lstStyle>
            <a:lvl1pPr>
              <a:defRPr/>
            </a:lvl1pPr>
          </a:lstStyle>
          <a:p>
            <a:fld id="{29AF79B2-5468-064C-92B7-A899D3157EA0}" type="slidenum">
              <a:rPr lang="en-US" altLang="en-US"/>
              <a:pPr/>
              <a:t>‹#›</a:t>
            </a:fld>
            <a:endParaRPr lang="en-US" altLang="en-US"/>
          </a:p>
        </p:txBody>
      </p:sp>
    </p:spTree>
    <p:extLst>
      <p:ext uri="{BB962C8B-B14F-4D97-AF65-F5344CB8AC3E}">
        <p14:creationId xmlns:p14="http://schemas.microsoft.com/office/powerpoint/2010/main" val="3518616429"/>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A5CDA29-B645-B647-A7F2-0062A0C37D0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28B5A35-FF08-9347-A540-8380E98DC88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329AC29-F308-3F44-AFC6-55C3C3219BE0}"/>
              </a:ext>
            </a:extLst>
          </p:cNvPr>
          <p:cNvSpPr>
            <a:spLocks noGrp="1" noChangeArrowheads="1"/>
          </p:cNvSpPr>
          <p:nvPr>
            <p:ph type="sldNum" sz="quarter" idx="12"/>
          </p:nvPr>
        </p:nvSpPr>
        <p:spPr>
          <a:ln/>
        </p:spPr>
        <p:txBody>
          <a:bodyPr/>
          <a:lstStyle>
            <a:lvl1pPr>
              <a:defRPr/>
            </a:lvl1pPr>
          </a:lstStyle>
          <a:p>
            <a:fld id="{B715717A-A718-FC49-B815-F49F245D697C}" type="slidenum">
              <a:rPr lang="en-US" altLang="en-US"/>
              <a:pPr/>
              <a:t>‹#›</a:t>
            </a:fld>
            <a:endParaRPr lang="en-US" altLang="en-US"/>
          </a:p>
        </p:txBody>
      </p:sp>
    </p:spTree>
    <p:extLst>
      <p:ext uri="{BB962C8B-B14F-4D97-AF65-F5344CB8AC3E}">
        <p14:creationId xmlns:p14="http://schemas.microsoft.com/office/powerpoint/2010/main" val="259399936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Tree>
    <p:extLst>
      <p:ext uri="{BB962C8B-B14F-4D97-AF65-F5344CB8AC3E}">
        <p14:creationId xmlns:p14="http://schemas.microsoft.com/office/powerpoint/2010/main" val="3954387604"/>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a:extLst>
              <a:ext uri="{FF2B5EF4-FFF2-40B4-BE49-F238E27FC236}">
                <a16:creationId xmlns:a16="http://schemas.microsoft.com/office/drawing/2014/main" id="{02F6BFC4-FB91-AC4A-84C4-DF979C5EF813}"/>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DA2F5B4E-034B-5E4C-8C3E-2EDBDFFB03E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77CE9BAB-7637-144F-89F6-1782812C3F6F}"/>
              </a:ext>
            </a:extLst>
          </p:cNvPr>
          <p:cNvSpPr>
            <a:spLocks noGrp="1" noChangeArrowheads="1"/>
          </p:cNvSpPr>
          <p:nvPr>
            <p:ph type="sldNum" sz="quarter" idx="12"/>
          </p:nvPr>
        </p:nvSpPr>
        <p:spPr>
          <a:ln/>
        </p:spPr>
        <p:txBody>
          <a:bodyPr/>
          <a:lstStyle>
            <a:lvl1pPr>
              <a:defRPr/>
            </a:lvl1pPr>
          </a:lstStyle>
          <a:p>
            <a:fld id="{5B1ACE08-EF39-AA45-A433-28E60BC68CE5}" type="slidenum">
              <a:rPr lang="en-US" altLang="en-US"/>
              <a:pPr/>
              <a:t>‹#›</a:t>
            </a:fld>
            <a:endParaRPr lang="en-US" altLang="en-US"/>
          </a:p>
        </p:txBody>
      </p:sp>
    </p:spTree>
    <p:extLst>
      <p:ext uri="{BB962C8B-B14F-4D97-AF65-F5344CB8AC3E}">
        <p14:creationId xmlns:p14="http://schemas.microsoft.com/office/powerpoint/2010/main" val="3777379528"/>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0952051F-F316-3D46-98F4-04C1ED33A04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C22EF28-D2C1-A243-AD37-A88F6654DC8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C32AB6F-7981-6148-A2A5-056A8C4BA21E}"/>
              </a:ext>
            </a:extLst>
          </p:cNvPr>
          <p:cNvSpPr>
            <a:spLocks noGrp="1" noChangeArrowheads="1"/>
          </p:cNvSpPr>
          <p:nvPr>
            <p:ph type="sldNum" sz="quarter" idx="12"/>
          </p:nvPr>
        </p:nvSpPr>
        <p:spPr>
          <a:ln/>
        </p:spPr>
        <p:txBody>
          <a:bodyPr/>
          <a:lstStyle>
            <a:lvl1pPr>
              <a:defRPr/>
            </a:lvl1pPr>
          </a:lstStyle>
          <a:p>
            <a:fld id="{6F7FC9B3-5D8E-734C-9CAB-C9639B9377B7}" type="slidenum">
              <a:rPr lang="en-US" altLang="en-US"/>
              <a:pPr/>
              <a:t>‹#›</a:t>
            </a:fld>
            <a:endParaRPr lang="en-US" altLang="en-US"/>
          </a:p>
        </p:txBody>
      </p:sp>
    </p:spTree>
    <p:extLst>
      <p:ext uri="{BB962C8B-B14F-4D97-AF65-F5344CB8AC3E}">
        <p14:creationId xmlns:p14="http://schemas.microsoft.com/office/powerpoint/2010/main" val="2188276139"/>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81820F8-9E88-F34E-98EA-709A71901795}"/>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5D547BD-B56B-CC45-8D7E-70650B69A90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63121F3-04F5-AB46-B676-18635B2D59AB}"/>
              </a:ext>
            </a:extLst>
          </p:cNvPr>
          <p:cNvSpPr>
            <a:spLocks noGrp="1" noChangeArrowheads="1"/>
          </p:cNvSpPr>
          <p:nvPr>
            <p:ph type="sldNum" sz="quarter" idx="12"/>
          </p:nvPr>
        </p:nvSpPr>
        <p:spPr>
          <a:ln/>
        </p:spPr>
        <p:txBody>
          <a:bodyPr/>
          <a:lstStyle>
            <a:lvl1pPr>
              <a:defRPr/>
            </a:lvl1pPr>
          </a:lstStyle>
          <a:p>
            <a:fld id="{5A106737-FC3C-BD4D-89BB-A6E5BC7EFC7E}" type="slidenum">
              <a:rPr lang="en-US" altLang="en-US"/>
              <a:pPr/>
              <a:t>‹#›</a:t>
            </a:fld>
            <a:endParaRPr lang="en-US" altLang="en-US"/>
          </a:p>
        </p:txBody>
      </p:sp>
    </p:spTree>
    <p:extLst>
      <p:ext uri="{BB962C8B-B14F-4D97-AF65-F5344CB8AC3E}">
        <p14:creationId xmlns:p14="http://schemas.microsoft.com/office/powerpoint/2010/main" val="2374838085"/>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29763AD8-5C5F-0D42-B188-3C1923556CF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8B8A09A-929C-1A4B-9FEC-93F279459C8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3B5C84D-32A5-174C-BF79-FCAEFB2D2008}"/>
              </a:ext>
            </a:extLst>
          </p:cNvPr>
          <p:cNvSpPr>
            <a:spLocks noGrp="1" noChangeArrowheads="1"/>
          </p:cNvSpPr>
          <p:nvPr>
            <p:ph type="sldNum" sz="quarter" idx="12"/>
          </p:nvPr>
        </p:nvSpPr>
        <p:spPr>
          <a:ln/>
        </p:spPr>
        <p:txBody>
          <a:bodyPr/>
          <a:lstStyle>
            <a:lvl1pPr>
              <a:defRPr/>
            </a:lvl1pPr>
          </a:lstStyle>
          <a:p>
            <a:fld id="{D07797DE-810A-7B46-8F54-F01D27B36546}" type="slidenum">
              <a:rPr lang="en-US" altLang="en-US"/>
              <a:pPr/>
              <a:t>‹#›</a:t>
            </a:fld>
            <a:endParaRPr lang="en-US" altLang="en-US"/>
          </a:p>
        </p:txBody>
      </p:sp>
    </p:spTree>
    <p:extLst>
      <p:ext uri="{BB962C8B-B14F-4D97-AF65-F5344CB8AC3E}">
        <p14:creationId xmlns:p14="http://schemas.microsoft.com/office/powerpoint/2010/main" val="2927622772"/>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C58E20D9-14B4-5642-B411-2BB7562921C8}"/>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3BE7084-AFCE-064D-8CD4-3CACAECEEA6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0E16C013-0A04-1048-B546-2D0D0BABE735}"/>
              </a:ext>
            </a:extLst>
          </p:cNvPr>
          <p:cNvSpPr>
            <a:spLocks noGrp="1" noChangeArrowheads="1"/>
          </p:cNvSpPr>
          <p:nvPr>
            <p:ph type="sldNum" sz="quarter" idx="12"/>
          </p:nvPr>
        </p:nvSpPr>
        <p:spPr>
          <a:ln/>
        </p:spPr>
        <p:txBody>
          <a:bodyPr/>
          <a:lstStyle>
            <a:lvl1pPr>
              <a:defRPr/>
            </a:lvl1pPr>
          </a:lstStyle>
          <a:p>
            <a:fld id="{00E33CE8-B8C4-0344-A2B9-65A87279B4D7}" type="slidenum">
              <a:rPr lang="en-US" altLang="en-US"/>
              <a:pPr/>
              <a:t>‹#›</a:t>
            </a:fld>
            <a:endParaRPr lang="en-US" altLang="en-US"/>
          </a:p>
        </p:txBody>
      </p:sp>
    </p:spTree>
    <p:extLst>
      <p:ext uri="{BB962C8B-B14F-4D97-AF65-F5344CB8AC3E}">
        <p14:creationId xmlns:p14="http://schemas.microsoft.com/office/powerpoint/2010/main" val="577993085"/>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EA8203D-36CF-3B4D-8260-A5AEB2329EBA}"/>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2F3C2084-566F-3B41-A514-15F2D60DE0E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4A14F784-D45F-564E-8A43-5C8E5B4BC775}"/>
              </a:ext>
            </a:extLst>
          </p:cNvPr>
          <p:cNvSpPr>
            <a:spLocks noGrp="1" noChangeArrowheads="1"/>
          </p:cNvSpPr>
          <p:nvPr>
            <p:ph type="sldNum" sz="quarter" idx="12"/>
          </p:nvPr>
        </p:nvSpPr>
        <p:spPr>
          <a:ln/>
        </p:spPr>
        <p:txBody>
          <a:bodyPr/>
          <a:lstStyle>
            <a:lvl1pPr>
              <a:defRPr/>
            </a:lvl1pPr>
          </a:lstStyle>
          <a:p>
            <a:fld id="{3C8EEE37-801D-784C-BE9D-11ABA18CF6EE}" type="slidenum">
              <a:rPr lang="en-US" altLang="en-US"/>
              <a:pPr/>
              <a:t>‹#›</a:t>
            </a:fld>
            <a:endParaRPr lang="en-US" altLang="en-US"/>
          </a:p>
        </p:txBody>
      </p:sp>
    </p:spTree>
    <p:extLst>
      <p:ext uri="{BB962C8B-B14F-4D97-AF65-F5344CB8AC3E}">
        <p14:creationId xmlns:p14="http://schemas.microsoft.com/office/powerpoint/2010/main" val="2947310220"/>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4F9E0B8A-80A2-9F4D-A924-504E2B8BC9AF}"/>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D10303A8-505D-B440-9A35-53BED046DDC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6C6F586C-3D60-864A-931F-78EE3B07EE6D}"/>
              </a:ext>
            </a:extLst>
          </p:cNvPr>
          <p:cNvSpPr>
            <a:spLocks noGrp="1" noChangeArrowheads="1"/>
          </p:cNvSpPr>
          <p:nvPr>
            <p:ph type="sldNum" sz="quarter" idx="12"/>
          </p:nvPr>
        </p:nvSpPr>
        <p:spPr>
          <a:ln/>
        </p:spPr>
        <p:txBody>
          <a:bodyPr/>
          <a:lstStyle>
            <a:lvl1pPr>
              <a:defRPr/>
            </a:lvl1pPr>
          </a:lstStyle>
          <a:p>
            <a:fld id="{95DD4555-B948-6B4B-B2DD-6D604CD415E9}" type="slidenum">
              <a:rPr lang="en-US" altLang="en-US"/>
              <a:pPr/>
              <a:t>‹#›</a:t>
            </a:fld>
            <a:endParaRPr lang="en-US" altLang="en-US"/>
          </a:p>
        </p:txBody>
      </p:sp>
    </p:spTree>
    <p:extLst>
      <p:ext uri="{BB962C8B-B14F-4D97-AF65-F5344CB8AC3E}">
        <p14:creationId xmlns:p14="http://schemas.microsoft.com/office/powerpoint/2010/main" val="1879117815"/>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7EF220E8-8601-9247-8860-3051D2132D22}"/>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5E569DE2-DFD6-6045-861C-96B43276C43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954C0257-6B2D-4D48-B347-C05F3A1EFC2D}"/>
              </a:ext>
            </a:extLst>
          </p:cNvPr>
          <p:cNvSpPr>
            <a:spLocks noGrp="1" noChangeArrowheads="1"/>
          </p:cNvSpPr>
          <p:nvPr>
            <p:ph type="sldNum" sz="quarter" idx="12"/>
          </p:nvPr>
        </p:nvSpPr>
        <p:spPr>
          <a:ln/>
        </p:spPr>
        <p:txBody>
          <a:bodyPr/>
          <a:lstStyle>
            <a:lvl1pPr>
              <a:defRPr/>
            </a:lvl1pPr>
          </a:lstStyle>
          <a:p>
            <a:fld id="{6A8C84CB-2265-5E48-9854-C6CEFC16A4D0}" type="slidenum">
              <a:rPr lang="en-US" altLang="en-US"/>
              <a:pPr/>
              <a:t>‹#›</a:t>
            </a:fld>
            <a:endParaRPr lang="en-US" altLang="en-US"/>
          </a:p>
        </p:txBody>
      </p:sp>
    </p:spTree>
    <p:extLst>
      <p:ext uri="{BB962C8B-B14F-4D97-AF65-F5344CB8AC3E}">
        <p14:creationId xmlns:p14="http://schemas.microsoft.com/office/powerpoint/2010/main" val="1930803506"/>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09E4C1C8-E261-2F40-883B-E2401F2B72A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62733DAD-3C79-D74F-A7D5-ED5E80E5B62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11D968A-ED39-9544-953C-8FD5172BFFEA}"/>
              </a:ext>
            </a:extLst>
          </p:cNvPr>
          <p:cNvSpPr>
            <a:spLocks noGrp="1" noChangeArrowheads="1"/>
          </p:cNvSpPr>
          <p:nvPr>
            <p:ph type="sldNum" sz="quarter" idx="12"/>
          </p:nvPr>
        </p:nvSpPr>
        <p:spPr>
          <a:ln/>
        </p:spPr>
        <p:txBody>
          <a:bodyPr/>
          <a:lstStyle>
            <a:lvl1pPr>
              <a:defRPr/>
            </a:lvl1pPr>
          </a:lstStyle>
          <a:p>
            <a:fld id="{3781BD7E-9F68-3F49-B00F-FA09363DA85B}" type="slidenum">
              <a:rPr lang="en-US" altLang="en-US"/>
              <a:pPr/>
              <a:t>‹#›</a:t>
            </a:fld>
            <a:endParaRPr lang="en-US" altLang="en-US"/>
          </a:p>
        </p:txBody>
      </p:sp>
    </p:spTree>
    <p:extLst>
      <p:ext uri="{BB962C8B-B14F-4D97-AF65-F5344CB8AC3E}">
        <p14:creationId xmlns:p14="http://schemas.microsoft.com/office/powerpoint/2010/main" val="2688537750"/>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22B36A5-D432-C64F-B1BE-7EF67B926A1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20E1EEA4-E138-F545-8CD5-035C49F723C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B117251F-462E-F14C-89D2-F983D867B62F}"/>
              </a:ext>
            </a:extLst>
          </p:cNvPr>
          <p:cNvSpPr>
            <a:spLocks noGrp="1" noChangeArrowheads="1"/>
          </p:cNvSpPr>
          <p:nvPr>
            <p:ph type="sldNum" sz="quarter" idx="12"/>
          </p:nvPr>
        </p:nvSpPr>
        <p:spPr>
          <a:ln/>
        </p:spPr>
        <p:txBody>
          <a:bodyPr/>
          <a:lstStyle>
            <a:lvl1pPr>
              <a:defRPr/>
            </a:lvl1pPr>
          </a:lstStyle>
          <a:p>
            <a:fld id="{26615D28-D26B-DD4A-B4F8-B72A449E12B7}" type="slidenum">
              <a:rPr lang="en-US" altLang="en-US"/>
              <a:pPr/>
              <a:t>‹#›</a:t>
            </a:fld>
            <a:endParaRPr lang="en-US" altLang="en-US"/>
          </a:p>
        </p:txBody>
      </p:sp>
    </p:spTree>
    <p:extLst>
      <p:ext uri="{BB962C8B-B14F-4D97-AF65-F5344CB8AC3E}">
        <p14:creationId xmlns:p14="http://schemas.microsoft.com/office/powerpoint/2010/main" val="218902227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Tree>
    <p:extLst>
      <p:ext uri="{BB962C8B-B14F-4D97-AF65-F5344CB8AC3E}">
        <p14:creationId xmlns:p14="http://schemas.microsoft.com/office/powerpoint/2010/main" val="3575096509"/>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C609553-7591-2D49-A371-A5F6AE5965E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0D7C349-F797-1349-AF32-1FEE2CC9824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C9588AF-39B9-6546-A6D6-A9D45914FD67}"/>
              </a:ext>
            </a:extLst>
          </p:cNvPr>
          <p:cNvSpPr>
            <a:spLocks noGrp="1" noChangeArrowheads="1"/>
          </p:cNvSpPr>
          <p:nvPr>
            <p:ph type="sldNum" sz="quarter" idx="12"/>
          </p:nvPr>
        </p:nvSpPr>
        <p:spPr>
          <a:ln/>
        </p:spPr>
        <p:txBody>
          <a:bodyPr/>
          <a:lstStyle>
            <a:lvl1pPr>
              <a:defRPr/>
            </a:lvl1pPr>
          </a:lstStyle>
          <a:p>
            <a:fld id="{29AF79B2-5468-064C-92B7-A899D3157EA0}" type="slidenum">
              <a:rPr lang="en-US" altLang="en-US"/>
              <a:pPr/>
              <a:t>‹#›</a:t>
            </a:fld>
            <a:endParaRPr lang="en-US" altLang="en-US"/>
          </a:p>
        </p:txBody>
      </p:sp>
    </p:spTree>
    <p:extLst>
      <p:ext uri="{BB962C8B-B14F-4D97-AF65-F5344CB8AC3E}">
        <p14:creationId xmlns:p14="http://schemas.microsoft.com/office/powerpoint/2010/main" val="43413212"/>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A5CDA29-B645-B647-A7F2-0062A0C37D0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28B5A35-FF08-9347-A540-8380E98DC88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329AC29-F308-3F44-AFC6-55C3C3219BE0}"/>
              </a:ext>
            </a:extLst>
          </p:cNvPr>
          <p:cNvSpPr>
            <a:spLocks noGrp="1" noChangeArrowheads="1"/>
          </p:cNvSpPr>
          <p:nvPr>
            <p:ph type="sldNum" sz="quarter" idx="12"/>
          </p:nvPr>
        </p:nvSpPr>
        <p:spPr>
          <a:ln/>
        </p:spPr>
        <p:txBody>
          <a:bodyPr/>
          <a:lstStyle>
            <a:lvl1pPr>
              <a:defRPr/>
            </a:lvl1pPr>
          </a:lstStyle>
          <a:p>
            <a:fld id="{B715717A-A718-FC49-B815-F49F245D697C}" type="slidenum">
              <a:rPr lang="en-US" altLang="en-US"/>
              <a:pPr/>
              <a:t>‹#›</a:t>
            </a:fld>
            <a:endParaRPr lang="en-US" altLang="en-US"/>
          </a:p>
        </p:txBody>
      </p:sp>
    </p:spTree>
    <p:extLst>
      <p:ext uri="{BB962C8B-B14F-4D97-AF65-F5344CB8AC3E}">
        <p14:creationId xmlns:p14="http://schemas.microsoft.com/office/powerpoint/2010/main" val="1301728716"/>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a:extLst>
              <a:ext uri="{FF2B5EF4-FFF2-40B4-BE49-F238E27FC236}">
                <a16:creationId xmlns:a16="http://schemas.microsoft.com/office/drawing/2014/main" id="{02F6BFC4-FB91-AC4A-84C4-DF979C5EF813}"/>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DA2F5B4E-034B-5E4C-8C3E-2EDBDFFB03E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77CE9BAB-7637-144F-89F6-1782812C3F6F}"/>
              </a:ext>
            </a:extLst>
          </p:cNvPr>
          <p:cNvSpPr>
            <a:spLocks noGrp="1" noChangeArrowheads="1"/>
          </p:cNvSpPr>
          <p:nvPr>
            <p:ph type="sldNum" sz="quarter" idx="12"/>
          </p:nvPr>
        </p:nvSpPr>
        <p:spPr>
          <a:ln/>
        </p:spPr>
        <p:txBody>
          <a:bodyPr/>
          <a:lstStyle>
            <a:lvl1pPr>
              <a:defRPr/>
            </a:lvl1pPr>
          </a:lstStyle>
          <a:p>
            <a:fld id="{5B1ACE08-EF39-AA45-A433-28E60BC68CE5}" type="slidenum">
              <a:rPr lang="en-US" altLang="en-US"/>
              <a:pPr/>
              <a:t>‹#›</a:t>
            </a:fld>
            <a:endParaRPr lang="en-US" altLang="en-US"/>
          </a:p>
        </p:txBody>
      </p:sp>
    </p:spTree>
    <p:extLst>
      <p:ext uri="{BB962C8B-B14F-4D97-AF65-F5344CB8AC3E}">
        <p14:creationId xmlns:p14="http://schemas.microsoft.com/office/powerpoint/2010/main" val="223829801"/>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5122" name="Group 2">
            <a:extLst>
              <a:ext uri="{FF2B5EF4-FFF2-40B4-BE49-F238E27FC236}">
                <a16:creationId xmlns:a16="http://schemas.microsoft.com/office/drawing/2014/main" id="{35C0A37D-40EC-644E-AF89-E8B02A630E4C}"/>
              </a:ext>
            </a:extLst>
          </p:cNvPr>
          <p:cNvGrpSpPr>
            <a:grpSpLocks/>
          </p:cNvGrpSpPr>
          <p:nvPr/>
        </p:nvGrpSpPr>
        <p:grpSpPr bwMode="auto">
          <a:xfrm>
            <a:off x="0" y="0"/>
            <a:ext cx="8458200" cy="5943600"/>
            <a:chOff x="0" y="0"/>
            <a:chExt cx="5328" cy="3744"/>
          </a:xfrm>
        </p:grpSpPr>
        <p:sp>
          <p:nvSpPr>
            <p:cNvPr id="5123" name="Freeform 3">
              <a:extLst>
                <a:ext uri="{FF2B5EF4-FFF2-40B4-BE49-F238E27FC236}">
                  <a16:creationId xmlns:a16="http://schemas.microsoft.com/office/drawing/2014/main" id="{FD91248A-6011-6340-9364-159988E0601F}"/>
                </a:ext>
              </a:extLst>
            </p:cNvPr>
            <p:cNvSpPr>
              <a:spLocks/>
            </p:cNvSpPr>
            <p:nvPr/>
          </p:nvSpPr>
          <p:spPr bwMode="hidden">
            <a:xfrm>
              <a:off x="0" y="1440"/>
              <a:ext cx="5155" cy="2304"/>
            </a:xfrm>
            <a:custGeom>
              <a:avLst/>
              <a:gdLst>
                <a:gd name="T0" fmla="*/ 5154 w 5155"/>
                <a:gd name="T1" fmla="*/ 1769 h 2304"/>
                <a:gd name="T2" fmla="*/ 0 w 5155"/>
                <a:gd name="T3" fmla="*/ 2304 h 2304"/>
                <a:gd name="T4" fmla="*/ 0 w 5155"/>
                <a:gd name="T5" fmla="*/ 1252 h 2304"/>
                <a:gd name="T6" fmla="*/ 5155 w 5155"/>
                <a:gd name="T7" fmla="*/ 0 h 2304"/>
                <a:gd name="T8" fmla="*/ 5155 w 5155"/>
                <a:gd name="T9" fmla="*/ 1416 h 2304"/>
                <a:gd name="T10" fmla="*/ 5154 w 5155"/>
                <a:gd name="T11" fmla="*/ 1769 h 2304"/>
              </a:gdLst>
              <a:ahLst/>
              <a:cxnLst>
                <a:cxn ang="0">
                  <a:pos x="T0" y="T1"/>
                </a:cxn>
                <a:cxn ang="0">
                  <a:pos x="T2" y="T3"/>
                </a:cxn>
                <a:cxn ang="0">
                  <a:pos x="T4" y="T5"/>
                </a:cxn>
                <a:cxn ang="0">
                  <a:pos x="T6" y="T7"/>
                </a:cxn>
                <a:cxn ang="0">
                  <a:pos x="T8" y="T9"/>
                </a:cxn>
                <a:cxn ang="0">
                  <a:pos x="T10" y="T11"/>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4" name="Freeform 4">
              <a:extLst>
                <a:ext uri="{FF2B5EF4-FFF2-40B4-BE49-F238E27FC236}">
                  <a16:creationId xmlns:a16="http://schemas.microsoft.com/office/drawing/2014/main" id="{B2FF09ED-D10F-3B47-9438-7605D7FB486F}"/>
                </a:ext>
              </a:extLst>
            </p:cNvPr>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Lst>
              <a:ahLst/>
              <a:cxnLst>
                <a:cxn ang="0">
                  <a:pos x="T0" y="T1"/>
                </a:cxn>
                <a:cxn ang="0">
                  <a:pos x="T2" y="T3"/>
                </a:cxn>
                <a:cxn ang="0">
                  <a:pos x="T4" y="T5"/>
                </a:cxn>
                <a:cxn ang="0">
                  <a:pos x="T6" y="T7"/>
                </a:cxn>
                <a:cxn ang="0">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125" name="Rectangle 5">
            <a:extLst>
              <a:ext uri="{FF2B5EF4-FFF2-40B4-BE49-F238E27FC236}">
                <a16:creationId xmlns:a16="http://schemas.microsoft.com/office/drawing/2014/main" id="{0CEA501B-8B76-9040-B173-96793B92A8FC}"/>
              </a:ext>
            </a:extLst>
          </p:cNvPr>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pPr lvl="0"/>
            <a:r>
              <a:rPr lang="en-US" altLang="en-US" noProof="0"/>
              <a:t>Click to edit Master subtitle style</a:t>
            </a:r>
          </a:p>
        </p:txBody>
      </p:sp>
      <p:sp>
        <p:nvSpPr>
          <p:cNvPr id="5126" name="Rectangle 6">
            <a:extLst>
              <a:ext uri="{FF2B5EF4-FFF2-40B4-BE49-F238E27FC236}">
                <a16:creationId xmlns:a16="http://schemas.microsoft.com/office/drawing/2014/main" id="{75F128FC-6421-7B4E-8843-BE3A703443F2}"/>
              </a:ext>
            </a:extLst>
          </p:cNvPr>
          <p:cNvSpPr>
            <a:spLocks noGrp="1" noChangeArrowheads="1"/>
          </p:cNvSpPr>
          <p:nvPr>
            <p:ph type="dt" sz="quarter" idx="2"/>
          </p:nvPr>
        </p:nvSpPr>
        <p:spPr/>
        <p:txBody>
          <a:bodyPr/>
          <a:lstStyle>
            <a:lvl1pPr>
              <a:defRPr/>
            </a:lvl1pPr>
          </a:lstStyle>
          <a:p>
            <a:endParaRPr lang="en-US" altLang="en-US"/>
          </a:p>
        </p:txBody>
      </p:sp>
      <p:sp>
        <p:nvSpPr>
          <p:cNvPr id="5127" name="Rectangle 7">
            <a:extLst>
              <a:ext uri="{FF2B5EF4-FFF2-40B4-BE49-F238E27FC236}">
                <a16:creationId xmlns:a16="http://schemas.microsoft.com/office/drawing/2014/main" id="{95DD797E-7BEC-7E42-80C8-9D87184666A6}"/>
              </a:ext>
            </a:extLst>
          </p:cNvPr>
          <p:cNvSpPr>
            <a:spLocks noGrp="1" noChangeArrowheads="1"/>
          </p:cNvSpPr>
          <p:nvPr>
            <p:ph type="ftr" sz="quarter" idx="3"/>
          </p:nvPr>
        </p:nvSpPr>
        <p:spPr/>
        <p:txBody>
          <a:bodyPr/>
          <a:lstStyle>
            <a:lvl1pPr>
              <a:defRPr/>
            </a:lvl1pPr>
          </a:lstStyle>
          <a:p>
            <a:endParaRPr lang="en-US" altLang="en-US"/>
          </a:p>
        </p:txBody>
      </p:sp>
      <p:sp>
        <p:nvSpPr>
          <p:cNvPr id="5128" name="Rectangle 8">
            <a:extLst>
              <a:ext uri="{FF2B5EF4-FFF2-40B4-BE49-F238E27FC236}">
                <a16:creationId xmlns:a16="http://schemas.microsoft.com/office/drawing/2014/main" id="{71FA3403-1686-174F-A7AA-684DC4BFCC7B}"/>
              </a:ext>
            </a:extLst>
          </p:cNvPr>
          <p:cNvSpPr>
            <a:spLocks noGrp="1" noChangeArrowheads="1"/>
          </p:cNvSpPr>
          <p:nvPr>
            <p:ph type="sldNum" sz="quarter" idx="4"/>
          </p:nvPr>
        </p:nvSpPr>
        <p:spPr/>
        <p:txBody>
          <a:bodyPr/>
          <a:lstStyle>
            <a:lvl1pPr>
              <a:defRPr/>
            </a:lvl1pPr>
          </a:lstStyle>
          <a:p>
            <a:fld id="{9CE40DB1-AAE1-6540-8406-477DBD0CC205}" type="slidenum">
              <a:rPr lang="en-US" altLang="en-US"/>
              <a:pPr/>
              <a:t>‹#›</a:t>
            </a:fld>
            <a:endParaRPr lang="en-US" altLang="en-US"/>
          </a:p>
        </p:txBody>
      </p:sp>
      <p:sp>
        <p:nvSpPr>
          <p:cNvPr id="5129" name="Rectangle 9">
            <a:extLst>
              <a:ext uri="{FF2B5EF4-FFF2-40B4-BE49-F238E27FC236}">
                <a16:creationId xmlns:a16="http://schemas.microsoft.com/office/drawing/2014/main" id="{2EF48D51-E7EC-844F-BBD5-3CAA70ED8F7C}"/>
              </a:ext>
            </a:extLst>
          </p:cNvPr>
          <p:cNvSpPr>
            <a:spLocks noGrp="1" noChangeArrowheads="1"/>
          </p:cNvSpPr>
          <p:nvPr>
            <p:ph type="ctrTitle" sz="quarter"/>
          </p:nvPr>
        </p:nvSpPr>
        <p:spPr>
          <a:xfrm>
            <a:off x="685800" y="1768475"/>
            <a:ext cx="7772400" cy="1736725"/>
          </a:xfrm>
        </p:spPr>
        <p:txBody>
          <a:bodyPr anchor="b" anchorCtr="1"/>
          <a:lstStyle>
            <a:lvl1pPr>
              <a:defRPr sz="5400"/>
            </a:lvl1pPr>
          </a:lstStyle>
          <a:p>
            <a:pPr lvl="0"/>
            <a:r>
              <a:rPr lang="en-US" altLang="en-US" noProof="0"/>
              <a:t>Click to edit Master title style</a:t>
            </a:r>
          </a:p>
        </p:txBody>
      </p:sp>
    </p:spTree>
    <p:extLst>
      <p:ext uri="{BB962C8B-B14F-4D97-AF65-F5344CB8AC3E}">
        <p14:creationId xmlns:p14="http://schemas.microsoft.com/office/powerpoint/2010/main" val="851325690"/>
      </p:ext>
    </p:extLst>
  </p:cSld>
  <p:clrMapOvr>
    <a:masterClrMapping/>
  </p:clrMapOvr>
  <p:transition>
    <p:fade/>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86EEA9-49C5-2949-88F0-1515AEEAFFE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4A7C80F-C02A-5C4F-9B02-CD6592157B8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B43A999-8C18-9244-8100-FD3B22A4ECEE}"/>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4FEE5BD1-957B-A842-B10F-2585936833F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5E96A56E-F5AB-8845-8861-1B94D8FA8EB4}"/>
              </a:ext>
            </a:extLst>
          </p:cNvPr>
          <p:cNvSpPr>
            <a:spLocks noGrp="1"/>
          </p:cNvSpPr>
          <p:nvPr>
            <p:ph type="sldNum" sz="quarter" idx="12"/>
          </p:nvPr>
        </p:nvSpPr>
        <p:spPr/>
        <p:txBody>
          <a:bodyPr/>
          <a:lstStyle>
            <a:lvl1pPr>
              <a:defRPr/>
            </a:lvl1pPr>
          </a:lstStyle>
          <a:p>
            <a:fld id="{43C72A1E-2A5B-034B-98A8-DA22EEF94C1D}" type="slidenum">
              <a:rPr lang="en-US" altLang="en-US"/>
              <a:pPr/>
              <a:t>‹#›</a:t>
            </a:fld>
            <a:endParaRPr lang="en-US" altLang="en-US"/>
          </a:p>
        </p:txBody>
      </p:sp>
    </p:spTree>
    <p:extLst>
      <p:ext uri="{BB962C8B-B14F-4D97-AF65-F5344CB8AC3E}">
        <p14:creationId xmlns:p14="http://schemas.microsoft.com/office/powerpoint/2010/main" val="3409592139"/>
      </p:ext>
    </p:extLst>
  </p:cSld>
  <p:clrMapOvr>
    <a:masterClrMapping/>
  </p:clrMapOvr>
  <p:transition>
    <p:fade/>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1FD4F9-E9F7-D443-B4CB-96820C759790}"/>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E6310444-F38B-3E4F-833D-DF25FADC52E3}"/>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Date Placeholder 3">
            <a:extLst>
              <a:ext uri="{FF2B5EF4-FFF2-40B4-BE49-F238E27FC236}">
                <a16:creationId xmlns:a16="http://schemas.microsoft.com/office/drawing/2014/main" id="{C9344FE8-5793-184D-94E9-EE14A8C1A9C7}"/>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AE492B12-8553-8B49-AB52-270858D03AC2}"/>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399C08D8-0919-144B-BF58-6FC0E2CBCB01}"/>
              </a:ext>
            </a:extLst>
          </p:cNvPr>
          <p:cNvSpPr>
            <a:spLocks noGrp="1"/>
          </p:cNvSpPr>
          <p:nvPr>
            <p:ph type="sldNum" sz="quarter" idx="12"/>
          </p:nvPr>
        </p:nvSpPr>
        <p:spPr/>
        <p:txBody>
          <a:bodyPr/>
          <a:lstStyle>
            <a:lvl1pPr>
              <a:defRPr/>
            </a:lvl1pPr>
          </a:lstStyle>
          <a:p>
            <a:fld id="{4A303FAC-546F-F345-B430-0C7044E8A9CB}" type="slidenum">
              <a:rPr lang="en-US" altLang="en-US"/>
              <a:pPr/>
              <a:t>‹#›</a:t>
            </a:fld>
            <a:endParaRPr lang="en-US" altLang="en-US"/>
          </a:p>
        </p:txBody>
      </p:sp>
    </p:spTree>
    <p:extLst>
      <p:ext uri="{BB962C8B-B14F-4D97-AF65-F5344CB8AC3E}">
        <p14:creationId xmlns:p14="http://schemas.microsoft.com/office/powerpoint/2010/main" val="1507856840"/>
      </p:ext>
    </p:extLst>
  </p:cSld>
  <p:clrMapOvr>
    <a:masterClrMapping/>
  </p:clrMapOvr>
  <p:transition>
    <p:fade/>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EC81F0-45BA-CE47-995C-50B3F656A7E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8E346D1D-B86A-1444-8BA0-85EDD807D095}"/>
              </a:ext>
            </a:extLst>
          </p:cNvPr>
          <p:cNvSpPr>
            <a:spLocks noGrp="1"/>
          </p:cNvSpPr>
          <p:nvPr>
            <p:ph sz="half" idx="1"/>
          </p:nvPr>
        </p:nvSpPr>
        <p:spPr>
          <a:xfrm>
            <a:off x="457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461B215-6C19-114A-8541-2244DE0DF79D}"/>
              </a:ext>
            </a:extLst>
          </p:cNvPr>
          <p:cNvSpPr>
            <a:spLocks noGrp="1"/>
          </p:cNvSpPr>
          <p:nvPr>
            <p:ph sz="half" idx="2"/>
          </p:nvPr>
        </p:nvSpPr>
        <p:spPr>
          <a:xfrm>
            <a:off x="4648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F8501CF0-379C-EE47-B809-66FA9843EE21}"/>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FC1F83F-B9E8-6549-B3B7-447027170419}"/>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B9B5CE12-4A67-5A46-BBC6-5AE4988F3F35}"/>
              </a:ext>
            </a:extLst>
          </p:cNvPr>
          <p:cNvSpPr>
            <a:spLocks noGrp="1"/>
          </p:cNvSpPr>
          <p:nvPr>
            <p:ph type="sldNum" sz="quarter" idx="12"/>
          </p:nvPr>
        </p:nvSpPr>
        <p:spPr/>
        <p:txBody>
          <a:bodyPr/>
          <a:lstStyle>
            <a:lvl1pPr>
              <a:defRPr/>
            </a:lvl1pPr>
          </a:lstStyle>
          <a:p>
            <a:fld id="{0E3236D2-B24E-FD4D-B7AA-9C755CA47553}" type="slidenum">
              <a:rPr lang="en-US" altLang="en-US"/>
              <a:pPr/>
              <a:t>‹#›</a:t>
            </a:fld>
            <a:endParaRPr lang="en-US" altLang="en-US"/>
          </a:p>
        </p:txBody>
      </p:sp>
    </p:spTree>
    <p:extLst>
      <p:ext uri="{BB962C8B-B14F-4D97-AF65-F5344CB8AC3E}">
        <p14:creationId xmlns:p14="http://schemas.microsoft.com/office/powerpoint/2010/main" val="579347836"/>
      </p:ext>
    </p:extLst>
  </p:cSld>
  <p:clrMapOvr>
    <a:masterClrMapping/>
  </p:clrMapOvr>
  <p:transition>
    <p:fade/>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149CBB-2088-334C-9CB7-56948F605F6C}"/>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2B62F772-A3AD-2D48-B4EA-ECB979D7132E}"/>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486F964-2F87-8D45-A28E-0DDD64CD837A}"/>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D01C6728-1B00-9448-AA76-086E68A34C1F}"/>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AA01CED-4C04-D34D-B432-65597C217BCB}"/>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7E8F4836-4C18-E84B-9211-DE131B63E1E8}"/>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8A238483-725B-C944-B74C-CFBE045C72E9}"/>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B3D86BBB-B059-5F40-8ABE-19A95D607F82}"/>
              </a:ext>
            </a:extLst>
          </p:cNvPr>
          <p:cNvSpPr>
            <a:spLocks noGrp="1"/>
          </p:cNvSpPr>
          <p:nvPr>
            <p:ph type="sldNum" sz="quarter" idx="12"/>
          </p:nvPr>
        </p:nvSpPr>
        <p:spPr/>
        <p:txBody>
          <a:bodyPr/>
          <a:lstStyle>
            <a:lvl1pPr>
              <a:defRPr/>
            </a:lvl1pPr>
          </a:lstStyle>
          <a:p>
            <a:fld id="{7E9D2172-82FF-8247-AA23-509AC123E41B}" type="slidenum">
              <a:rPr lang="en-US" altLang="en-US"/>
              <a:pPr/>
              <a:t>‹#›</a:t>
            </a:fld>
            <a:endParaRPr lang="en-US" altLang="en-US"/>
          </a:p>
        </p:txBody>
      </p:sp>
    </p:spTree>
    <p:extLst>
      <p:ext uri="{BB962C8B-B14F-4D97-AF65-F5344CB8AC3E}">
        <p14:creationId xmlns:p14="http://schemas.microsoft.com/office/powerpoint/2010/main" val="2015981626"/>
      </p:ext>
    </p:extLst>
  </p:cSld>
  <p:clrMapOvr>
    <a:masterClrMapping/>
  </p:clrMapOvr>
  <p:transition>
    <p:fade/>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19F904-B915-CC41-A3CE-DECA77E9FDD0}"/>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17CF678-5079-4E47-A724-0083E695C388}"/>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E82FCFBE-3D1B-6F4C-9040-27F3C7A4C0C8}"/>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C8EC568C-9558-114D-A64E-1D284997F87D}"/>
              </a:ext>
            </a:extLst>
          </p:cNvPr>
          <p:cNvSpPr>
            <a:spLocks noGrp="1"/>
          </p:cNvSpPr>
          <p:nvPr>
            <p:ph type="sldNum" sz="quarter" idx="12"/>
          </p:nvPr>
        </p:nvSpPr>
        <p:spPr/>
        <p:txBody>
          <a:bodyPr/>
          <a:lstStyle>
            <a:lvl1pPr>
              <a:defRPr/>
            </a:lvl1pPr>
          </a:lstStyle>
          <a:p>
            <a:fld id="{55E9B87C-A0A9-DF41-A494-0FD6B438601F}" type="slidenum">
              <a:rPr lang="en-US" altLang="en-US"/>
              <a:pPr/>
              <a:t>‹#›</a:t>
            </a:fld>
            <a:endParaRPr lang="en-US" altLang="en-US"/>
          </a:p>
        </p:txBody>
      </p:sp>
    </p:spTree>
    <p:extLst>
      <p:ext uri="{BB962C8B-B14F-4D97-AF65-F5344CB8AC3E}">
        <p14:creationId xmlns:p14="http://schemas.microsoft.com/office/powerpoint/2010/main" val="3764724439"/>
      </p:ext>
    </p:extLst>
  </p:cSld>
  <p:clrMapOvr>
    <a:masterClrMapping/>
  </p:clrMapOvr>
  <p:transition>
    <p:fade/>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582578B-8483-2747-9CE8-7B1CB20602E4}"/>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26004CF7-50B9-0644-8F51-F315DD5CA994}"/>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1E9BF845-066E-C54A-91ED-0168B4469A49}"/>
              </a:ext>
            </a:extLst>
          </p:cNvPr>
          <p:cNvSpPr>
            <a:spLocks noGrp="1"/>
          </p:cNvSpPr>
          <p:nvPr>
            <p:ph type="sldNum" sz="quarter" idx="12"/>
          </p:nvPr>
        </p:nvSpPr>
        <p:spPr/>
        <p:txBody>
          <a:bodyPr/>
          <a:lstStyle>
            <a:lvl1pPr>
              <a:defRPr/>
            </a:lvl1pPr>
          </a:lstStyle>
          <a:p>
            <a:fld id="{20F6A094-7BE4-3749-A430-5336C7560CD8}" type="slidenum">
              <a:rPr lang="en-US" altLang="en-US"/>
              <a:pPr/>
              <a:t>‹#›</a:t>
            </a:fld>
            <a:endParaRPr lang="en-US" altLang="en-US"/>
          </a:p>
        </p:txBody>
      </p:sp>
    </p:spTree>
    <p:extLst>
      <p:ext uri="{BB962C8B-B14F-4D97-AF65-F5344CB8AC3E}">
        <p14:creationId xmlns:p14="http://schemas.microsoft.com/office/powerpoint/2010/main" val="3871912644"/>
      </p:ext>
    </p:extLst>
  </p:cSld>
  <p:clrMapOvr>
    <a:masterClrMapping/>
  </p:clrMapOvr>
  <p:transition>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40978356"/>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48CE1B-F31C-F549-B736-ADA3F8E9D6EF}"/>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E04EB837-8E52-C94D-97BF-424A9A1E69B4}"/>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F4489B8-8176-A94D-A887-FB751D718913}"/>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7815885-813D-3246-B3DF-86DC2B830F39}"/>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9356EBA-7B68-1547-A799-B00A3DFFE8D3}"/>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5453298-5F84-7A40-91CF-60201A130640}"/>
              </a:ext>
            </a:extLst>
          </p:cNvPr>
          <p:cNvSpPr>
            <a:spLocks noGrp="1"/>
          </p:cNvSpPr>
          <p:nvPr>
            <p:ph type="sldNum" sz="quarter" idx="12"/>
          </p:nvPr>
        </p:nvSpPr>
        <p:spPr/>
        <p:txBody>
          <a:bodyPr/>
          <a:lstStyle>
            <a:lvl1pPr>
              <a:defRPr/>
            </a:lvl1pPr>
          </a:lstStyle>
          <a:p>
            <a:fld id="{F3418628-22DE-E249-AEB1-A66E5A45D6B5}" type="slidenum">
              <a:rPr lang="en-US" altLang="en-US"/>
              <a:pPr/>
              <a:t>‹#›</a:t>
            </a:fld>
            <a:endParaRPr lang="en-US" altLang="en-US"/>
          </a:p>
        </p:txBody>
      </p:sp>
    </p:spTree>
    <p:extLst>
      <p:ext uri="{BB962C8B-B14F-4D97-AF65-F5344CB8AC3E}">
        <p14:creationId xmlns:p14="http://schemas.microsoft.com/office/powerpoint/2010/main" val="2634485657"/>
      </p:ext>
    </p:extLst>
  </p:cSld>
  <p:clrMapOvr>
    <a:masterClrMapping/>
  </p:clrMapOvr>
  <p:transition>
    <p:fade/>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E5BE67-C816-544A-B614-35BA6DB63314}"/>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45D3D65C-590A-6140-9EBC-25C6BA4611D1}"/>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55863A84-5C88-1D4E-BFA2-46376D418418}"/>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DFD7EB1-AC65-024C-A9A9-B0450514F059}"/>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840E12A-A0BE-4D42-86E0-06A083D366C4}"/>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12827B8-1C33-AB4D-B439-0177ABF9987D}"/>
              </a:ext>
            </a:extLst>
          </p:cNvPr>
          <p:cNvSpPr>
            <a:spLocks noGrp="1"/>
          </p:cNvSpPr>
          <p:nvPr>
            <p:ph type="sldNum" sz="quarter" idx="12"/>
          </p:nvPr>
        </p:nvSpPr>
        <p:spPr/>
        <p:txBody>
          <a:bodyPr/>
          <a:lstStyle>
            <a:lvl1pPr>
              <a:defRPr/>
            </a:lvl1pPr>
          </a:lstStyle>
          <a:p>
            <a:fld id="{FD6EE989-3574-884E-89E1-8CB317A87CE0}" type="slidenum">
              <a:rPr lang="en-US" altLang="en-US"/>
              <a:pPr/>
              <a:t>‹#›</a:t>
            </a:fld>
            <a:endParaRPr lang="en-US" altLang="en-US"/>
          </a:p>
        </p:txBody>
      </p:sp>
    </p:spTree>
    <p:extLst>
      <p:ext uri="{BB962C8B-B14F-4D97-AF65-F5344CB8AC3E}">
        <p14:creationId xmlns:p14="http://schemas.microsoft.com/office/powerpoint/2010/main" val="1074720110"/>
      </p:ext>
    </p:extLst>
  </p:cSld>
  <p:clrMapOvr>
    <a:masterClrMapping/>
  </p:clrMapOvr>
  <p:transition>
    <p:fade/>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C170B8-AB9F-3248-B73D-6F88D82845B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0DFD774-1A7D-A949-8E46-E53369694984}"/>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7641A4F-D5E2-9749-BF6F-C9F52B352536}"/>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2C3A0EA-1151-7145-B45C-342B0FD832A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5E53C0B-B462-384B-B591-2DC7A0BC8601}"/>
              </a:ext>
            </a:extLst>
          </p:cNvPr>
          <p:cNvSpPr>
            <a:spLocks noGrp="1"/>
          </p:cNvSpPr>
          <p:nvPr>
            <p:ph type="sldNum" sz="quarter" idx="12"/>
          </p:nvPr>
        </p:nvSpPr>
        <p:spPr/>
        <p:txBody>
          <a:bodyPr/>
          <a:lstStyle>
            <a:lvl1pPr>
              <a:defRPr/>
            </a:lvl1pPr>
          </a:lstStyle>
          <a:p>
            <a:fld id="{4B9D6C34-D33E-4F49-AE49-6DD1E0CF0312}" type="slidenum">
              <a:rPr lang="en-US" altLang="en-US"/>
              <a:pPr/>
              <a:t>‹#›</a:t>
            </a:fld>
            <a:endParaRPr lang="en-US" altLang="en-US"/>
          </a:p>
        </p:txBody>
      </p:sp>
    </p:spTree>
    <p:extLst>
      <p:ext uri="{BB962C8B-B14F-4D97-AF65-F5344CB8AC3E}">
        <p14:creationId xmlns:p14="http://schemas.microsoft.com/office/powerpoint/2010/main" val="620654531"/>
      </p:ext>
    </p:extLst>
  </p:cSld>
  <p:clrMapOvr>
    <a:masterClrMapping/>
  </p:clrMapOvr>
  <p:transition>
    <p:fade/>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4877A82-2209-7947-975F-01072C44D1A6}"/>
              </a:ext>
            </a:extLst>
          </p:cNvPr>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0CEC1203-30D4-ED48-B5BB-224ED542DD2E}"/>
              </a:ext>
            </a:extLst>
          </p:cNvPr>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F202F32-EDE4-E048-8DDE-115B20572F57}"/>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808710A1-352E-A44C-BE3F-11813006D11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31512695-97B9-7B46-8DD1-5D105B63576B}"/>
              </a:ext>
            </a:extLst>
          </p:cNvPr>
          <p:cNvSpPr>
            <a:spLocks noGrp="1"/>
          </p:cNvSpPr>
          <p:nvPr>
            <p:ph type="sldNum" sz="quarter" idx="12"/>
          </p:nvPr>
        </p:nvSpPr>
        <p:spPr/>
        <p:txBody>
          <a:bodyPr/>
          <a:lstStyle>
            <a:lvl1pPr>
              <a:defRPr/>
            </a:lvl1pPr>
          </a:lstStyle>
          <a:p>
            <a:fld id="{0197B332-9A44-404E-B084-20A2730D0048}" type="slidenum">
              <a:rPr lang="en-US" altLang="en-US"/>
              <a:pPr/>
              <a:t>‹#›</a:t>
            </a:fld>
            <a:endParaRPr lang="en-US" altLang="en-US"/>
          </a:p>
        </p:txBody>
      </p:sp>
    </p:spTree>
    <p:extLst>
      <p:ext uri="{BB962C8B-B14F-4D97-AF65-F5344CB8AC3E}">
        <p14:creationId xmlns:p14="http://schemas.microsoft.com/office/powerpoint/2010/main" val="1422468855"/>
      </p:ext>
    </p:extLst>
  </p:cSld>
  <p:clrMapOvr>
    <a:masterClrMapping/>
  </p:clrMapOvr>
  <p:transition>
    <p:fade/>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411" indent="0" algn="ctr">
              <a:buNone/>
              <a:defRPr/>
            </a:lvl2pPr>
            <a:lvl3pPr marL="912825" indent="0" algn="ctr">
              <a:buNone/>
              <a:defRPr/>
            </a:lvl3pPr>
            <a:lvl4pPr marL="1369220" indent="0" algn="ctr">
              <a:buNone/>
              <a:defRPr/>
            </a:lvl4pPr>
            <a:lvl5pPr marL="1825644" indent="0" algn="ctr">
              <a:buNone/>
              <a:defRPr/>
            </a:lvl5pPr>
            <a:lvl6pPr marL="2282036" indent="0" algn="ctr">
              <a:buNone/>
              <a:defRPr/>
            </a:lvl6pPr>
            <a:lvl7pPr marL="2738440" indent="0" algn="ctr">
              <a:buNone/>
              <a:defRPr/>
            </a:lvl7pPr>
            <a:lvl8pPr marL="3194844" indent="0" algn="ctr">
              <a:buNone/>
              <a:defRPr/>
            </a:lvl8pPr>
            <a:lvl9pPr marL="365125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67A7554-4421-564F-9D6F-D85D560BAF21}" type="slidenum">
              <a:rPr lang="en-US"/>
              <a:pPr>
                <a:defRPr/>
              </a:pPr>
              <a:t>‹#›</a:t>
            </a:fld>
            <a:endParaRPr lang="en-US"/>
          </a:p>
        </p:txBody>
      </p:sp>
    </p:spTree>
    <p:extLst>
      <p:ext uri="{BB962C8B-B14F-4D97-AF65-F5344CB8AC3E}">
        <p14:creationId xmlns:p14="http://schemas.microsoft.com/office/powerpoint/2010/main" val="2106789019"/>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CD4909F6-30E0-2F4A-9A9D-4C04C4C87004}" type="slidenum">
              <a:rPr lang="en-US"/>
              <a:pPr>
                <a:defRPr/>
              </a:pPr>
              <a:t>‹#›</a:t>
            </a:fld>
            <a:endParaRPr lang="en-US"/>
          </a:p>
        </p:txBody>
      </p:sp>
    </p:spTree>
    <p:extLst>
      <p:ext uri="{BB962C8B-B14F-4D97-AF65-F5344CB8AC3E}">
        <p14:creationId xmlns:p14="http://schemas.microsoft.com/office/powerpoint/2010/main" val="475773595"/>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D08367FB-2BC2-9642-A251-73A5B4249281}" type="slidenum">
              <a:rPr lang="en-US"/>
              <a:pPr>
                <a:defRPr/>
              </a:pPr>
              <a:t>‹#›</a:t>
            </a:fld>
            <a:endParaRPr lang="en-US"/>
          </a:p>
        </p:txBody>
      </p:sp>
    </p:spTree>
    <p:extLst>
      <p:ext uri="{BB962C8B-B14F-4D97-AF65-F5344CB8AC3E}">
        <p14:creationId xmlns:p14="http://schemas.microsoft.com/office/powerpoint/2010/main" val="3519276797"/>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569BC9-6E5B-FF4C-9E69-F144800111FA}"/>
              </a:ext>
            </a:extLst>
          </p:cNvPr>
          <p:cNvSpPr>
            <a:spLocks noGrp="1"/>
          </p:cNvSpPr>
          <p:nvPr>
            <p:ph type="ctrTitle"/>
          </p:nvPr>
        </p:nvSpPr>
        <p:spPr>
          <a:xfrm>
            <a:off x="1143000" y="1122908"/>
            <a:ext cx="6858000" cy="2387576"/>
          </a:xfrm>
        </p:spPr>
        <p:txBody>
          <a:bodyPr/>
          <a:lstStyle>
            <a:lvl1pPr algn="ctr">
              <a:defRPr sz="4219"/>
            </a:lvl1pPr>
          </a:lstStyle>
          <a:p>
            <a:r>
              <a:rPr lang="en-GB"/>
              <a:t>Click to edit Master title style</a:t>
            </a:r>
            <a:endParaRPr lang="en-US"/>
          </a:p>
        </p:txBody>
      </p:sp>
      <p:sp>
        <p:nvSpPr>
          <p:cNvPr id="3" name="Subtitle 2">
            <a:extLst>
              <a:ext uri="{FF2B5EF4-FFF2-40B4-BE49-F238E27FC236}">
                <a16:creationId xmlns:a16="http://schemas.microsoft.com/office/drawing/2014/main" id="{77BFFE7A-6469-AC48-B6A6-7E40E05CF15D}"/>
              </a:ext>
            </a:extLst>
          </p:cNvPr>
          <p:cNvSpPr>
            <a:spLocks noGrp="1"/>
          </p:cNvSpPr>
          <p:nvPr>
            <p:ph type="subTitle" idx="1"/>
          </p:nvPr>
        </p:nvSpPr>
        <p:spPr>
          <a:xfrm>
            <a:off x="1143000" y="3602013"/>
            <a:ext cx="6858000" cy="1655340"/>
          </a:xfrm>
        </p:spPr>
        <p:txBody>
          <a:bodyPr/>
          <a:lstStyle>
            <a:lvl1pPr marL="0" indent="0" algn="ctr">
              <a:buNone/>
              <a:defRPr sz="1687"/>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GB"/>
              <a:t>Click to edit Master subtitle style</a:t>
            </a:r>
            <a:endParaRPr lang="en-US"/>
          </a:p>
        </p:txBody>
      </p:sp>
    </p:spTree>
    <p:extLst>
      <p:ext uri="{BB962C8B-B14F-4D97-AF65-F5344CB8AC3E}">
        <p14:creationId xmlns:p14="http://schemas.microsoft.com/office/powerpoint/2010/main" val="2828621108"/>
      </p:ext>
    </p:extLst>
  </p:cSld>
  <p:clrMapOvr>
    <a:masterClrMapping/>
  </p:clrMapOvr>
  <p:transition/>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B956B3-D409-1541-B766-9356C6E113F3}"/>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819BCB55-D25C-4647-BCBD-C4D0B782A4BE}"/>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979321376"/>
      </p:ext>
    </p:extLst>
  </p:cSld>
  <p:clrMapOvr>
    <a:masterClrMapping/>
  </p:clrMapOvr>
  <p:transition/>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650FDD-7C21-C646-9895-6B52CA867B29}"/>
              </a:ext>
            </a:extLst>
          </p:cNvPr>
          <p:cNvSpPr>
            <a:spLocks noGrp="1"/>
          </p:cNvSpPr>
          <p:nvPr>
            <p:ph type="title"/>
          </p:nvPr>
        </p:nvSpPr>
        <p:spPr>
          <a:xfrm>
            <a:off x="623963" y="1710036"/>
            <a:ext cx="7887146" cy="2851919"/>
          </a:xfrm>
        </p:spPr>
        <p:txBody>
          <a:bodyPr/>
          <a:lstStyle>
            <a:lvl1pPr>
              <a:defRPr sz="4219"/>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CA45CDA0-4E87-1F40-A7EB-BA69120CA183}"/>
              </a:ext>
            </a:extLst>
          </p:cNvPr>
          <p:cNvSpPr>
            <a:spLocks noGrp="1"/>
          </p:cNvSpPr>
          <p:nvPr>
            <p:ph type="body" idx="1"/>
          </p:nvPr>
        </p:nvSpPr>
        <p:spPr>
          <a:xfrm>
            <a:off x="623963" y="4589859"/>
            <a:ext cx="7887146" cy="1500188"/>
          </a:xfrm>
        </p:spPr>
        <p:txBody>
          <a:bodyPr/>
          <a:lstStyle>
            <a:lvl1pPr marL="0" indent="0">
              <a:buNone/>
              <a:defRPr sz="1687"/>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GB"/>
              <a:t>Click to edit Master text styles</a:t>
            </a:r>
          </a:p>
        </p:txBody>
      </p:sp>
    </p:spTree>
    <p:extLst>
      <p:ext uri="{BB962C8B-B14F-4D97-AF65-F5344CB8AC3E}">
        <p14:creationId xmlns:p14="http://schemas.microsoft.com/office/powerpoint/2010/main" val="457292694"/>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69399147"/>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4B234F-39DC-4545-9B70-8CC02AD24902}"/>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3E1A387E-DF8F-0244-B35D-5BA430688D17}"/>
              </a:ext>
            </a:extLst>
          </p:cNvPr>
          <p:cNvSpPr>
            <a:spLocks noGrp="1"/>
          </p:cNvSpPr>
          <p:nvPr>
            <p:ph sz="half" idx="1"/>
          </p:nvPr>
        </p:nvSpPr>
        <p:spPr>
          <a:xfrm>
            <a:off x="892969" y="3536156"/>
            <a:ext cx="3625453" cy="332184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D2EDD057-E768-FD46-8E3C-5C44939975F1}"/>
              </a:ext>
            </a:extLst>
          </p:cNvPr>
          <p:cNvSpPr>
            <a:spLocks noGrp="1"/>
          </p:cNvSpPr>
          <p:nvPr>
            <p:ph sz="half" idx="2"/>
          </p:nvPr>
        </p:nvSpPr>
        <p:spPr>
          <a:xfrm>
            <a:off x="4625578" y="3536156"/>
            <a:ext cx="3625453" cy="332184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2006869883"/>
      </p:ext>
    </p:extLst>
  </p:cSld>
  <p:clrMapOvr>
    <a:masterClrMapping/>
  </p:clrMapOvr>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912CE2-173D-1445-B4CB-52B4AE7009D9}"/>
              </a:ext>
            </a:extLst>
          </p:cNvPr>
          <p:cNvSpPr>
            <a:spLocks noGrp="1"/>
          </p:cNvSpPr>
          <p:nvPr>
            <p:ph type="title"/>
          </p:nvPr>
        </p:nvSpPr>
        <p:spPr>
          <a:xfrm>
            <a:off x="629544" y="365001"/>
            <a:ext cx="7887146" cy="1326059"/>
          </a:xfrm>
        </p:spPr>
        <p:txBody>
          <a:bodyPr/>
          <a:lstStyle/>
          <a:p>
            <a:r>
              <a:rPr lang="en-GB"/>
              <a:t>Click to edit Master title style</a:t>
            </a:r>
            <a:endParaRPr lang="en-US"/>
          </a:p>
        </p:txBody>
      </p:sp>
      <p:sp>
        <p:nvSpPr>
          <p:cNvPr id="3" name="Text Placeholder 2">
            <a:extLst>
              <a:ext uri="{FF2B5EF4-FFF2-40B4-BE49-F238E27FC236}">
                <a16:creationId xmlns:a16="http://schemas.microsoft.com/office/drawing/2014/main" id="{B765E3B2-2E51-014D-919E-E656105365B0}"/>
              </a:ext>
            </a:extLst>
          </p:cNvPr>
          <p:cNvSpPr>
            <a:spLocks noGrp="1"/>
          </p:cNvSpPr>
          <p:nvPr>
            <p:ph type="body" idx="1"/>
          </p:nvPr>
        </p:nvSpPr>
        <p:spPr>
          <a:xfrm>
            <a:off x="629543" y="1681014"/>
            <a:ext cx="3868787"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GB"/>
              <a:t>Click to edit Master text styles</a:t>
            </a:r>
          </a:p>
        </p:txBody>
      </p:sp>
      <p:sp>
        <p:nvSpPr>
          <p:cNvPr id="4" name="Content Placeholder 3">
            <a:extLst>
              <a:ext uri="{FF2B5EF4-FFF2-40B4-BE49-F238E27FC236}">
                <a16:creationId xmlns:a16="http://schemas.microsoft.com/office/drawing/2014/main" id="{110137F8-3586-3145-ACD3-4171B3FE5A9F}"/>
              </a:ext>
            </a:extLst>
          </p:cNvPr>
          <p:cNvSpPr>
            <a:spLocks noGrp="1"/>
          </p:cNvSpPr>
          <p:nvPr>
            <p:ph sz="half" idx="2"/>
          </p:nvPr>
        </p:nvSpPr>
        <p:spPr>
          <a:xfrm>
            <a:off x="629543" y="2504777"/>
            <a:ext cx="3868787" cy="3684613"/>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A663A0CF-5F06-B342-9CE4-4D6AB61617B3}"/>
              </a:ext>
            </a:extLst>
          </p:cNvPr>
          <p:cNvSpPr>
            <a:spLocks noGrp="1"/>
          </p:cNvSpPr>
          <p:nvPr>
            <p:ph type="body" sz="quarter" idx="3"/>
          </p:nvPr>
        </p:nvSpPr>
        <p:spPr>
          <a:xfrm>
            <a:off x="4628927" y="1681014"/>
            <a:ext cx="3887762"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GB"/>
              <a:t>Click to edit Master text styles</a:t>
            </a:r>
          </a:p>
        </p:txBody>
      </p:sp>
      <p:sp>
        <p:nvSpPr>
          <p:cNvPr id="6" name="Content Placeholder 5">
            <a:extLst>
              <a:ext uri="{FF2B5EF4-FFF2-40B4-BE49-F238E27FC236}">
                <a16:creationId xmlns:a16="http://schemas.microsoft.com/office/drawing/2014/main" id="{BA62EAA5-725C-5F4E-9B41-5593525AE34B}"/>
              </a:ext>
            </a:extLst>
          </p:cNvPr>
          <p:cNvSpPr>
            <a:spLocks noGrp="1"/>
          </p:cNvSpPr>
          <p:nvPr>
            <p:ph sz="quarter" idx="4"/>
          </p:nvPr>
        </p:nvSpPr>
        <p:spPr>
          <a:xfrm>
            <a:off x="4628927" y="2504777"/>
            <a:ext cx="3887762" cy="3684613"/>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1268390147"/>
      </p:ext>
    </p:extLst>
  </p:cSld>
  <p:clrMapOvr>
    <a:masterClrMapping/>
  </p:clrMapOvr>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972872-56B8-3C46-9192-0E57D7DC421E}"/>
              </a:ext>
            </a:extLst>
          </p:cNvPr>
          <p:cNvSpPr>
            <a:spLocks noGrp="1"/>
          </p:cNvSpPr>
          <p:nvPr>
            <p:ph type="title"/>
          </p:nvPr>
        </p:nvSpPr>
        <p:spPr/>
        <p:txBody>
          <a:bodyPr/>
          <a:lstStyle/>
          <a:p>
            <a:r>
              <a:rPr lang="en-GB"/>
              <a:t>Click to edit Master title style</a:t>
            </a:r>
            <a:endParaRPr lang="en-US"/>
          </a:p>
        </p:txBody>
      </p:sp>
    </p:spTree>
    <p:extLst>
      <p:ext uri="{BB962C8B-B14F-4D97-AF65-F5344CB8AC3E}">
        <p14:creationId xmlns:p14="http://schemas.microsoft.com/office/powerpoint/2010/main" val="1486314904"/>
      </p:ext>
    </p:extLst>
  </p:cSld>
  <p:clrMapOvr>
    <a:masterClrMapping/>
  </p:clrMapOvr>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86750240"/>
      </p:ext>
    </p:extLst>
  </p:cSld>
  <p:clrMapOvr>
    <a:masterClrMapping/>
  </p:clrMapOvr>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8F1751-6181-0E4F-9135-9017E5EE43AA}"/>
              </a:ext>
            </a:extLst>
          </p:cNvPr>
          <p:cNvSpPr>
            <a:spLocks noGrp="1"/>
          </p:cNvSpPr>
          <p:nvPr>
            <p:ph type="title"/>
          </p:nvPr>
        </p:nvSpPr>
        <p:spPr>
          <a:xfrm>
            <a:off x="629543" y="457646"/>
            <a:ext cx="2949029" cy="1599531"/>
          </a:xfrm>
        </p:spPr>
        <p:txBody>
          <a:bodyPr/>
          <a:lstStyle>
            <a:lvl1pPr>
              <a:defRPr sz="2250"/>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BCB25CC0-1D5D-364D-A805-4D1B0CF563D9}"/>
              </a:ext>
            </a:extLst>
          </p:cNvPr>
          <p:cNvSpPr>
            <a:spLocks noGrp="1"/>
          </p:cNvSpPr>
          <p:nvPr>
            <p:ph idx="1"/>
          </p:nvPr>
        </p:nvSpPr>
        <p:spPr>
          <a:xfrm>
            <a:off x="3887763" y="987847"/>
            <a:ext cx="4628926" cy="4873377"/>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D623B91C-DF05-1447-9214-4AB9708E303A}"/>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GB"/>
              <a:t>Click to edit Master text styles</a:t>
            </a:r>
          </a:p>
        </p:txBody>
      </p:sp>
    </p:spTree>
    <p:extLst>
      <p:ext uri="{BB962C8B-B14F-4D97-AF65-F5344CB8AC3E}">
        <p14:creationId xmlns:p14="http://schemas.microsoft.com/office/powerpoint/2010/main" val="3558065008"/>
      </p:ext>
    </p:extLst>
  </p:cSld>
  <p:clrMapOvr>
    <a:masterClrMapping/>
  </p:clrMapOvr>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79450F-8D61-E847-A4B4-9A7E716CC8CE}"/>
              </a:ext>
            </a:extLst>
          </p:cNvPr>
          <p:cNvSpPr>
            <a:spLocks noGrp="1"/>
          </p:cNvSpPr>
          <p:nvPr>
            <p:ph type="title"/>
          </p:nvPr>
        </p:nvSpPr>
        <p:spPr>
          <a:xfrm>
            <a:off x="629543" y="457646"/>
            <a:ext cx="2949029" cy="1599531"/>
          </a:xfrm>
        </p:spPr>
        <p:txBody>
          <a:bodyPr/>
          <a:lstStyle>
            <a:lvl1pPr>
              <a:defRPr sz="2250"/>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467A4C42-8CD6-7548-A56A-5D269ECF9405}"/>
              </a:ext>
            </a:extLst>
          </p:cNvPr>
          <p:cNvSpPr>
            <a:spLocks noGrp="1"/>
          </p:cNvSpPr>
          <p:nvPr>
            <p:ph type="pic" idx="1"/>
          </p:nvPr>
        </p:nvSpPr>
        <p:spPr>
          <a:xfrm>
            <a:off x="3887763" y="987847"/>
            <a:ext cx="4628926" cy="4873377"/>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pPr lvl="0"/>
            <a:endParaRPr lang="en-US" noProof="0">
              <a:sym typeface="Gill Sans" panose="020B0502020104020203" pitchFamily="34" charset="-79"/>
            </a:endParaRPr>
          </a:p>
        </p:txBody>
      </p:sp>
      <p:sp>
        <p:nvSpPr>
          <p:cNvPr id="4" name="Text Placeholder 3">
            <a:extLst>
              <a:ext uri="{FF2B5EF4-FFF2-40B4-BE49-F238E27FC236}">
                <a16:creationId xmlns:a16="http://schemas.microsoft.com/office/drawing/2014/main" id="{7F253EB6-2C5E-2C44-85D0-D64BAD8D1888}"/>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GB"/>
              <a:t>Click to edit Master text styles</a:t>
            </a:r>
          </a:p>
        </p:txBody>
      </p:sp>
    </p:spTree>
    <p:extLst>
      <p:ext uri="{BB962C8B-B14F-4D97-AF65-F5344CB8AC3E}">
        <p14:creationId xmlns:p14="http://schemas.microsoft.com/office/powerpoint/2010/main" val="4273703925"/>
      </p:ext>
    </p:extLst>
  </p:cSld>
  <p:clrMapOvr>
    <a:masterClrMapping/>
  </p:clrMapOvr>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BDAD3F-F9AB-914E-8E4E-183CDB23FD01}"/>
              </a:ext>
            </a:extLst>
          </p:cNvPr>
          <p:cNvSpPr>
            <a:spLocks noGrp="1"/>
          </p:cNvSpPr>
          <p:nvPr>
            <p:ph type="title"/>
          </p:nvPr>
        </p:nvSpPr>
        <p:spPr/>
        <p:txBody>
          <a:body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FCD86DA8-CF06-D74F-95D7-1C98D981A8B9}"/>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3919335536"/>
      </p:ext>
    </p:extLst>
  </p:cSld>
  <p:clrMapOvr>
    <a:masterClrMapping/>
  </p:clrMapOvr>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CB53CA-4FBC-4E45-A382-FA49F1516124}"/>
              </a:ext>
            </a:extLst>
          </p:cNvPr>
          <p:cNvSpPr>
            <a:spLocks noGrp="1"/>
          </p:cNvSpPr>
          <p:nvPr>
            <p:ph type="title" orient="vert"/>
          </p:nvPr>
        </p:nvSpPr>
        <p:spPr>
          <a:xfrm>
            <a:off x="6411515" y="0"/>
            <a:ext cx="1839516" cy="6858000"/>
          </a:xfrm>
        </p:spPr>
        <p:txBody>
          <a:bodyPr vert="eaVert"/>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CFCFD8B7-3920-504A-A7C7-B51E7DF02193}"/>
              </a:ext>
            </a:extLst>
          </p:cNvPr>
          <p:cNvSpPr>
            <a:spLocks noGrp="1"/>
          </p:cNvSpPr>
          <p:nvPr>
            <p:ph type="body" orient="vert" idx="1"/>
          </p:nvPr>
        </p:nvSpPr>
        <p:spPr>
          <a:xfrm>
            <a:off x="892969" y="0"/>
            <a:ext cx="5411391" cy="6858000"/>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1256286311"/>
      </p:ext>
    </p:extLst>
  </p:cSld>
  <p:clrMapOvr>
    <a:masterClrMapping/>
  </p:clrMapOvr>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B80A47-A1E8-1549-8F7F-50FE05F8130D}"/>
              </a:ext>
            </a:extLst>
          </p:cNvPr>
          <p:cNvSpPr>
            <a:spLocks noGrp="1"/>
          </p:cNvSpPr>
          <p:nvPr>
            <p:ph type="ctrTitle"/>
          </p:nvPr>
        </p:nvSpPr>
        <p:spPr>
          <a:xfrm>
            <a:off x="1143000" y="1122363"/>
            <a:ext cx="6858000" cy="2387600"/>
          </a:xfrm>
        </p:spPr>
        <p:txBody>
          <a:bodyPr anchor="b"/>
          <a:lstStyle>
            <a:lvl1pPr algn="ctr">
              <a:defRPr sz="6000"/>
            </a:lvl1pPr>
          </a:lstStyle>
          <a:p>
            <a:r>
              <a:rPr lang="en-GB"/>
              <a:t>Click to edit Master title style</a:t>
            </a:r>
            <a:endParaRPr lang="en-US"/>
          </a:p>
        </p:txBody>
      </p:sp>
      <p:sp>
        <p:nvSpPr>
          <p:cNvPr id="3" name="Subtitle 2">
            <a:extLst>
              <a:ext uri="{FF2B5EF4-FFF2-40B4-BE49-F238E27FC236}">
                <a16:creationId xmlns:a16="http://schemas.microsoft.com/office/drawing/2014/main" id="{D589D3EB-DFDF-1A42-84AD-4CD1B72E2366}"/>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4" name="Date Placeholder 3">
            <a:extLst>
              <a:ext uri="{FF2B5EF4-FFF2-40B4-BE49-F238E27FC236}">
                <a16:creationId xmlns:a16="http://schemas.microsoft.com/office/drawing/2014/main" id="{4D20D997-0C72-6C4B-B88C-0E19F41C3BD0}"/>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22D55F69-B30C-8A48-9831-3D3ED9A3349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337F236-EE87-A340-8230-7059BFFE5E67}"/>
              </a:ext>
            </a:extLst>
          </p:cNvPr>
          <p:cNvSpPr>
            <a:spLocks noGrp="1"/>
          </p:cNvSpPr>
          <p:nvPr>
            <p:ph type="sldNum" sz="quarter" idx="12"/>
          </p:nvPr>
        </p:nvSpPr>
        <p:spPr/>
        <p:txBody>
          <a:bodyPr/>
          <a:lstStyle>
            <a:lvl1pPr>
              <a:defRPr/>
            </a:lvl1pPr>
          </a:lstStyle>
          <a:p>
            <a:fld id="{D44E3584-2186-5B46-BD5A-17193E262E11}" type="slidenum">
              <a:rPr lang="en-US" altLang="en-US"/>
              <a:pPr/>
              <a:t>‹#›</a:t>
            </a:fld>
            <a:endParaRPr lang="en-US" altLang="en-US"/>
          </a:p>
        </p:txBody>
      </p:sp>
    </p:spTree>
    <p:extLst>
      <p:ext uri="{BB962C8B-B14F-4D97-AF65-F5344CB8AC3E}">
        <p14:creationId xmlns:p14="http://schemas.microsoft.com/office/powerpoint/2010/main" val="128449441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2362ED-EC43-9545-AE53-90E743ADE154}"/>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151491DF-FB64-AF47-B5A5-CF5BF9169A00}"/>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8AB7BBC4-D881-E64A-975B-BE3BE6B24CC1}"/>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6D2826F-AB32-974A-A999-C07E6A8B95DF}"/>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A31DBD9-6A6E-924B-AE2E-BF89834141DA}"/>
              </a:ext>
            </a:extLst>
          </p:cNvPr>
          <p:cNvSpPr>
            <a:spLocks noGrp="1"/>
          </p:cNvSpPr>
          <p:nvPr>
            <p:ph type="sldNum" sz="quarter" idx="12"/>
          </p:nvPr>
        </p:nvSpPr>
        <p:spPr/>
        <p:txBody>
          <a:bodyPr/>
          <a:lstStyle>
            <a:lvl1pPr>
              <a:defRPr/>
            </a:lvl1pPr>
          </a:lstStyle>
          <a:p>
            <a:fld id="{582789A6-C3DE-B147-BC10-72BC5F9680DD}" type="slidenum">
              <a:rPr lang="en-US" altLang="en-US"/>
              <a:pPr/>
              <a:t>‹#›</a:t>
            </a:fld>
            <a:endParaRPr lang="en-US" altLang="en-US"/>
          </a:p>
        </p:txBody>
      </p:sp>
    </p:spTree>
    <p:extLst>
      <p:ext uri="{BB962C8B-B14F-4D97-AF65-F5344CB8AC3E}">
        <p14:creationId xmlns:p14="http://schemas.microsoft.com/office/powerpoint/2010/main" val="416961538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9266" name="Rectangle 1026"/>
          <p:cNvSpPr>
            <a:spLocks noGrp="1" noChangeArrowheads="1"/>
          </p:cNvSpPr>
          <p:nvPr>
            <p:ph type="ctrTitle"/>
          </p:nvPr>
        </p:nvSpPr>
        <p:spPr>
          <a:xfrm>
            <a:off x="685800" y="1752600"/>
            <a:ext cx="7772400" cy="1676400"/>
          </a:xfrm>
          <a:effectLst>
            <a:outerShdw blurRad="38100" dist="25398" dir="2700000" algn="ctr" rotWithShape="0">
              <a:schemeClr val="bg2">
                <a:alpha val="99962"/>
              </a:schemeClr>
            </a:outerShdw>
          </a:effectLst>
        </p:spPr>
        <p:txBody>
          <a:bodyPr/>
          <a:lstStyle>
            <a:lvl1pPr>
              <a:defRPr sz="4800"/>
            </a:lvl1pPr>
          </a:lstStyle>
          <a:p>
            <a:r>
              <a:rPr lang="en-US"/>
              <a:t>Click to edit Master title style</a:t>
            </a:r>
          </a:p>
        </p:txBody>
      </p:sp>
      <p:sp>
        <p:nvSpPr>
          <p:cNvPr id="139267" name="Rectangle 1027"/>
          <p:cNvSpPr>
            <a:spLocks noGrp="1" noChangeArrowheads="1"/>
          </p:cNvSpPr>
          <p:nvPr>
            <p:ph type="subTitle" idx="1"/>
          </p:nvPr>
        </p:nvSpPr>
        <p:spPr>
          <a:xfrm>
            <a:off x="1371600" y="3886201"/>
            <a:ext cx="6400800" cy="1752600"/>
          </a:xfrm>
        </p:spPr>
        <p:txBody>
          <a:bodyPr/>
          <a:lstStyle>
            <a:lvl1pPr marL="0" indent="0" algn="ctr">
              <a:buFont typeface="Monotype Sorts" pitchFamily="-108" charset="2"/>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AD83A16D-33C6-EB4E-8F4F-3C0638649757}" type="slidenum">
              <a:rPr lang="en-US"/>
              <a:pPr>
                <a:defRPr/>
              </a:pPr>
              <a:t>‹#›</a:t>
            </a:fld>
            <a:endParaRPr lang="en-US"/>
          </a:p>
        </p:txBody>
      </p:sp>
    </p:spTree>
    <p:extLst>
      <p:ext uri="{BB962C8B-B14F-4D97-AF65-F5344CB8AC3E}">
        <p14:creationId xmlns:p14="http://schemas.microsoft.com/office/powerpoint/2010/main" val="228374585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4508C0-95A2-1744-ABB1-B287E86A3036}"/>
              </a:ext>
            </a:extLst>
          </p:cNvPr>
          <p:cNvSpPr>
            <a:spLocks noGrp="1"/>
          </p:cNvSpPr>
          <p:nvPr>
            <p:ph type="title"/>
          </p:nvPr>
        </p:nvSpPr>
        <p:spPr>
          <a:xfrm>
            <a:off x="623888" y="1709738"/>
            <a:ext cx="7886700" cy="2852737"/>
          </a:xfrm>
        </p:spPr>
        <p:txBody>
          <a:bodyPr anchor="b"/>
          <a:lstStyle>
            <a:lvl1pPr>
              <a:defRPr sz="6000"/>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BF52F06D-1691-6F4A-B473-7F2231365A28}"/>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GB"/>
              <a:t>Click to edit Master text styles</a:t>
            </a:r>
          </a:p>
        </p:txBody>
      </p:sp>
      <p:sp>
        <p:nvSpPr>
          <p:cNvPr id="4" name="Date Placeholder 3">
            <a:extLst>
              <a:ext uri="{FF2B5EF4-FFF2-40B4-BE49-F238E27FC236}">
                <a16:creationId xmlns:a16="http://schemas.microsoft.com/office/drawing/2014/main" id="{848199DA-0992-3C4B-8DAF-960D3413BA7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CC01E50-A5BE-0241-BB75-DFD3ADE7153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D3D7293-3FE6-1941-A7B3-4B927FE9ECCB}"/>
              </a:ext>
            </a:extLst>
          </p:cNvPr>
          <p:cNvSpPr>
            <a:spLocks noGrp="1"/>
          </p:cNvSpPr>
          <p:nvPr>
            <p:ph type="sldNum" sz="quarter" idx="12"/>
          </p:nvPr>
        </p:nvSpPr>
        <p:spPr/>
        <p:txBody>
          <a:bodyPr/>
          <a:lstStyle>
            <a:lvl1pPr>
              <a:defRPr/>
            </a:lvl1pPr>
          </a:lstStyle>
          <a:p>
            <a:fld id="{632618BA-3E2E-3248-8D6C-56C39EE45352}" type="slidenum">
              <a:rPr lang="en-US" altLang="en-US"/>
              <a:pPr/>
              <a:t>‹#›</a:t>
            </a:fld>
            <a:endParaRPr lang="en-US" altLang="en-US"/>
          </a:p>
        </p:txBody>
      </p:sp>
    </p:spTree>
    <p:extLst>
      <p:ext uri="{BB962C8B-B14F-4D97-AF65-F5344CB8AC3E}">
        <p14:creationId xmlns:p14="http://schemas.microsoft.com/office/powerpoint/2010/main" val="252598483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591E7C-3CD0-5149-94E1-B05753A92E79}"/>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8B551283-DA92-7748-8F88-A0DE928C92DD}"/>
              </a:ext>
            </a:extLst>
          </p:cNvPr>
          <p:cNvSpPr>
            <a:spLocks noGrp="1"/>
          </p:cNvSpPr>
          <p:nvPr>
            <p:ph sz="half" idx="1"/>
          </p:nvPr>
        </p:nvSpPr>
        <p:spPr>
          <a:xfrm>
            <a:off x="685800" y="1981200"/>
            <a:ext cx="3810000" cy="4114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90F40882-908B-F148-B828-748EEE12A76D}"/>
              </a:ext>
            </a:extLst>
          </p:cNvPr>
          <p:cNvSpPr>
            <a:spLocks noGrp="1"/>
          </p:cNvSpPr>
          <p:nvPr>
            <p:ph sz="half" idx="2"/>
          </p:nvPr>
        </p:nvSpPr>
        <p:spPr>
          <a:xfrm>
            <a:off x="4648200" y="1981200"/>
            <a:ext cx="3810000" cy="4114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8804E4E7-99E1-664A-93C7-9E71B7ACE540}"/>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127B1B10-C7E2-AC4E-A655-16628F73ED6A}"/>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6FBE7F0-E7F8-0943-90FA-7CCCB12C8CDC}"/>
              </a:ext>
            </a:extLst>
          </p:cNvPr>
          <p:cNvSpPr>
            <a:spLocks noGrp="1"/>
          </p:cNvSpPr>
          <p:nvPr>
            <p:ph type="sldNum" sz="quarter" idx="12"/>
          </p:nvPr>
        </p:nvSpPr>
        <p:spPr/>
        <p:txBody>
          <a:bodyPr/>
          <a:lstStyle>
            <a:lvl1pPr>
              <a:defRPr/>
            </a:lvl1pPr>
          </a:lstStyle>
          <a:p>
            <a:fld id="{573A401D-689A-0449-B0D6-0AE761A99B14}" type="slidenum">
              <a:rPr lang="en-US" altLang="en-US"/>
              <a:pPr/>
              <a:t>‹#›</a:t>
            </a:fld>
            <a:endParaRPr lang="en-US" altLang="en-US"/>
          </a:p>
        </p:txBody>
      </p:sp>
    </p:spTree>
    <p:extLst>
      <p:ext uri="{BB962C8B-B14F-4D97-AF65-F5344CB8AC3E}">
        <p14:creationId xmlns:p14="http://schemas.microsoft.com/office/powerpoint/2010/main" val="1807299553"/>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9F2722-7A7D-D74F-B320-ADBA5E0A2CFC}"/>
              </a:ext>
            </a:extLst>
          </p:cNvPr>
          <p:cNvSpPr>
            <a:spLocks noGrp="1"/>
          </p:cNvSpPr>
          <p:nvPr>
            <p:ph type="title"/>
          </p:nvPr>
        </p:nvSpPr>
        <p:spPr>
          <a:xfrm>
            <a:off x="630238" y="365125"/>
            <a:ext cx="7886700" cy="1325563"/>
          </a:xfrm>
        </p:spPr>
        <p:txBody>
          <a:bodyPr/>
          <a:lstStyle/>
          <a:p>
            <a:r>
              <a:rPr lang="en-GB"/>
              <a:t>Click to edit Master title style</a:t>
            </a:r>
            <a:endParaRPr lang="en-US"/>
          </a:p>
        </p:txBody>
      </p:sp>
      <p:sp>
        <p:nvSpPr>
          <p:cNvPr id="3" name="Text Placeholder 2">
            <a:extLst>
              <a:ext uri="{FF2B5EF4-FFF2-40B4-BE49-F238E27FC236}">
                <a16:creationId xmlns:a16="http://schemas.microsoft.com/office/drawing/2014/main" id="{09B9E063-FCE1-6A4E-89DC-46E071211845}"/>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861354CC-AA6A-544B-8D0D-94AA2FD45418}"/>
              </a:ext>
            </a:extLst>
          </p:cNvPr>
          <p:cNvSpPr>
            <a:spLocks noGrp="1"/>
          </p:cNvSpPr>
          <p:nvPr>
            <p:ph sz="half" idx="2"/>
          </p:nvPr>
        </p:nvSpPr>
        <p:spPr>
          <a:xfrm>
            <a:off x="630238" y="2505075"/>
            <a:ext cx="386873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413CE6D6-E041-3549-9D2D-920D657A5EC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722F5AAB-BB5C-B745-A033-1FF584D394C0}"/>
              </a:ext>
            </a:extLst>
          </p:cNvPr>
          <p:cNvSpPr>
            <a:spLocks noGrp="1"/>
          </p:cNvSpPr>
          <p:nvPr>
            <p:ph sz="quarter" idx="4"/>
          </p:nvPr>
        </p:nvSpPr>
        <p:spPr>
          <a:xfrm>
            <a:off x="4629150" y="2505075"/>
            <a:ext cx="38877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a:extLst>
              <a:ext uri="{FF2B5EF4-FFF2-40B4-BE49-F238E27FC236}">
                <a16:creationId xmlns:a16="http://schemas.microsoft.com/office/drawing/2014/main" id="{560CB200-5B9D-C84F-8955-9F683C6F44D1}"/>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3473CDA9-F2E8-6D4D-A578-3673D481ADBF}"/>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5B72B4BD-EA97-3246-A96A-A14284C2E6C0}"/>
              </a:ext>
            </a:extLst>
          </p:cNvPr>
          <p:cNvSpPr>
            <a:spLocks noGrp="1"/>
          </p:cNvSpPr>
          <p:nvPr>
            <p:ph type="sldNum" sz="quarter" idx="12"/>
          </p:nvPr>
        </p:nvSpPr>
        <p:spPr/>
        <p:txBody>
          <a:bodyPr/>
          <a:lstStyle>
            <a:lvl1pPr>
              <a:defRPr/>
            </a:lvl1pPr>
          </a:lstStyle>
          <a:p>
            <a:fld id="{B9C1B4FF-8D0C-664E-8FE4-3888B26B479E}" type="slidenum">
              <a:rPr lang="en-US" altLang="en-US"/>
              <a:pPr/>
              <a:t>‹#›</a:t>
            </a:fld>
            <a:endParaRPr lang="en-US" altLang="en-US"/>
          </a:p>
        </p:txBody>
      </p:sp>
    </p:spTree>
    <p:extLst>
      <p:ext uri="{BB962C8B-B14F-4D97-AF65-F5344CB8AC3E}">
        <p14:creationId xmlns:p14="http://schemas.microsoft.com/office/powerpoint/2010/main" val="2096028028"/>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7502E0-E040-E847-B864-842B422E89D1}"/>
              </a:ext>
            </a:extLst>
          </p:cNvPr>
          <p:cNvSpPr>
            <a:spLocks noGrp="1"/>
          </p:cNvSpPr>
          <p:nvPr>
            <p:ph type="title"/>
          </p:nvPr>
        </p:nvSpPr>
        <p:spPr/>
        <p:txBody>
          <a:bodyPr/>
          <a:lstStyle/>
          <a:p>
            <a:r>
              <a:rPr lang="en-GB"/>
              <a:t>Click to edit Master title style</a:t>
            </a:r>
            <a:endParaRPr lang="en-US"/>
          </a:p>
        </p:txBody>
      </p:sp>
      <p:sp>
        <p:nvSpPr>
          <p:cNvPr id="3" name="Date Placeholder 2">
            <a:extLst>
              <a:ext uri="{FF2B5EF4-FFF2-40B4-BE49-F238E27FC236}">
                <a16:creationId xmlns:a16="http://schemas.microsoft.com/office/drawing/2014/main" id="{4F29411F-39BB-0D47-8E08-C63CE6CBF946}"/>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9F5A9854-365B-814F-A85F-685C6E7B111D}"/>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00E6F2F9-E0D8-E247-8B4D-4D59F4BB1DA8}"/>
              </a:ext>
            </a:extLst>
          </p:cNvPr>
          <p:cNvSpPr>
            <a:spLocks noGrp="1"/>
          </p:cNvSpPr>
          <p:nvPr>
            <p:ph type="sldNum" sz="quarter" idx="12"/>
          </p:nvPr>
        </p:nvSpPr>
        <p:spPr/>
        <p:txBody>
          <a:bodyPr/>
          <a:lstStyle>
            <a:lvl1pPr>
              <a:defRPr/>
            </a:lvl1pPr>
          </a:lstStyle>
          <a:p>
            <a:fld id="{81620DCE-F0EA-9C4C-B834-35C2409E5351}" type="slidenum">
              <a:rPr lang="en-US" altLang="en-US"/>
              <a:pPr/>
              <a:t>‹#›</a:t>
            </a:fld>
            <a:endParaRPr lang="en-US" altLang="en-US"/>
          </a:p>
        </p:txBody>
      </p:sp>
    </p:spTree>
    <p:extLst>
      <p:ext uri="{BB962C8B-B14F-4D97-AF65-F5344CB8AC3E}">
        <p14:creationId xmlns:p14="http://schemas.microsoft.com/office/powerpoint/2010/main" val="401454014"/>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60C70E2-497B-194E-BB91-A6B268BFD185}"/>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154796EF-FA17-3141-AD79-1669BDBC0F93}"/>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7B45F0FA-6490-204B-AC99-59C8AA2A2F13}"/>
              </a:ext>
            </a:extLst>
          </p:cNvPr>
          <p:cNvSpPr>
            <a:spLocks noGrp="1"/>
          </p:cNvSpPr>
          <p:nvPr>
            <p:ph type="sldNum" sz="quarter" idx="12"/>
          </p:nvPr>
        </p:nvSpPr>
        <p:spPr/>
        <p:txBody>
          <a:bodyPr/>
          <a:lstStyle>
            <a:lvl1pPr>
              <a:defRPr/>
            </a:lvl1pPr>
          </a:lstStyle>
          <a:p>
            <a:fld id="{903B7104-AB8F-8141-92CD-9823B2B69D1E}" type="slidenum">
              <a:rPr lang="en-US" altLang="en-US"/>
              <a:pPr/>
              <a:t>‹#›</a:t>
            </a:fld>
            <a:endParaRPr lang="en-US" altLang="en-US"/>
          </a:p>
        </p:txBody>
      </p:sp>
    </p:spTree>
    <p:extLst>
      <p:ext uri="{BB962C8B-B14F-4D97-AF65-F5344CB8AC3E}">
        <p14:creationId xmlns:p14="http://schemas.microsoft.com/office/powerpoint/2010/main" val="177308099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F3F781-2F5D-1248-92C8-1A1262A4A627}"/>
              </a:ext>
            </a:extLst>
          </p:cNvPr>
          <p:cNvSpPr>
            <a:spLocks noGrp="1"/>
          </p:cNvSpPr>
          <p:nvPr>
            <p:ph type="title"/>
          </p:nvPr>
        </p:nvSpPr>
        <p:spPr>
          <a:xfrm>
            <a:off x="630238" y="457200"/>
            <a:ext cx="2949575" cy="1600200"/>
          </a:xfrm>
        </p:spPr>
        <p:txBody>
          <a:bodyPr anchor="b"/>
          <a:lstStyle>
            <a:lvl1pPr>
              <a:defRPr sz="3200"/>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FB54282E-EA77-B34E-BC43-81952423D729}"/>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BF498DCE-318A-434B-871B-96A18C940AA3}"/>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C46B2B46-533D-BD45-B6ED-791DCAF63FA3}"/>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3B3CC0D1-94D7-6A47-938C-4F790BC7F307}"/>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93739C3-5538-234E-B099-4E3567F2DDC9}"/>
              </a:ext>
            </a:extLst>
          </p:cNvPr>
          <p:cNvSpPr>
            <a:spLocks noGrp="1"/>
          </p:cNvSpPr>
          <p:nvPr>
            <p:ph type="sldNum" sz="quarter" idx="12"/>
          </p:nvPr>
        </p:nvSpPr>
        <p:spPr/>
        <p:txBody>
          <a:bodyPr/>
          <a:lstStyle>
            <a:lvl1pPr>
              <a:defRPr/>
            </a:lvl1pPr>
          </a:lstStyle>
          <a:p>
            <a:fld id="{47EFEF18-BFFB-1C49-9F55-5781D320DF4E}" type="slidenum">
              <a:rPr lang="en-US" altLang="en-US"/>
              <a:pPr/>
              <a:t>‹#›</a:t>
            </a:fld>
            <a:endParaRPr lang="en-US" altLang="en-US"/>
          </a:p>
        </p:txBody>
      </p:sp>
    </p:spTree>
    <p:extLst>
      <p:ext uri="{BB962C8B-B14F-4D97-AF65-F5344CB8AC3E}">
        <p14:creationId xmlns:p14="http://schemas.microsoft.com/office/powerpoint/2010/main" val="3666734880"/>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9C33A0-853F-084F-9941-710A4C3AA866}"/>
              </a:ext>
            </a:extLst>
          </p:cNvPr>
          <p:cNvSpPr>
            <a:spLocks noGrp="1"/>
          </p:cNvSpPr>
          <p:nvPr>
            <p:ph type="title"/>
          </p:nvPr>
        </p:nvSpPr>
        <p:spPr>
          <a:xfrm>
            <a:off x="630238" y="457200"/>
            <a:ext cx="2949575" cy="1600200"/>
          </a:xfrm>
        </p:spPr>
        <p:txBody>
          <a:bodyPr anchor="b"/>
          <a:lstStyle>
            <a:lvl1pPr>
              <a:defRPr sz="3200"/>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240A12BD-C831-944E-B769-D35FA8DC2192}"/>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12AE743-D94B-C448-BC89-BC3BE00EB599}"/>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A82C34F5-663E-3C4B-B725-9645080727AC}"/>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9D44FE9-056E-5D41-9DBE-B6E3AA6B8528}"/>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9C40643-284C-9944-8769-7F6D97B6A0B4}"/>
              </a:ext>
            </a:extLst>
          </p:cNvPr>
          <p:cNvSpPr>
            <a:spLocks noGrp="1"/>
          </p:cNvSpPr>
          <p:nvPr>
            <p:ph type="sldNum" sz="quarter" idx="12"/>
          </p:nvPr>
        </p:nvSpPr>
        <p:spPr/>
        <p:txBody>
          <a:bodyPr/>
          <a:lstStyle>
            <a:lvl1pPr>
              <a:defRPr/>
            </a:lvl1pPr>
          </a:lstStyle>
          <a:p>
            <a:fld id="{0F3B2E11-DD8C-F245-85BB-C5CDD0AE94B5}" type="slidenum">
              <a:rPr lang="en-US" altLang="en-US"/>
              <a:pPr/>
              <a:t>‹#›</a:t>
            </a:fld>
            <a:endParaRPr lang="en-US" altLang="en-US"/>
          </a:p>
        </p:txBody>
      </p:sp>
    </p:spTree>
    <p:extLst>
      <p:ext uri="{BB962C8B-B14F-4D97-AF65-F5344CB8AC3E}">
        <p14:creationId xmlns:p14="http://schemas.microsoft.com/office/powerpoint/2010/main" val="2500338188"/>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4B066D-663C-C644-A44F-D10347FC2003}"/>
              </a:ext>
            </a:extLst>
          </p:cNvPr>
          <p:cNvSpPr>
            <a:spLocks noGrp="1"/>
          </p:cNvSpPr>
          <p:nvPr>
            <p:ph type="title"/>
          </p:nvPr>
        </p:nvSpPr>
        <p:spPr/>
        <p:txBody>
          <a:body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638D66E-96DD-8544-94DB-0C55253724F6}"/>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DDB43B1B-75BF-E645-A41B-3B9C736FA60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1B994CE-7A6F-DF43-BE43-7AC77D20C44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DBE2F15-94C6-A24B-870B-F6E81513401A}"/>
              </a:ext>
            </a:extLst>
          </p:cNvPr>
          <p:cNvSpPr>
            <a:spLocks noGrp="1"/>
          </p:cNvSpPr>
          <p:nvPr>
            <p:ph type="sldNum" sz="quarter" idx="12"/>
          </p:nvPr>
        </p:nvSpPr>
        <p:spPr/>
        <p:txBody>
          <a:bodyPr/>
          <a:lstStyle>
            <a:lvl1pPr>
              <a:defRPr/>
            </a:lvl1pPr>
          </a:lstStyle>
          <a:p>
            <a:fld id="{7BE6ED68-89C0-6745-B93D-EB7EDAC21772}" type="slidenum">
              <a:rPr lang="en-US" altLang="en-US"/>
              <a:pPr/>
              <a:t>‹#›</a:t>
            </a:fld>
            <a:endParaRPr lang="en-US" altLang="en-US"/>
          </a:p>
        </p:txBody>
      </p:sp>
    </p:spTree>
    <p:extLst>
      <p:ext uri="{BB962C8B-B14F-4D97-AF65-F5344CB8AC3E}">
        <p14:creationId xmlns:p14="http://schemas.microsoft.com/office/powerpoint/2010/main" val="1326057084"/>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65D61F4-1ABE-DF4C-BF1D-9F09F796C375}"/>
              </a:ext>
            </a:extLst>
          </p:cNvPr>
          <p:cNvSpPr>
            <a:spLocks noGrp="1"/>
          </p:cNvSpPr>
          <p:nvPr>
            <p:ph type="title" orient="vert"/>
          </p:nvPr>
        </p:nvSpPr>
        <p:spPr>
          <a:xfrm>
            <a:off x="6515100" y="609600"/>
            <a:ext cx="1943100" cy="5486400"/>
          </a:xfrm>
        </p:spPr>
        <p:txBody>
          <a:bodyPr vert="eaVert"/>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2748367-BF19-B241-BF41-A2D2603B76E8}"/>
              </a:ext>
            </a:extLst>
          </p:cNvPr>
          <p:cNvSpPr>
            <a:spLocks noGrp="1"/>
          </p:cNvSpPr>
          <p:nvPr>
            <p:ph type="body" orient="vert" idx="1"/>
          </p:nvPr>
        </p:nvSpPr>
        <p:spPr>
          <a:xfrm>
            <a:off x="685800" y="609600"/>
            <a:ext cx="5676900" cy="5486400"/>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757F6957-09BA-BC46-B2DB-EBE31582101E}"/>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8469F8E9-20B8-694C-AEF7-75B8FEBAACC4}"/>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8F472697-0931-C14E-8F2D-18E2B7457DD2}"/>
              </a:ext>
            </a:extLst>
          </p:cNvPr>
          <p:cNvSpPr>
            <a:spLocks noGrp="1"/>
          </p:cNvSpPr>
          <p:nvPr>
            <p:ph type="sldNum" sz="quarter" idx="12"/>
          </p:nvPr>
        </p:nvSpPr>
        <p:spPr/>
        <p:txBody>
          <a:bodyPr/>
          <a:lstStyle>
            <a:lvl1pPr>
              <a:defRPr/>
            </a:lvl1pPr>
          </a:lstStyle>
          <a:p>
            <a:fld id="{983055AF-D8DF-DC44-9575-9CCBCA8EDED3}" type="slidenum">
              <a:rPr lang="en-US" altLang="en-US"/>
              <a:pPr/>
              <a:t>‹#›</a:t>
            </a:fld>
            <a:endParaRPr lang="en-US" altLang="en-US"/>
          </a:p>
        </p:txBody>
      </p:sp>
    </p:spTree>
    <p:extLst>
      <p:ext uri="{BB962C8B-B14F-4D97-AF65-F5344CB8AC3E}">
        <p14:creationId xmlns:p14="http://schemas.microsoft.com/office/powerpoint/2010/main" val="1218885007"/>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6D22C776-D1F5-AF43-9B25-CF02C85776E3}"/>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DC8F5B68-39BB-914E-98CF-7920CDB5BB76}"/>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C38FD246-8109-1A46-AA57-19CF18502A8F}"/>
              </a:ext>
            </a:extLst>
          </p:cNvPr>
          <p:cNvSpPr>
            <a:spLocks noGrp="1" noChangeArrowheads="1"/>
          </p:cNvSpPr>
          <p:nvPr>
            <p:ph type="sldNum" sz="quarter" idx="12"/>
          </p:nvPr>
        </p:nvSpPr>
        <p:spPr>
          <a:ln/>
        </p:spPr>
        <p:txBody>
          <a:bodyPr/>
          <a:lstStyle>
            <a:lvl1pPr>
              <a:defRPr/>
            </a:lvl1pPr>
          </a:lstStyle>
          <a:p>
            <a:fld id="{6CC526DE-A9F8-364B-958E-6EA9FB2A7FB2}" type="slidenum">
              <a:rPr lang="en-US" altLang="en-US"/>
              <a:pPr/>
              <a:t>‹#›</a:t>
            </a:fld>
            <a:endParaRPr lang="en-US" altLang="en-US"/>
          </a:p>
        </p:txBody>
      </p:sp>
    </p:spTree>
    <p:extLst>
      <p:ext uri="{BB962C8B-B14F-4D97-AF65-F5344CB8AC3E}">
        <p14:creationId xmlns:p14="http://schemas.microsoft.com/office/powerpoint/2010/main" val="314804783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10148F20-CD01-C94E-A330-868DD3CC9CE0}" type="slidenum">
              <a:rPr lang="en-US"/>
              <a:pPr>
                <a:defRPr/>
              </a:pPr>
              <a:t>‹#›</a:t>
            </a:fld>
            <a:endParaRPr lang="en-US"/>
          </a:p>
        </p:txBody>
      </p:sp>
    </p:spTree>
    <p:extLst>
      <p:ext uri="{BB962C8B-B14F-4D97-AF65-F5344CB8AC3E}">
        <p14:creationId xmlns:p14="http://schemas.microsoft.com/office/powerpoint/2010/main" val="359581303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742FDF2C-7B0B-4D40-AFA2-560235E890A6}"/>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7CA32314-EEE8-9A44-9A1C-206B432945C6}"/>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EE955843-B5D6-F343-845C-A59BEEE8A17E}"/>
              </a:ext>
            </a:extLst>
          </p:cNvPr>
          <p:cNvSpPr>
            <a:spLocks noGrp="1" noChangeArrowheads="1"/>
          </p:cNvSpPr>
          <p:nvPr>
            <p:ph type="sldNum" sz="quarter" idx="12"/>
          </p:nvPr>
        </p:nvSpPr>
        <p:spPr>
          <a:ln/>
        </p:spPr>
        <p:txBody>
          <a:bodyPr/>
          <a:lstStyle>
            <a:lvl1pPr>
              <a:defRPr/>
            </a:lvl1pPr>
          </a:lstStyle>
          <a:p>
            <a:fld id="{03090CAD-0CF6-B344-9A0A-A4AF813A3021}" type="slidenum">
              <a:rPr lang="en-US" altLang="en-US"/>
              <a:pPr/>
              <a:t>‹#›</a:t>
            </a:fld>
            <a:endParaRPr lang="en-US" altLang="en-US"/>
          </a:p>
        </p:txBody>
      </p:sp>
    </p:spTree>
    <p:extLst>
      <p:ext uri="{BB962C8B-B14F-4D97-AF65-F5344CB8AC3E}">
        <p14:creationId xmlns:p14="http://schemas.microsoft.com/office/powerpoint/2010/main" val="133006974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E6D03A6A-A711-544E-9301-CF420F6C9DEF}"/>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EA0D0566-8A38-5C4C-A6F7-C0E05F5234E5}"/>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D9EF997C-1FCD-9049-80CD-447EAC723953}"/>
              </a:ext>
            </a:extLst>
          </p:cNvPr>
          <p:cNvSpPr>
            <a:spLocks noGrp="1" noChangeArrowheads="1"/>
          </p:cNvSpPr>
          <p:nvPr>
            <p:ph type="sldNum" sz="quarter" idx="12"/>
          </p:nvPr>
        </p:nvSpPr>
        <p:spPr>
          <a:ln/>
        </p:spPr>
        <p:txBody>
          <a:bodyPr/>
          <a:lstStyle>
            <a:lvl1pPr>
              <a:defRPr/>
            </a:lvl1pPr>
          </a:lstStyle>
          <a:p>
            <a:fld id="{2C60715C-8047-5047-B749-CC534F487123}" type="slidenum">
              <a:rPr lang="en-US" altLang="en-US"/>
              <a:pPr/>
              <a:t>‹#›</a:t>
            </a:fld>
            <a:endParaRPr lang="en-US" altLang="en-US"/>
          </a:p>
        </p:txBody>
      </p:sp>
    </p:spTree>
    <p:extLst>
      <p:ext uri="{BB962C8B-B14F-4D97-AF65-F5344CB8AC3E}">
        <p14:creationId xmlns:p14="http://schemas.microsoft.com/office/powerpoint/2010/main" val="3981942778"/>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76422B4C-6D5B-2C42-A03F-57DD127B7101}"/>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369A4164-ACD3-2941-8709-B2F6622DCEC0}"/>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A752E50F-1308-A84F-8B37-30C4E99D9022}"/>
              </a:ext>
            </a:extLst>
          </p:cNvPr>
          <p:cNvSpPr>
            <a:spLocks noGrp="1" noChangeArrowheads="1"/>
          </p:cNvSpPr>
          <p:nvPr>
            <p:ph type="sldNum" sz="quarter" idx="12"/>
          </p:nvPr>
        </p:nvSpPr>
        <p:spPr>
          <a:ln/>
        </p:spPr>
        <p:txBody>
          <a:bodyPr/>
          <a:lstStyle>
            <a:lvl1pPr>
              <a:defRPr/>
            </a:lvl1pPr>
          </a:lstStyle>
          <a:p>
            <a:fld id="{54F6F1E7-91A1-0344-85C0-38D21CB7F2E1}" type="slidenum">
              <a:rPr lang="en-US" altLang="en-US"/>
              <a:pPr/>
              <a:t>‹#›</a:t>
            </a:fld>
            <a:endParaRPr lang="en-US" altLang="en-US"/>
          </a:p>
        </p:txBody>
      </p:sp>
    </p:spTree>
    <p:extLst>
      <p:ext uri="{BB962C8B-B14F-4D97-AF65-F5344CB8AC3E}">
        <p14:creationId xmlns:p14="http://schemas.microsoft.com/office/powerpoint/2010/main" val="3631137274"/>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16C7818-3028-7D44-A2E3-D8F270B0B5DA}"/>
              </a:ext>
            </a:extLst>
          </p:cNvPr>
          <p:cNvSpPr>
            <a:spLocks noGrp="1" noChangeArrowheads="1"/>
          </p:cNvSpPr>
          <p:nvPr>
            <p:ph type="dt" sz="half" idx="10"/>
          </p:nvPr>
        </p:nvSpPr>
        <p:spPr>
          <a:ln/>
        </p:spPr>
        <p:txBody>
          <a:bodyPr/>
          <a:lstStyle>
            <a:lvl1pPr>
              <a:defRPr/>
            </a:lvl1pPr>
          </a:lstStyle>
          <a:p>
            <a:endParaRPr lang="en-US" altLang="en-US"/>
          </a:p>
        </p:txBody>
      </p:sp>
      <p:sp>
        <p:nvSpPr>
          <p:cNvPr id="8" name="Rectangle 5">
            <a:extLst>
              <a:ext uri="{FF2B5EF4-FFF2-40B4-BE49-F238E27FC236}">
                <a16:creationId xmlns:a16="http://schemas.microsoft.com/office/drawing/2014/main" id="{BBD5CF4D-4B66-4E4F-AD51-B6189B1A6BE3}"/>
              </a:ext>
            </a:extLst>
          </p:cNvPr>
          <p:cNvSpPr>
            <a:spLocks noGrp="1" noChangeArrowheads="1"/>
          </p:cNvSpPr>
          <p:nvPr>
            <p:ph type="ftr" sz="quarter" idx="11"/>
          </p:nvPr>
        </p:nvSpPr>
        <p:spPr>
          <a:ln/>
        </p:spPr>
        <p:txBody>
          <a:bodyPr/>
          <a:lstStyle>
            <a:lvl1pPr>
              <a:defRPr/>
            </a:lvl1pPr>
          </a:lstStyle>
          <a:p>
            <a:endParaRPr lang="en-US" altLang="en-US"/>
          </a:p>
        </p:txBody>
      </p:sp>
      <p:sp>
        <p:nvSpPr>
          <p:cNvPr id="9" name="Rectangle 6">
            <a:extLst>
              <a:ext uri="{FF2B5EF4-FFF2-40B4-BE49-F238E27FC236}">
                <a16:creationId xmlns:a16="http://schemas.microsoft.com/office/drawing/2014/main" id="{CD3A6A75-6EF2-6948-A890-C85091A5EA3D}"/>
              </a:ext>
            </a:extLst>
          </p:cNvPr>
          <p:cNvSpPr>
            <a:spLocks noGrp="1" noChangeArrowheads="1"/>
          </p:cNvSpPr>
          <p:nvPr>
            <p:ph type="sldNum" sz="quarter" idx="12"/>
          </p:nvPr>
        </p:nvSpPr>
        <p:spPr>
          <a:ln/>
        </p:spPr>
        <p:txBody>
          <a:bodyPr/>
          <a:lstStyle>
            <a:lvl1pPr>
              <a:defRPr/>
            </a:lvl1pPr>
          </a:lstStyle>
          <a:p>
            <a:fld id="{BFC158C1-5856-CC43-A351-B4774A9434C0}" type="slidenum">
              <a:rPr lang="en-US" altLang="en-US"/>
              <a:pPr/>
              <a:t>‹#›</a:t>
            </a:fld>
            <a:endParaRPr lang="en-US" altLang="en-US"/>
          </a:p>
        </p:txBody>
      </p:sp>
    </p:spTree>
    <p:extLst>
      <p:ext uri="{BB962C8B-B14F-4D97-AF65-F5344CB8AC3E}">
        <p14:creationId xmlns:p14="http://schemas.microsoft.com/office/powerpoint/2010/main" val="283044680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1C6D134E-361B-4A4D-B3C1-FAF3D31A1239}"/>
              </a:ext>
            </a:extLst>
          </p:cNvPr>
          <p:cNvSpPr>
            <a:spLocks noGrp="1" noChangeArrowheads="1"/>
          </p:cNvSpPr>
          <p:nvPr>
            <p:ph type="dt" sz="half" idx="10"/>
          </p:nvPr>
        </p:nvSpPr>
        <p:spPr>
          <a:ln/>
        </p:spPr>
        <p:txBody>
          <a:bodyPr/>
          <a:lstStyle>
            <a:lvl1pPr>
              <a:defRPr/>
            </a:lvl1pPr>
          </a:lstStyle>
          <a:p>
            <a:endParaRPr lang="en-US" altLang="en-US"/>
          </a:p>
        </p:txBody>
      </p:sp>
      <p:sp>
        <p:nvSpPr>
          <p:cNvPr id="4" name="Rectangle 5">
            <a:extLst>
              <a:ext uri="{FF2B5EF4-FFF2-40B4-BE49-F238E27FC236}">
                <a16:creationId xmlns:a16="http://schemas.microsoft.com/office/drawing/2014/main" id="{29AD620E-5D69-9945-8D3C-9B3306037F83}"/>
              </a:ext>
            </a:extLst>
          </p:cNvPr>
          <p:cNvSpPr>
            <a:spLocks noGrp="1" noChangeArrowheads="1"/>
          </p:cNvSpPr>
          <p:nvPr>
            <p:ph type="ftr" sz="quarter" idx="11"/>
          </p:nvPr>
        </p:nvSpPr>
        <p:spPr>
          <a:ln/>
        </p:spPr>
        <p:txBody>
          <a:bodyPr/>
          <a:lstStyle>
            <a:lvl1pPr>
              <a:defRPr/>
            </a:lvl1pPr>
          </a:lstStyle>
          <a:p>
            <a:endParaRPr lang="en-US" altLang="en-US"/>
          </a:p>
        </p:txBody>
      </p:sp>
      <p:sp>
        <p:nvSpPr>
          <p:cNvPr id="5" name="Rectangle 6">
            <a:extLst>
              <a:ext uri="{FF2B5EF4-FFF2-40B4-BE49-F238E27FC236}">
                <a16:creationId xmlns:a16="http://schemas.microsoft.com/office/drawing/2014/main" id="{C542F00E-9F5B-1E4E-B14B-62FC87C3FB9F}"/>
              </a:ext>
            </a:extLst>
          </p:cNvPr>
          <p:cNvSpPr>
            <a:spLocks noGrp="1" noChangeArrowheads="1"/>
          </p:cNvSpPr>
          <p:nvPr>
            <p:ph type="sldNum" sz="quarter" idx="12"/>
          </p:nvPr>
        </p:nvSpPr>
        <p:spPr>
          <a:ln/>
        </p:spPr>
        <p:txBody>
          <a:bodyPr/>
          <a:lstStyle>
            <a:lvl1pPr>
              <a:defRPr/>
            </a:lvl1pPr>
          </a:lstStyle>
          <a:p>
            <a:fld id="{C486CAEB-7FEE-7045-AD81-0B1F7A92FF59}" type="slidenum">
              <a:rPr lang="en-US" altLang="en-US"/>
              <a:pPr/>
              <a:t>‹#›</a:t>
            </a:fld>
            <a:endParaRPr lang="en-US" altLang="en-US"/>
          </a:p>
        </p:txBody>
      </p:sp>
    </p:spTree>
    <p:extLst>
      <p:ext uri="{BB962C8B-B14F-4D97-AF65-F5344CB8AC3E}">
        <p14:creationId xmlns:p14="http://schemas.microsoft.com/office/powerpoint/2010/main" val="258739957"/>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A74FBAC-ABFF-7D4E-BA92-0EE6BAE076E0}"/>
              </a:ext>
            </a:extLst>
          </p:cNvPr>
          <p:cNvSpPr>
            <a:spLocks noGrp="1" noChangeArrowheads="1"/>
          </p:cNvSpPr>
          <p:nvPr>
            <p:ph type="dt" sz="half" idx="10"/>
          </p:nvPr>
        </p:nvSpPr>
        <p:spPr>
          <a:ln/>
        </p:spPr>
        <p:txBody>
          <a:bodyPr/>
          <a:lstStyle>
            <a:lvl1pPr>
              <a:defRPr/>
            </a:lvl1pPr>
          </a:lstStyle>
          <a:p>
            <a:endParaRPr lang="en-US" altLang="en-US"/>
          </a:p>
        </p:txBody>
      </p:sp>
      <p:sp>
        <p:nvSpPr>
          <p:cNvPr id="3" name="Rectangle 5">
            <a:extLst>
              <a:ext uri="{FF2B5EF4-FFF2-40B4-BE49-F238E27FC236}">
                <a16:creationId xmlns:a16="http://schemas.microsoft.com/office/drawing/2014/main" id="{C239FA95-EA0E-AC43-A491-25ECD8C3A445}"/>
              </a:ext>
            </a:extLst>
          </p:cNvPr>
          <p:cNvSpPr>
            <a:spLocks noGrp="1" noChangeArrowheads="1"/>
          </p:cNvSpPr>
          <p:nvPr>
            <p:ph type="ftr" sz="quarter" idx="11"/>
          </p:nvPr>
        </p:nvSpPr>
        <p:spPr>
          <a:ln/>
        </p:spPr>
        <p:txBody>
          <a:bodyPr/>
          <a:lstStyle>
            <a:lvl1pPr>
              <a:defRPr/>
            </a:lvl1pPr>
          </a:lstStyle>
          <a:p>
            <a:endParaRPr lang="en-US" altLang="en-US"/>
          </a:p>
        </p:txBody>
      </p:sp>
      <p:sp>
        <p:nvSpPr>
          <p:cNvPr id="4" name="Rectangle 6">
            <a:extLst>
              <a:ext uri="{FF2B5EF4-FFF2-40B4-BE49-F238E27FC236}">
                <a16:creationId xmlns:a16="http://schemas.microsoft.com/office/drawing/2014/main" id="{0473F54A-72C6-BF40-8CF7-4E5D06AE1175}"/>
              </a:ext>
            </a:extLst>
          </p:cNvPr>
          <p:cNvSpPr>
            <a:spLocks noGrp="1" noChangeArrowheads="1"/>
          </p:cNvSpPr>
          <p:nvPr>
            <p:ph type="sldNum" sz="quarter" idx="12"/>
          </p:nvPr>
        </p:nvSpPr>
        <p:spPr>
          <a:ln/>
        </p:spPr>
        <p:txBody>
          <a:bodyPr/>
          <a:lstStyle>
            <a:lvl1pPr>
              <a:defRPr/>
            </a:lvl1pPr>
          </a:lstStyle>
          <a:p>
            <a:fld id="{589F4F72-FC35-8E4E-A2F0-F84101C7DC3A}" type="slidenum">
              <a:rPr lang="en-US" altLang="en-US"/>
              <a:pPr/>
              <a:t>‹#›</a:t>
            </a:fld>
            <a:endParaRPr lang="en-US" altLang="en-US"/>
          </a:p>
        </p:txBody>
      </p:sp>
    </p:spTree>
    <p:extLst>
      <p:ext uri="{BB962C8B-B14F-4D97-AF65-F5344CB8AC3E}">
        <p14:creationId xmlns:p14="http://schemas.microsoft.com/office/powerpoint/2010/main" val="1405555893"/>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299E6D3-2A25-7B4F-86B8-2F7B9527C490}"/>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6433222C-E03B-D647-BFEE-20C34A95E302}"/>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A29D7F6B-2B0B-0E40-861B-C1434576A1E3}"/>
              </a:ext>
            </a:extLst>
          </p:cNvPr>
          <p:cNvSpPr>
            <a:spLocks noGrp="1" noChangeArrowheads="1"/>
          </p:cNvSpPr>
          <p:nvPr>
            <p:ph type="sldNum" sz="quarter" idx="12"/>
          </p:nvPr>
        </p:nvSpPr>
        <p:spPr>
          <a:ln/>
        </p:spPr>
        <p:txBody>
          <a:bodyPr/>
          <a:lstStyle>
            <a:lvl1pPr>
              <a:defRPr/>
            </a:lvl1pPr>
          </a:lstStyle>
          <a:p>
            <a:fld id="{12C40985-45EE-C340-AEAC-4679A50C3AC1}" type="slidenum">
              <a:rPr lang="en-US" altLang="en-US"/>
              <a:pPr/>
              <a:t>‹#›</a:t>
            </a:fld>
            <a:endParaRPr lang="en-US" altLang="en-US"/>
          </a:p>
        </p:txBody>
      </p:sp>
    </p:spTree>
    <p:extLst>
      <p:ext uri="{BB962C8B-B14F-4D97-AF65-F5344CB8AC3E}">
        <p14:creationId xmlns:p14="http://schemas.microsoft.com/office/powerpoint/2010/main" val="313505224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3BFCA553-CFE0-DB40-82AD-4F606CF27E5F}"/>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97367522-871A-EA43-874D-B12FBE1D549E}"/>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45C1CFF8-80D8-9B4E-8C4F-FBF77217F65A}"/>
              </a:ext>
            </a:extLst>
          </p:cNvPr>
          <p:cNvSpPr>
            <a:spLocks noGrp="1" noChangeArrowheads="1"/>
          </p:cNvSpPr>
          <p:nvPr>
            <p:ph type="sldNum" sz="quarter" idx="12"/>
          </p:nvPr>
        </p:nvSpPr>
        <p:spPr>
          <a:ln/>
        </p:spPr>
        <p:txBody>
          <a:bodyPr/>
          <a:lstStyle>
            <a:lvl1pPr>
              <a:defRPr/>
            </a:lvl1pPr>
          </a:lstStyle>
          <a:p>
            <a:fld id="{15748CEC-AD9C-C946-BFB7-498809D207FE}" type="slidenum">
              <a:rPr lang="en-US" altLang="en-US"/>
              <a:pPr/>
              <a:t>‹#›</a:t>
            </a:fld>
            <a:endParaRPr lang="en-US" altLang="en-US"/>
          </a:p>
        </p:txBody>
      </p:sp>
    </p:spTree>
    <p:extLst>
      <p:ext uri="{BB962C8B-B14F-4D97-AF65-F5344CB8AC3E}">
        <p14:creationId xmlns:p14="http://schemas.microsoft.com/office/powerpoint/2010/main" val="2989252428"/>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5AEA314-0B5F-964A-8DE4-B7C6F95E1E1D}"/>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5DB380B2-BFB9-A041-A269-3D99400BCC82}"/>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914A0AED-750E-614B-BBD7-1E87F5252DB2}"/>
              </a:ext>
            </a:extLst>
          </p:cNvPr>
          <p:cNvSpPr>
            <a:spLocks noGrp="1" noChangeArrowheads="1"/>
          </p:cNvSpPr>
          <p:nvPr>
            <p:ph type="sldNum" sz="quarter" idx="12"/>
          </p:nvPr>
        </p:nvSpPr>
        <p:spPr>
          <a:ln/>
        </p:spPr>
        <p:txBody>
          <a:bodyPr/>
          <a:lstStyle>
            <a:lvl1pPr>
              <a:defRPr/>
            </a:lvl1pPr>
          </a:lstStyle>
          <a:p>
            <a:fld id="{9C096424-8579-E042-8828-83DEF44558E1}" type="slidenum">
              <a:rPr lang="en-US" altLang="en-US"/>
              <a:pPr/>
              <a:t>‹#›</a:t>
            </a:fld>
            <a:endParaRPr lang="en-US" altLang="en-US"/>
          </a:p>
        </p:txBody>
      </p:sp>
    </p:spTree>
    <p:extLst>
      <p:ext uri="{BB962C8B-B14F-4D97-AF65-F5344CB8AC3E}">
        <p14:creationId xmlns:p14="http://schemas.microsoft.com/office/powerpoint/2010/main" val="3364400445"/>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E82B903-1B13-9342-9A61-6880439A2766}"/>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BB6C3407-46EF-1749-B605-9FAE28CAD160}"/>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62D41209-8F72-A14A-B33D-23A606373676}"/>
              </a:ext>
            </a:extLst>
          </p:cNvPr>
          <p:cNvSpPr>
            <a:spLocks noGrp="1" noChangeArrowheads="1"/>
          </p:cNvSpPr>
          <p:nvPr>
            <p:ph type="sldNum" sz="quarter" idx="12"/>
          </p:nvPr>
        </p:nvSpPr>
        <p:spPr>
          <a:ln/>
        </p:spPr>
        <p:txBody>
          <a:bodyPr/>
          <a:lstStyle>
            <a:lvl1pPr>
              <a:defRPr/>
            </a:lvl1pPr>
          </a:lstStyle>
          <a:p>
            <a:fld id="{D5455C98-0FDC-024F-BD8E-BA0EFF6EBAD4}" type="slidenum">
              <a:rPr lang="en-US" altLang="en-US"/>
              <a:pPr/>
              <a:t>‹#›</a:t>
            </a:fld>
            <a:endParaRPr lang="en-US" altLang="en-US"/>
          </a:p>
        </p:txBody>
      </p:sp>
    </p:spTree>
    <p:extLst>
      <p:ext uri="{BB962C8B-B14F-4D97-AF65-F5344CB8AC3E}">
        <p14:creationId xmlns:p14="http://schemas.microsoft.com/office/powerpoint/2010/main" val="45676783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89D75F0-6ED1-D046-9EF8-1F71F67ACC05}" type="slidenum">
              <a:rPr lang="en-US"/>
              <a:pPr>
                <a:defRPr/>
              </a:pPr>
              <a:t>‹#›</a:t>
            </a:fld>
            <a:endParaRPr lang="en-US"/>
          </a:p>
        </p:txBody>
      </p:sp>
    </p:spTree>
    <p:extLst>
      <p:ext uri="{BB962C8B-B14F-4D97-AF65-F5344CB8AC3E}">
        <p14:creationId xmlns:p14="http://schemas.microsoft.com/office/powerpoint/2010/main" val="106959242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7C292B36-C9C5-A048-9BFA-D4804995D77C}"/>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80B3523B-7830-F944-BBBF-769BC3CCE6BE}"/>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0B5362B6-3DC7-9443-A0B9-E3F6462EF312}"/>
              </a:ext>
            </a:extLst>
          </p:cNvPr>
          <p:cNvSpPr>
            <a:spLocks noGrp="1" noChangeArrowheads="1"/>
          </p:cNvSpPr>
          <p:nvPr>
            <p:ph type="sldNum" sz="quarter" idx="12"/>
          </p:nvPr>
        </p:nvSpPr>
        <p:spPr>
          <a:ln/>
        </p:spPr>
        <p:txBody>
          <a:bodyPr/>
          <a:lstStyle>
            <a:lvl1pPr>
              <a:defRPr/>
            </a:lvl1pPr>
          </a:lstStyle>
          <a:p>
            <a:fld id="{8F281F4A-4089-1A41-8661-16E2547A3FCA}" type="slidenum">
              <a:rPr lang="en-US" altLang="en-US"/>
              <a:pPr/>
              <a:t>‹#›</a:t>
            </a:fld>
            <a:endParaRPr lang="en-US" altLang="en-US"/>
          </a:p>
        </p:txBody>
      </p:sp>
    </p:spTree>
    <p:extLst>
      <p:ext uri="{BB962C8B-B14F-4D97-AF65-F5344CB8AC3E}">
        <p14:creationId xmlns:p14="http://schemas.microsoft.com/office/powerpoint/2010/main" val="285142005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FF9CACE-B590-E24F-8C8A-C23B33762C06}"/>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D3D35A75-9641-8645-B222-FC0F9C1F20B0}"/>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9EB3FD24-D7B3-5A49-93BE-65D787B8C1FF}"/>
              </a:ext>
            </a:extLst>
          </p:cNvPr>
          <p:cNvSpPr>
            <a:spLocks noGrp="1" noChangeArrowheads="1"/>
          </p:cNvSpPr>
          <p:nvPr>
            <p:ph type="sldNum" sz="quarter" idx="12"/>
          </p:nvPr>
        </p:nvSpPr>
        <p:spPr>
          <a:ln/>
        </p:spPr>
        <p:txBody>
          <a:bodyPr/>
          <a:lstStyle>
            <a:lvl1pPr>
              <a:defRPr/>
            </a:lvl1pPr>
          </a:lstStyle>
          <a:p>
            <a:fld id="{2CA62B31-8D28-2445-A549-0E97130593AB}" type="slidenum">
              <a:rPr lang="en-US" altLang="en-US"/>
              <a:pPr/>
              <a:t>‹#›</a:t>
            </a:fld>
            <a:endParaRPr lang="en-US" altLang="en-US"/>
          </a:p>
        </p:txBody>
      </p:sp>
    </p:spTree>
    <p:extLst>
      <p:ext uri="{BB962C8B-B14F-4D97-AF65-F5344CB8AC3E}">
        <p14:creationId xmlns:p14="http://schemas.microsoft.com/office/powerpoint/2010/main" val="307987883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463939F3-399A-1F43-A377-64EAD4123197}"/>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88E4E14A-D6F3-5344-97C7-CEEF32E55E5A}"/>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4316F7B1-974F-A74A-ADE6-20897BA2086C}"/>
              </a:ext>
            </a:extLst>
          </p:cNvPr>
          <p:cNvSpPr>
            <a:spLocks noGrp="1" noChangeArrowheads="1"/>
          </p:cNvSpPr>
          <p:nvPr>
            <p:ph type="sldNum" sz="quarter" idx="12"/>
          </p:nvPr>
        </p:nvSpPr>
        <p:spPr>
          <a:ln/>
        </p:spPr>
        <p:txBody>
          <a:bodyPr/>
          <a:lstStyle>
            <a:lvl1pPr>
              <a:defRPr/>
            </a:lvl1pPr>
          </a:lstStyle>
          <a:p>
            <a:fld id="{1644F478-67B7-154A-8069-128D885F74E2}" type="slidenum">
              <a:rPr lang="en-US" altLang="en-US"/>
              <a:pPr/>
              <a:t>‹#›</a:t>
            </a:fld>
            <a:endParaRPr lang="en-US" altLang="en-US"/>
          </a:p>
        </p:txBody>
      </p:sp>
    </p:spTree>
    <p:extLst>
      <p:ext uri="{BB962C8B-B14F-4D97-AF65-F5344CB8AC3E}">
        <p14:creationId xmlns:p14="http://schemas.microsoft.com/office/powerpoint/2010/main" val="1162880703"/>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8F316E90-A9F9-7C40-A8DE-F90DE93C037E}"/>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1C778EF8-1CC5-3048-BA78-CCD3C2C4E84E}"/>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0E227AC0-BB7C-EC44-9708-E44EF55BEB93}"/>
              </a:ext>
            </a:extLst>
          </p:cNvPr>
          <p:cNvSpPr>
            <a:spLocks noGrp="1" noChangeArrowheads="1"/>
          </p:cNvSpPr>
          <p:nvPr>
            <p:ph type="sldNum" sz="quarter" idx="12"/>
          </p:nvPr>
        </p:nvSpPr>
        <p:spPr>
          <a:ln/>
        </p:spPr>
        <p:txBody>
          <a:bodyPr/>
          <a:lstStyle>
            <a:lvl1pPr>
              <a:defRPr/>
            </a:lvl1pPr>
          </a:lstStyle>
          <a:p>
            <a:fld id="{98BE51EC-93F1-7146-AED8-8D3B52B6D36E}" type="slidenum">
              <a:rPr lang="en-US" altLang="en-US"/>
              <a:pPr/>
              <a:t>‹#›</a:t>
            </a:fld>
            <a:endParaRPr lang="en-US" altLang="en-US"/>
          </a:p>
        </p:txBody>
      </p:sp>
    </p:spTree>
    <p:extLst>
      <p:ext uri="{BB962C8B-B14F-4D97-AF65-F5344CB8AC3E}">
        <p14:creationId xmlns:p14="http://schemas.microsoft.com/office/powerpoint/2010/main" val="3464622706"/>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B4AFA354-BDBA-BA4D-8B7F-673595027984}"/>
              </a:ext>
            </a:extLst>
          </p:cNvPr>
          <p:cNvSpPr>
            <a:spLocks noGrp="1" noChangeArrowheads="1"/>
          </p:cNvSpPr>
          <p:nvPr>
            <p:ph type="dt" sz="half" idx="10"/>
          </p:nvPr>
        </p:nvSpPr>
        <p:spPr>
          <a:ln/>
        </p:spPr>
        <p:txBody>
          <a:bodyPr/>
          <a:lstStyle>
            <a:lvl1pPr>
              <a:defRPr/>
            </a:lvl1pPr>
          </a:lstStyle>
          <a:p>
            <a:endParaRPr lang="en-US" altLang="en-US"/>
          </a:p>
        </p:txBody>
      </p:sp>
      <p:sp>
        <p:nvSpPr>
          <p:cNvPr id="8" name="Rectangle 5">
            <a:extLst>
              <a:ext uri="{FF2B5EF4-FFF2-40B4-BE49-F238E27FC236}">
                <a16:creationId xmlns:a16="http://schemas.microsoft.com/office/drawing/2014/main" id="{A69A55B5-CEA0-424D-BA89-605385E2AEB6}"/>
              </a:ext>
            </a:extLst>
          </p:cNvPr>
          <p:cNvSpPr>
            <a:spLocks noGrp="1" noChangeArrowheads="1"/>
          </p:cNvSpPr>
          <p:nvPr>
            <p:ph type="ftr" sz="quarter" idx="11"/>
          </p:nvPr>
        </p:nvSpPr>
        <p:spPr>
          <a:ln/>
        </p:spPr>
        <p:txBody>
          <a:bodyPr/>
          <a:lstStyle>
            <a:lvl1pPr>
              <a:defRPr/>
            </a:lvl1pPr>
          </a:lstStyle>
          <a:p>
            <a:endParaRPr lang="en-US" altLang="en-US"/>
          </a:p>
        </p:txBody>
      </p:sp>
      <p:sp>
        <p:nvSpPr>
          <p:cNvPr id="9" name="Rectangle 6">
            <a:extLst>
              <a:ext uri="{FF2B5EF4-FFF2-40B4-BE49-F238E27FC236}">
                <a16:creationId xmlns:a16="http://schemas.microsoft.com/office/drawing/2014/main" id="{2D3BEDCA-C836-194C-91EE-38A7E8A66217}"/>
              </a:ext>
            </a:extLst>
          </p:cNvPr>
          <p:cNvSpPr>
            <a:spLocks noGrp="1" noChangeArrowheads="1"/>
          </p:cNvSpPr>
          <p:nvPr>
            <p:ph type="sldNum" sz="quarter" idx="12"/>
          </p:nvPr>
        </p:nvSpPr>
        <p:spPr>
          <a:ln/>
        </p:spPr>
        <p:txBody>
          <a:bodyPr/>
          <a:lstStyle>
            <a:lvl1pPr>
              <a:defRPr/>
            </a:lvl1pPr>
          </a:lstStyle>
          <a:p>
            <a:fld id="{5628ACA7-DA3D-BE41-9383-68CE780584D5}" type="slidenum">
              <a:rPr lang="en-US" altLang="en-US"/>
              <a:pPr/>
              <a:t>‹#›</a:t>
            </a:fld>
            <a:endParaRPr lang="en-US" altLang="en-US"/>
          </a:p>
        </p:txBody>
      </p:sp>
    </p:spTree>
    <p:extLst>
      <p:ext uri="{BB962C8B-B14F-4D97-AF65-F5344CB8AC3E}">
        <p14:creationId xmlns:p14="http://schemas.microsoft.com/office/powerpoint/2010/main" val="685206274"/>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5A078BBB-9FDD-7543-B484-C0FDF01ED176}"/>
              </a:ext>
            </a:extLst>
          </p:cNvPr>
          <p:cNvSpPr>
            <a:spLocks noGrp="1" noChangeArrowheads="1"/>
          </p:cNvSpPr>
          <p:nvPr>
            <p:ph type="dt" sz="half" idx="10"/>
          </p:nvPr>
        </p:nvSpPr>
        <p:spPr>
          <a:ln/>
        </p:spPr>
        <p:txBody>
          <a:bodyPr/>
          <a:lstStyle>
            <a:lvl1pPr>
              <a:defRPr/>
            </a:lvl1pPr>
          </a:lstStyle>
          <a:p>
            <a:endParaRPr lang="en-US" altLang="en-US"/>
          </a:p>
        </p:txBody>
      </p:sp>
      <p:sp>
        <p:nvSpPr>
          <p:cNvPr id="4" name="Rectangle 5">
            <a:extLst>
              <a:ext uri="{FF2B5EF4-FFF2-40B4-BE49-F238E27FC236}">
                <a16:creationId xmlns:a16="http://schemas.microsoft.com/office/drawing/2014/main" id="{65CC398C-EBFE-9C4C-A413-394FC58C25D6}"/>
              </a:ext>
            </a:extLst>
          </p:cNvPr>
          <p:cNvSpPr>
            <a:spLocks noGrp="1" noChangeArrowheads="1"/>
          </p:cNvSpPr>
          <p:nvPr>
            <p:ph type="ftr" sz="quarter" idx="11"/>
          </p:nvPr>
        </p:nvSpPr>
        <p:spPr>
          <a:ln/>
        </p:spPr>
        <p:txBody>
          <a:bodyPr/>
          <a:lstStyle>
            <a:lvl1pPr>
              <a:defRPr/>
            </a:lvl1pPr>
          </a:lstStyle>
          <a:p>
            <a:endParaRPr lang="en-US" altLang="en-US"/>
          </a:p>
        </p:txBody>
      </p:sp>
      <p:sp>
        <p:nvSpPr>
          <p:cNvPr id="5" name="Rectangle 6">
            <a:extLst>
              <a:ext uri="{FF2B5EF4-FFF2-40B4-BE49-F238E27FC236}">
                <a16:creationId xmlns:a16="http://schemas.microsoft.com/office/drawing/2014/main" id="{4732C2C0-66E5-3C40-8F55-C9BE9285E065}"/>
              </a:ext>
            </a:extLst>
          </p:cNvPr>
          <p:cNvSpPr>
            <a:spLocks noGrp="1" noChangeArrowheads="1"/>
          </p:cNvSpPr>
          <p:nvPr>
            <p:ph type="sldNum" sz="quarter" idx="12"/>
          </p:nvPr>
        </p:nvSpPr>
        <p:spPr>
          <a:ln/>
        </p:spPr>
        <p:txBody>
          <a:bodyPr/>
          <a:lstStyle>
            <a:lvl1pPr>
              <a:defRPr/>
            </a:lvl1pPr>
          </a:lstStyle>
          <a:p>
            <a:fld id="{922975A2-911B-064C-BC97-375373D19265}" type="slidenum">
              <a:rPr lang="en-US" altLang="en-US"/>
              <a:pPr/>
              <a:t>‹#›</a:t>
            </a:fld>
            <a:endParaRPr lang="en-US" altLang="en-US"/>
          </a:p>
        </p:txBody>
      </p:sp>
    </p:spTree>
    <p:extLst>
      <p:ext uri="{BB962C8B-B14F-4D97-AF65-F5344CB8AC3E}">
        <p14:creationId xmlns:p14="http://schemas.microsoft.com/office/powerpoint/2010/main" val="2560283093"/>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1597DFE-B109-0C4D-BDB3-3F30D6A621D3}"/>
              </a:ext>
            </a:extLst>
          </p:cNvPr>
          <p:cNvSpPr>
            <a:spLocks noGrp="1" noChangeArrowheads="1"/>
          </p:cNvSpPr>
          <p:nvPr>
            <p:ph type="dt" sz="half" idx="10"/>
          </p:nvPr>
        </p:nvSpPr>
        <p:spPr>
          <a:ln/>
        </p:spPr>
        <p:txBody>
          <a:bodyPr/>
          <a:lstStyle>
            <a:lvl1pPr>
              <a:defRPr/>
            </a:lvl1pPr>
          </a:lstStyle>
          <a:p>
            <a:endParaRPr lang="en-US" altLang="en-US"/>
          </a:p>
        </p:txBody>
      </p:sp>
      <p:sp>
        <p:nvSpPr>
          <p:cNvPr id="3" name="Rectangle 5">
            <a:extLst>
              <a:ext uri="{FF2B5EF4-FFF2-40B4-BE49-F238E27FC236}">
                <a16:creationId xmlns:a16="http://schemas.microsoft.com/office/drawing/2014/main" id="{F45044C5-FC98-E24C-B75B-F5EB0E139506}"/>
              </a:ext>
            </a:extLst>
          </p:cNvPr>
          <p:cNvSpPr>
            <a:spLocks noGrp="1" noChangeArrowheads="1"/>
          </p:cNvSpPr>
          <p:nvPr>
            <p:ph type="ftr" sz="quarter" idx="11"/>
          </p:nvPr>
        </p:nvSpPr>
        <p:spPr>
          <a:ln/>
        </p:spPr>
        <p:txBody>
          <a:bodyPr/>
          <a:lstStyle>
            <a:lvl1pPr>
              <a:defRPr/>
            </a:lvl1pPr>
          </a:lstStyle>
          <a:p>
            <a:endParaRPr lang="en-US" altLang="en-US"/>
          </a:p>
        </p:txBody>
      </p:sp>
      <p:sp>
        <p:nvSpPr>
          <p:cNvPr id="4" name="Rectangle 6">
            <a:extLst>
              <a:ext uri="{FF2B5EF4-FFF2-40B4-BE49-F238E27FC236}">
                <a16:creationId xmlns:a16="http://schemas.microsoft.com/office/drawing/2014/main" id="{C07E9DB5-E76A-8340-9524-A14F15D27137}"/>
              </a:ext>
            </a:extLst>
          </p:cNvPr>
          <p:cNvSpPr>
            <a:spLocks noGrp="1" noChangeArrowheads="1"/>
          </p:cNvSpPr>
          <p:nvPr>
            <p:ph type="sldNum" sz="quarter" idx="12"/>
          </p:nvPr>
        </p:nvSpPr>
        <p:spPr>
          <a:ln/>
        </p:spPr>
        <p:txBody>
          <a:bodyPr/>
          <a:lstStyle>
            <a:lvl1pPr>
              <a:defRPr/>
            </a:lvl1pPr>
          </a:lstStyle>
          <a:p>
            <a:fld id="{5E463628-3670-7047-A984-09D656C34C61}" type="slidenum">
              <a:rPr lang="en-US" altLang="en-US"/>
              <a:pPr/>
              <a:t>‹#›</a:t>
            </a:fld>
            <a:endParaRPr lang="en-US" altLang="en-US"/>
          </a:p>
        </p:txBody>
      </p:sp>
    </p:spTree>
    <p:extLst>
      <p:ext uri="{BB962C8B-B14F-4D97-AF65-F5344CB8AC3E}">
        <p14:creationId xmlns:p14="http://schemas.microsoft.com/office/powerpoint/2010/main" val="585230912"/>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EECA0E3E-342E-754A-8BF3-E0B3F4BCC1EC}"/>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991F7AB7-0A07-3142-B3E5-A05F8C7A6D22}"/>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9B146B61-91E6-B84A-B0C0-AADECD61AB1C}"/>
              </a:ext>
            </a:extLst>
          </p:cNvPr>
          <p:cNvSpPr>
            <a:spLocks noGrp="1" noChangeArrowheads="1"/>
          </p:cNvSpPr>
          <p:nvPr>
            <p:ph type="sldNum" sz="quarter" idx="12"/>
          </p:nvPr>
        </p:nvSpPr>
        <p:spPr>
          <a:ln/>
        </p:spPr>
        <p:txBody>
          <a:bodyPr/>
          <a:lstStyle>
            <a:lvl1pPr>
              <a:defRPr/>
            </a:lvl1pPr>
          </a:lstStyle>
          <a:p>
            <a:fld id="{BDBCE54F-A72D-C942-986A-F7610743D443}" type="slidenum">
              <a:rPr lang="en-US" altLang="en-US"/>
              <a:pPr/>
              <a:t>‹#›</a:t>
            </a:fld>
            <a:endParaRPr lang="en-US" altLang="en-US"/>
          </a:p>
        </p:txBody>
      </p:sp>
    </p:spTree>
    <p:extLst>
      <p:ext uri="{BB962C8B-B14F-4D97-AF65-F5344CB8AC3E}">
        <p14:creationId xmlns:p14="http://schemas.microsoft.com/office/powerpoint/2010/main" val="57797485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C1087E62-3046-8546-89F3-CD6F89D8DD13}"/>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974FB944-2BD9-8741-8BF2-3020722FFDED}"/>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AFFB47A2-3A40-8840-82A6-2CBC40188415}"/>
              </a:ext>
            </a:extLst>
          </p:cNvPr>
          <p:cNvSpPr>
            <a:spLocks noGrp="1" noChangeArrowheads="1"/>
          </p:cNvSpPr>
          <p:nvPr>
            <p:ph type="sldNum" sz="quarter" idx="12"/>
          </p:nvPr>
        </p:nvSpPr>
        <p:spPr>
          <a:ln/>
        </p:spPr>
        <p:txBody>
          <a:bodyPr/>
          <a:lstStyle>
            <a:lvl1pPr>
              <a:defRPr/>
            </a:lvl1pPr>
          </a:lstStyle>
          <a:p>
            <a:fld id="{5EE27FE1-BC76-A74C-8391-E4DD6319D91B}" type="slidenum">
              <a:rPr lang="en-US" altLang="en-US"/>
              <a:pPr/>
              <a:t>‹#›</a:t>
            </a:fld>
            <a:endParaRPr lang="en-US" altLang="en-US"/>
          </a:p>
        </p:txBody>
      </p:sp>
    </p:spTree>
    <p:extLst>
      <p:ext uri="{BB962C8B-B14F-4D97-AF65-F5344CB8AC3E}">
        <p14:creationId xmlns:p14="http://schemas.microsoft.com/office/powerpoint/2010/main" val="1624570381"/>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5CEA37C-B765-D041-9F64-1A9E225CAB9B}"/>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2AE12580-6BDB-3E4C-A1E2-BE7E52E565AA}"/>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2DAD89E3-9F1D-3841-A995-583AECDD433D}"/>
              </a:ext>
            </a:extLst>
          </p:cNvPr>
          <p:cNvSpPr>
            <a:spLocks noGrp="1" noChangeArrowheads="1"/>
          </p:cNvSpPr>
          <p:nvPr>
            <p:ph type="sldNum" sz="quarter" idx="12"/>
          </p:nvPr>
        </p:nvSpPr>
        <p:spPr>
          <a:ln/>
        </p:spPr>
        <p:txBody>
          <a:bodyPr/>
          <a:lstStyle>
            <a:lvl1pPr>
              <a:defRPr/>
            </a:lvl1pPr>
          </a:lstStyle>
          <a:p>
            <a:fld id="{9B9E6EE3-319A-104C-A6A0-CD39308CD002}" type="slidenum">
              <a:rPr lang="en-US" altLang="en-US"/>
              <a:pPr/>
              <a:t>‹#›</a:t>
            </a:fld>
            <a:endParaRPr lang="en-US" altLang="en-US"/>
          </a:p>
        </p:txBody>
      </p:sp>
    </p:spTree>
    <p:extLst>
      <p:ext uri="{BB962C8B-B14F-4D97-AF65-F5344CB8AC3E}">
        <p14:creationId xmlns:p14="http://schemas.microsoft.com/office/powerpoint/2010/main" val="357727017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DB09A874-A1B1-D443-A7F8-71DA9356E40E}" type="slidenum">
              <a:rPr lang="en-US"/>
              <a:pPr>
                <a:defRPr/>
              </a:pPr>
              <a:t>‹#›</a:t>
            </a:fld>
            <a:endParaRPr lang="en-US"/>
          </a:p>
        </p:txBody>
      </p:sp>
    </p:spTree>
    <p:extLst>
      <p:ext uri="{BB962C8B-B14F-4D97-AF65-F5344CB8AC3E}">
        <p14:creationId xmlns:p14="http://schemas.microsoft.com/office/powerpoint/2010/main" val="2745487639"/>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1D500B8-DFA3-1F43-9A13-0BC5C8D32663}"/>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58D5369A-7482-954B-84C9-EB49E72B1D33}"/>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CF5DF133-2A9A-F641-8B23-2C403547B70C}"/>
              </a:ext>
            </a:extLst>
          </p:cNvPr>
          <p:cNvSpPr>
            <a:spLocks noGrp="1" noChangeArrowheads="1"/>
          </p:cNvSpPr>
          <p:nvPr>
            <p:ph type="sldNum" sz="quarter" idx="12"/>
          </p:nvPr>
        </p:nvSpPr>
        <p:spPr>
          <a:ln/>
        </p:spPr>
        <p:txBody>
          <a:bodyPr/>
          <a:lstStyle>
            <a:lvl1pPr>
              <a:defRPr/>
            </a:lvl1pPr>
          </a:lstStyle>
          <a:p>
            <a:fld id="{23F62A6C-9980-0D43-875B-E6A15F643BBE}" type="slidenum">
              <a:rPr lang="en-US" altLang="en-US"/>
              <a:pPr/>
              <a:t>‹#›</a:t>
            </a:fld>
            <a:endParaRPr lang="en-US" altLang="en-US"/>
          </a:p>
        </p:txBody>
      </p:sp>
    </p:spTree>
    <p:extLst>
      <p:ext uri="{BB962C8B-B14F-4D97-AF65-F5344CB8AC3E}">
        <p14:creationId xmlns:p14="http://schemas.microsoft.com/office/powerpoint/2010/main" val="2968586499"/>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837FD37-0D7B-8B45-865A-FFAA121A6C6A}" type="slidenum">
              <a:rPr lang="en-US"/>
              <a:pPr>
                <a:defRPr/>
              </a:pPr>
              <a:t>‹#›</a:t>
            </a:fld>
            <a:endParaRPr lang="en-US"/>
          </a:p>
        </p:txBody>
      </p:sp>
    </p:spTree>
    <p:extLst>
      <p:ext uri="{BB962C8B-B14F-4D97-AF65-F5344CB8AC3E}">
        <p14:creationId xmlns:p14="http://schemas.microsoft.com/office/powerpoint/2010/main" val="1596899347"/>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16ABF0-01F8-D845-AEDE-A0CDCAB0B4EB}" type="slidenum">
              <a:rPr lang="en-US"/>
              <a:pPr>
                <a:defRPr/>
              </a:pPr>
              <a:t>‹#›</a:t>
            </a:fld>
            <a:endParaRPr lang="en-US"/>
          </a:p>
        </p:txBody>
      </p:sp>
    </p:spTree>
    <p:extLst>
      <p:ext uri="{BB962C8B-B14F-4D97-AF65-F5344CB8AC3E}">
        <p14:creationId xmlns:p14="http://schemas.microsoft.com/office/powerpoint/2010/main" val="321851647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1640772-611F-5F40-8D3D-B60C23DFFFD6}" type="slidenum">
              <a:rPr lang="en-US"/>
              <a:pPr>
                <a:defRPr/>
              </a:pPr>
              <a:t>‹#›</a:t>
            </a:fld>
            <a:endParaRPr lang="en-US"/>
          </a:p>
        </p:txBody>
      </p:sp>
    </p:spTree>
    <p:extLst>
      <p:ext uri="{BB962C8B-B14F-4D97-AF65-F5344CB8AC3E}">
        <p14:creationId xmlns:p14="http://schemas.microsoft.com/office/powerpoint/2010/main" val="360253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C27E4F4-5F74-1841-B97A-DDFA18D75CEB}" type="slidenum">
              <a:rPr lang="en-US"/>
              <a:pPr>
                <a:defRPr/>
              </a:pPr>
              <a:t>‹#›</a:t>
            </a:fld>
            <a:endParaRPr lang="en-US"/>
          </a:p>
        </p:txBody>
      </p:sp>
    </p:spTree>
    <p:extLst>
      <p:ext uri="{BB962C8B-B14F-4D97-AF65-F5344CB8AC3E}">
        <p14:creationId xmlns:p14="http://schemas.microsoft.com/office/powerpoint/2010/main" val="3186045602"/>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D519FDB-DACE-5E45-9E70-8744DD579BD5}" type="slidenum">
              <a:rPr lang="en-US"/>
              <a:pPr>
                <a:defRPr/>
              </a:pPr>
              <a:t>‹#›</a:t>
            </a:fld>
            <a:endParaRPr lang="en-US"/>
          </a:p>
        </p:txBody>
      </p:sp>
    </p:spTree>
    <p:extLst>
      <p:ext uri="{BB962C8B-B14F-4D97-AF65-F5344CB8AC3E}">
        <p14:creationId xmlns:p14="http://schemas.microsoft.com/office/powerpoint/2010/main" val="528519140"/>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B0315E8-F980-1D4D-BB1A-338F035B6AEB}" type="slidenum">
              <a:rPr lang="en-US"/>
              <a:pPr>
                <a:defRPr/>
              </a:pPr>
              <a:t>‹#›</a:t>
            </a:fld>
            <a:endParaRPr lang="en-US"/>
          </a:p>
        </p:txBody>
      </p:sp>
    </p:spTree>
    <p:extLst>
      <p:ext uri="{BB962C8B-B14F-4D97-AF65-F5344CB8AC3E}">
        <p14:creationId xmlns:p14="http://schemas.microsoft.com/office/powerpoint/2010/main" val="1836341660"/>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10E331C-E8F7-474D-A71A-999EEFAEDA05}" type="slidenum">
              <a:rPr lang="en-US"/>
              <a:pPr>
                <a:defRPr/>
              </a:pPr>
              <a:t>‹#›</a:t>
            </a:fld>
            <a:endParaRPr lang="en-US"/>
          </a:p>
        </p:txBody>
      </p:sp>
    </p:spTree>
    <p:extLst>
      <p:ext uri="{BB962C8B-B14F-4D97-AF65-F5344CB8AC3E}">
        <p14:creationId xmlns:p14="http://schemas.microsoft.com/office/powerpoint/2010/main" val="288408977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9039653-314D-A74C-9033-C855E32A6175}" type="slidenum">
              <a:rPr lang="en-US"/>
              <a:pPr>
                <a:defRPr/>
              </a:pPr>
              <a:t>‹#›</a:t>
            </a:fld>
            <a:endParaRPr lang="en-US"/>
          </a:p>
        </p:txBody>
      </p:sp>
    </p:spTree>
    <p:extLst>
      <p:ext uri="{BB962C8B-B14F-4D97-AF65-F5344CB8AC3E}">
        <p14:creationId xmlns:p14="http://schemas.microsoft.com/office/powerpoint/2010/main" val="2565511474"/>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206D930-43FB-6540-AD51-173907E3A3E3}" type="slidenum">
              <a:rPr lang="en-US"/>
              <a:pPr>
                <a:defRPr/>
              </a:pPr>
              <a:t>‹#›</a:t>
            </a:fld>
            <a:endParaRPr lang="en-US"/>
          </a:p>
        </p:txBody>
      </p:sp>
    </p:spTree>
    <p:extLst>
      <p:ext uri="{BB962C8B-B14F-4D97-AF65-F5344CB8AC3E}">
        <p14:creationId xmlns:p14="http://schemas.microsoft.com/office/powerpoint/2010/main" val="69267505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AAF460F3-92A1-3342-AD25-55CB0F3AE81D}" type="slidenum">
              <a:rPr lang="en-US"/>
              <a:pPr>
                <a:defRPr/>
              </a:pPr>
              <a:t>‹#›</a:t>
            </a:fld>
            <a:endParaRPr lang="en-US"/>
          </a:p>
        </p:txBody>
      </p:sp>
    </p:spTree>
    <p:extLst>
      <p:ext uri="{BB962C8B-B14F-4D97-AF65-F5344CB8AC3E}">
        <p14:creationId xmlns:p14="http://schemas.microsoft.com/office/powerpoint/2010/main" val="59213238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C839FC6-D80D-6442-BFCC-688853C78224}" type="slidenum">
              <a:rPr lang="en-US"/>
              <a:pPr>
                <a:defRPr/>
              </a:pPr>
              <a:t>‹#›</a:t>
            </a:fld>
            <a:endParaRPr lang="en-US"/>
          </a:p>
        </p:txBody>
      </p:sp>
    </p:spTree>
    <p:extLst>
      <p:ext uri="{BB962C8B-B14F-4D97-AF65-F5344CB8AC3E}">
        <p14:creationId xmlns:p14="http://schemas.microsoft.com/office/powerpoint/2010/main" val="75500017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BEEC028-E1AC-C047-954D-DA3997281488}" type="slidenum">
              <a:rPr lang="en-US"/>
              <a:pPr>
                <a:defRPr/>
              </a:pPr>
              <a:t>‹#›</a:t>
            </a:fld>
            <a:endParaRPr lang="en-US"/>
          </a:p>
        </p:txBody>
      </p:sp>
    </p:spTree>
    <p:extLst>
      <p:ext uri="{BB962C8B-B14F-4D97-AF65-F5344CB8AC3E}">
        <p14:creationId xmlns:p14="http://schemas.microsoft.com/office/powerpoint/2010/main" val="348627580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017152E1-34B1-9444-A6CD-A865810000CD}" type="slidenum">
              <a:rPr lang="en-US"/>
              <a:pPr>
                <a:defRPr/>
              </a:pPr>
              <a:t>‹#›</a:t>
            </a:fld>
            <a:endParaRPr lang="en-US"/>
          </a:p>
        </p:txBody>
      </p:sp>
    </p:spTree>
    <p:extLst>
      <p:ext uri="{BB962C8B-B14F-4D97-AF65-F5344CB8AC3E}">
        <p14:creationId xmlns:p14="http://schemas.microsoft.com/office/powerpoint/2010/main" val="2726914901"/>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CBE10044-7270-244B-9FBA-4805FC2ED2F0}" type="slidenum">
              <a:rPr lang="en-US"/>
              <a:pPr>
                <a:defRPr/>
              </a:pPr>
              <a:t>‹#›</a:t>
            </a:fld>
            <a:endParaRPr lang="en-US"/>
          </a:p>
        </p:txBody>
      </p:sp>
    </p:spTree>
    <p:extLst>
      <p:ext uri="{BB962C8B-B14F-4D97-AF65-F5344CB8AC3E}">
        <p14:creationId xmlns:p14="http://schemas.microsoft.com/office/powerpoint/2010/main" val="103308564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5E37D72F-E99C-044A-8CD5-F86E36EDF8FD}" type="slidenum">
              <a:rPr lang="en-US"/>
              <a:pPr>
                <a:defRPr/>
              </a:pPr>
              <a:t>‹#›</a:t>
            </a:fld>
            <a:endParaRPr lang="en-US"/>
          </a:p>
        </p:txBody>
      </p:sp>
    </p:spTree>
    <p:extLst>
      <p:ext uri="{BB962C8B-B14F-4D97-AF65-F5344CB8AC3E}">
        <p14:creationId xmlns:p14="http://schemas.microsoft.com/office/powerpoint/2010/main" val="1469982104"/>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C1F33C9A-3DA9-D847-9CE6-CDC86E2F5066}" type="slidenum">
              <a:rPr lang="en-US"/>
              <a:pPr>
                <a:defRPr/>
              </a:pPr>
              <a:t>‹#›</a:t>
            </a:fld>
            <a:endParaRPr lang="en-US"/>
          </a:p>
        </p:txBody>
      </p:sp>
    </p:spTree>
    <p:extLst>
      <p:ext uri="{BB962C8B-B14F-4D97-AF65-F5344CB8AC3E}">
        <p14:creationId xmlns:p14="http://schemas.microsoft.com/office/powerpoint/2010/main" val="251591093"/>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6AE958C5-EA29-A649-8DF0-719E504F0B8E}" type="slidenum">
              <a:rPr lang="en-US"/>
              <a:pPr>
                <a:defRPr/>
              </a:pPr>
              <a:t>‹#›</a:t>
            </a:fld>
            <a:endParaRPr lang="en-US"/>
          </a:p>
        </p:txBody>
      </p:sp>
    </p:spTree>
    <p:extLst>
      <p:ext uri="{BB962C8B-B14F-4D97-AF65-F5344CB8AC3E}">
        <p14:creationId xmlns:p14="http://schemas.microsoft.com/office/powerpoint/2010/main" val="410530215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8" name="Footer Placeholder 7"/>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9" name="Slide Number Placeholder 8"/>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1608B30E-87D1-2547-A101-344128D52B7F}" type="slidenum">
              <a:rPr lang="en-US"/>
              <a:pPr>
                <a:defRPr/>
              </a:pPr>
              <a:t>‹#›</a:t>
            </a:fld>
            <a:endParaRPr lang="en-US"/>
          </a:p>
        </p:txBody>
      </p:sp>
    </p:spTree>
    <p:extLst>
      <p:ext uri="{BB962C8B-B14F-4D97-AF65-F5344CB8AC3E}">
        <p14:creationId xmlns:p14="http://schemas.microsoft.com/office/powerpoint/2010/main" val="1308725772"/>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4" name="Footer Placeholder 3"/>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Slide Number Placeholder 4"/>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2728340-9350-ED40-8F44-7C5E22A18638}" type="slidenum">
              <a:rPr lang="en-US"/>
              <a:pPr>
                <a:defRPr/>
              </a:pPr>
              <a:t>‹#›</a:t>
            </a:fld>
            <a:endParaRPr lang="en-US"/>
          </a:p>
        </p:txBody>
      </p:sp>
    </p:spTree>
    <p:extLst>
      <p:ext uri="{BB962C8B-B14F-4D97-AF65-F5344CB8AC3E}">
        <p14:creationId xmlns:p14="http://schemas.microsoft.com/office/powerpoint/2010/main" val="1526126138"/>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3" name="Footer Placeholder 2"/>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4" name="Slide Number Placeholder 3"/>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99B61D4-D95A-764E-9B35-25C3B78977C6}" type="slidenum">
              <a:rPr lang="en-US"/>
              <a:pPr>
                <a:defRPr/>
              </a:pPr>
              <a:t>‹#›</a:t>
            </a:fld>
            <a:endParaRPr lang="en-US"/>
          </a:p>
        </p:txBody>
      </p:sp>
    </p:spTree>
    <p:extLst>
      <p:ext uri="{BB962C8B-B14F-4D97-AF65-F5344CB8AC3E}">
        <p14:creationId xmlns:p14="http://schemas.microsoft.com/office/powerpoint/2010/main" val="7624736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p>
        </p:txBody>
      </p:sp>
      <p:sp>
        <p:nvSpPr>
          <p:cNvPr id="8" name="Rectangle 7"/>
          <p:cNvSpPr>
            <a:spLocks noGrp="1" noChangeArrowheads="1"/>
          </p:cNvSpPr>
          <p:nvPr>
            <p:ph type="ftr" sz="quarter" idx="11"/>
          </p:nvPr>
        </p:nvSpPr>
        <p:spPr>
          <a:ln/>
        </p:spPr>
        <p:txBody>
          <a:bodyPr/>
          <a:lstStyle>
            <a:lvl1pPr>
              <a:defRPr/>
            </a:lvl1pPr>
          </a:lstStyle>
          <a:p>
            <a:pPr>
              <a:defRPr/>
            </a:pPr>
            <a:endParaRPr lang="en-US"/>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pPr>
                <a:defRPr/>
              </a:pPr>
              <a:t>‹#›</a:t>
            </a:fld>
            <a:endParaRPr lang="en-US"/>
          </a:p>
        </p:txBody>
      </p:sp>
    </p:spTree>
    <p:extLst>
      <p:ext uri="{BB962C8B-B14F-4D97-AF65-F5344CB8AC3E}">
        <p14:creationId xmlns:p14="http://schemas.microsoft.com/office/powerpoint/2010/main" val="100813494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3C453531-D757-254C-AC67-84E9574F5D69}" type="slidenum">
              <a:rPr lang="en-US"/>
              <a:pPr>
                <a:defRPr/>
              </a:pPr>
              <a:t>‹#›</a:t>
            </a:fld>
            <a:endParaRPr lang="en-US"/>
          </a:p>
        </p:txBody>
      </p:sp>
    </p:spTree>
    <p:extLst>
      <p:ext uri="{BB962C8B-B14F-4D97-AF65-F5344CB8AC3E}">
        <p14:creationId xmlns:p14="http://schemas.microsoft.com/office/powerpoint/2010/main" val="3941654630"/>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437D348F-066C-514B-A8BF-930AC795AF9F}" type="slidenum">
              <a:rPr lang="en-US"/>
              <a:pPr>
                <a:defRPr/>
              </a:pPr>
              <a:t>‹#›</a:t>
            </a:fld>
            <a:endParaRPr lang="en-US"/>
          </a:p>
        </p:txBody>
      </p:sp>
    </p:spTree>
    <p:extLst>
      <p:ext uri="{BB962C8B-B14F-4D97-AF65-F5344CB8AC3E}">
        <p14:creationId xmlns:p14="http://schemas.microsoft.com/office/powerpoint/2010/main" val="1729908272"/>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55E90BF1-8A2E-6C41-9BC4-A42175D09236}" type="slidenum">
              <a:rPr lang="en-US"/>
              <a:pPr>
                <a:defRPr/>
              </a:pPr>
              <a:t>‹#›</a:t>
            </a:fld>
            <a:endParaRPr lang="en-US"/>
          </a:p>
        </p:txBody>
      </p:sp>
    </p:spTree>
    <p:extLst>
      <p:ext uri="{BB962C8B-B14F-4D97-AF65-F5344CB8AC3E}">
        <p14:creationId xmlns:p14="http://schemas.microsoft.com/office/powerpoint/2010/main" val="1613640842"/>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7C253EF8-87B1-8249-B7B1-A7EC0E878723}" type="slidenum">
              <a:rPr lang="en-US"/>
              <a:pPr>
                <a:defRPr/>
              </a:pPr>
              <a:t>‹#›</a:t>
            </a:fld>
            <a:endParaRPr lang="en-US"/>
          </a:p>
        </p:txBody>
      </p:sp>
    </p:spTree>
    <p:extLst>
      <p:ext uri="{BB962C8B-B14F-4D97-AF65-F5344CB8AC3E}">
        <p14:creationId xmlns:p14="http://schemas.microsoft.com/office/powerpoint/2010/main" val="4255470338"/>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B1C7F8C-D01F-3C4B-BBF3-716C5D89B61C}" type="slidenum">
              <a:rPr lang="en-US"/>
              <a:pPr>
                <a:defRPr/>
              </a:pPr>
              <a:t>‹#›</a:t>
            </a:fld>
            <a:endParaRPr lang="en-US"/>
          </a:p>
        </p:txBody>
      </p:sp>
    </p:spTree>
    <p:extLst>
      <p:ext uri="{BB962C8B-B14F-4D97-AF65-F5344CB8AC3E}">
        <p14:creationId xmlns:p14="http://schemas.microsoft.com/office/powerpoint/2010/main" val="3382470118"/>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2383015106"/>
      </p:ext>
    </p:extLst>
  </p:cSld>
  <p:clrMapOvr>
    <a:masterClrMapping/>
  </p:clrMapOvr>
  <p:transition spd="med">
    <p:randomBar dir="vert"/>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1617437534"/>
      </p:ext>
    </p:extLst>
  </p:cSld>
  <p:clrMapOvr>
    <a:masterClrMapping/>
  </p:clrMapOvr>
  <p:transition spd="med">
    <p:randomBar dir="vert"/>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4127706039"/>
      </p:ext>
    </p:extLst>
  </p:cSld>
  <p:clrMapOvr>
    <a:masterClrMapping/>
  </p:clrMapOvr>
  <p:transition spd="med">
    <p:randomBar dir="vert"/>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2420196319"/>
      </p:ext>
    </p:extLst>
  </p:cSld>
  <p:clrMapOvr>
    <a:masterClrMapping/>
  </p:clrMapOvr>
  <p:transition spd="med">
    <p:randomBar dir="vert"/>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3289965623"/>
      </p:ext>
    </p:extLst>
  </p:cSld>
  <p:clrMapOvr>
    <a:masterClrMapping/>
  </p:clrMapOvr>
  <p:transition spd="med">
    <p:randomBar dir="vert"/>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3582133935"/>
      </p:ext>
    </p:extLst>
  </p:cSld>
  <p:clrMapOvr>
    <a:masterClrMapping/>
  </p:clrMapOvr>
  <p:transition spd="med">
    <p:randomBar dir="vert"/>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09A3E3ED-2E9F-6843-9EF1-7318C1E1C4A5}" type="slidenum">
              <a:rPr lang="en-US"/>
              <a:pPr>
                <a:defRPr/>
              </a:pPr>
              <a:t>‹#›</a:t>
            </a:fld>
            <a:endParaRPr lang="en-US"/>
          </a:p>
        </p:txBody>
      </p:sp>
    </p:spTree>
    <p:extLst>
      <p:ext uri="{BB962C8B-B14F-4D97-AF65-F5344CB8AC3E}">
        <p14:creationId xmlns:p14="http://schemas.microsoft.com/office/powerpoint/2010/main" val="3299631413"/>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1541457316"/>
      </p:ext>
    </p:extLst>
  </p:cSld>
  <p:clrMapOvr>
    <a:masterClrMapping/>
  </p:clrMapOvr>
  <p:transition spd="med">
    <p:randomBar dir="vert"/>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2509514825"/>
      </p:ext>
    </p:extLst>
  </p:cSld>
  <p:clrMapOvr>
    <a:masterClrMapping/>
  </p:clrMapOvr>
  <p:transition spd="med">
    <p:randomBar dir="vert"/>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1226142138"/>
      </p:ext>
    </p:extLst>
  </p:cSld>
  <p:clrMapOvr>
    <a:masterClrMapping/>
  </p:clrMapOvr>
  <p:transition spd="med">
    <p:randomBar dir="vert"/>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1504925386"/>
      </p:ext>
    </p:extLst>
  </p:cSld>
  <p:clrMapOvr>
    <a:masterClrMapping/>
  </p:clrMapOvr>
  <p:transition spd="med">
    <p:randomBar dir="vert"/>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1464123464"/>
      </p:ext>
    </p:extLst>
  </p:cSld>
  <p:clrMapOvr>
    <a:masterClrMapping/>
  </p:clrMapOvr>
  <p:transition spd="med">
    <p:randomBar dir="vert"/>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8755" name="Rectangle 3"/>
          <p:cNvSpPr>
            <a:spLocks noGrp="1" noChangeArrowheads="1"/>
          </p:cNvSpPr>
          <p:nvPr>
            <p:ph type="ctrTitle"/>
          </p:nvPr>
        </p:nvSpPr>
        <p:spPr>
          <a:xfrm>
            <a:off x="914400" y="1600200"/>
            <a:ext cx="7315200" cy="1143000"/>
          </a:xfrm>
        </p:spPr>
        <p:txBody>
          <a:bodyPr anchor="ctr"/>
          <a:lstStyle>
            <a:lvl1pPr>
              <a:defRPr/>
            </a:lvl1pPr>
          </a:lstStyle>
          <a:p>
            <a:r>
              <a:rPr lang="en-US"/>
              <a:t>Click to edit Master title style</a:t>
            </a:r>
          </a:p>
        </p:txBody>
      </p:sp>
      <p:sp>
        <p:nvSpPr>
          <p:cNvPr id="1098756" name="Rectangle 4"/>
          <p:cNvSpPr>
            <a:spLocks noGrp="1" noChangeArrowheads="1"/>
          </p:cNvSpPr>
          <p:nvPr>
            <p:ph type="subTitle" idx="1"/>
          </p:nvPr>
        </p:nvSpPr>
        <p:spPr>
          <a:xfrm>
            <a:off x="914400" y="2895600"/>
            <a:ext cx="73152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dt" sz="half" idx="10"/>
          </p:nvPr>
        </p:nvSpPr>
        <p:spPr>
          <a:xfrm>
            <a:off x="914400" y="6096000"/>
            <a:ext cx="1676400" cy="457200"/>
          </a:xfrm>
        </p:spPr>
        <p:txBody>
          <a:bodyPr/>
          <a:lstStyle>
            <a:lvl1pPr>
              <a:defRPr/>
            </a:lvl1pPr>
          </a:lstStyle>
          <a:p>
            <a:pPr>
              <a:defRPr/>
            </a:pPr>
            <a:endParaRPr lang="en-US"/>
          </a:p>
        </p:txBody>
      </p:sp>
      <p:sp>
        <p:nvSpPr>
          <p:cNvPr id="6" name="Rectangle 6"/>
          <p:cNvSpPr>
            <a:spLocks noGrp="1" noChangeArrowheads="1"/>
          </p:cNvSpPr>
          <p:nvPr>
            <p:ph type="ftr" sz="quarter" idx="11"/>
          </p:nvPr>
        </p:nvSpPr>
        <p:spPr>
          <a:xfrm>
            <a:off x="3124200" y="6096000"/>
            <a:ext cx="2895600" cy="457200"/>
          </a:xfrm>
        </p:spPr>
        <p:txBody>
          <a:bodyPr/>
          <a:lstStyle>
            <a:lvl1pPr>
              <a:defRPr/>
            </a:lvl1pPr>
          </a:lstStyle>
          <a:p>
            <a:pPr>
              <a:defRPr/>
            </a:pPr>
            <a:endParaRPr lang="en-US"/>
          </a:p>
        </p:txBody>
      </p:sp>
      <p:sp>
        <p:nvSpPr>
          <p:cNvPr id="7" name="Rectangle 7"/>
          <p:cNvSpPr>
            <a:spLocks noGrp="1" noChangeArrowheads="1"/>
          </p:cNvSpPr>
          <p:nvPr>
            <p:ph type="sldNum" sz="quarter" idx="12"/>
          </p:nvPr>
        </p:nvSpPr>
        <p:spPr>
          <a:xfrm>
            <a:off x="6553200" y="6096000"/>
            <a:ext cx="1676400" cy="457200"/>
          </a:xfrm>
        </p:spPr>
        <p:txBody>
          <a:bodyPr/>
          <a:lstStyle>
            <a:lvl1pPr>
              <a:defRPr>
                <a:ea typeface="ＭＳ Ｐゴシック"/>
                <a:cs typeface="ＭＳ Ｐゴシック"/>
              </a:defRPr>
            </a:lvl1pPr>
          </a:lstStyle>
          <a:p>
            <a:pPr>
              <a:defRPr/>
            </a:pPr>
            <a:fld id="{453EFFF2-66C9-0346-AC95-C33432FCBDE0}" type="slidenum">
              <a:rPr lang="en-US"/>
              <a:pPr>
                <a:defRPr/>
              </a:pPr>
              <a:t>‹#›</a:t>
            </a:fld>
            <a:endParaRPr lang="en-US"/>
          </a:p>
        </p:txBody>
      </p:sp>
    </p:spTree>
    <p:extLst>
      <p:ext uri="{BB962C8B-B14F-4D97-AF65-F5344CB8AC3E}">
        <p14:creationId xmlns:p14="http://schemas.microsoft.com/office/powerpoint/2010/main" val="3811692659"/>
      </p:ext>
    </p:extLst>
  </p:cSld>
  <p:clrMapOvr>
    <a:masterClrMapping/>
  </p:clrMapOvr>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a:defRPr/>
            </a:lvl1pPr>
          </a:lstStyle>
          <a:p>
            <a:pPr>
              <a:defRPr/>
            </a:pPr>
            <a:endParaRPr lang="en-US"/>
          </a:p>
        </p:txBody>
      </p:sp>
      <p:sp>
        <p:nvSpPr>
          <p:cNvPr id="5" name="Rectangle 7"/>
          <p:cNvSpPr>
            <a:spLocks noGrp="1" noChangeArrowheads="1"/>
          </p:cNvSpPr>
          <p:nvPr>
            <p:ph type="ftr" sz="quarter" idx="11"/>
          </p:nvPr>
        </p:nvSpPr>
        <p:spPr/>
        <p:txBody>
          <a:bodyPr/>
          <a:lstStyle>
            <a:lvl1pPr>
              <a:defRPr/>
            </a:lvl1pPr>
          </a:lstStyle>
          <a:p>
            <a:pPr>
              <a:defRPr/>
            </a:pPr>
            <a:endParaRPr lang="en-US"/>
          </a:p>
        </p:txBody>
      </p:sp>
      <p:sp>
        <p:nvSpPr>
          <p:cNvPr id="6"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7016BAC6-F990-1A49-BC0E-EE1E5A1BC5F0}" type="slidenum">
              <a:rPr lang="en-US"/>
              <a:pPr>
                <a:defRPr/>
              </a:pPr>
              <a:t>‹#›</a:t>
            </a:fld>
            <a:endParaRPr lang="en-US"/>
          </a:p>
        </p:txBody>
      </p:sp>
    </p:spTree>
    <p:extLst>
      <p:ext uri="{BB962C8B-B14F-4D97-AF65-F5344CB8AC3E}">
        <p14:creationId xmlns:p14="http://schemas.microsoft.com/office/powerpoint/2010/main" val="4278239940"/>
      </p:ext>
    </p:extLst>
  </p:cSld>
  <p:clrMapOvr>
    <a:masterClrMapping/>
  </p:clrMapOvr>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dt" sz="half" idx="10"/>
          </p:nvPr>
        </p:nvSpPr>
        <p:spPr/>
        <p:txBody>
          <a:bodyPr/>
          <a:lstStyle>
            <a:lvl1pPr>
              <a:defRPr/>
            </a:lvl1pPr>
          </a:lstStyle>
          <a:p>
            <a:pPr>
              <a:defRPr/>
            </a:pPr>
            <a:endParaRPr lang="en-US"/>
          </a:p>
        </p:txBody>
      </p:sp>
      <p:sp>
        <p:nvSpPr>
          <p:cNvPr id="5" name="Rectangle 7"/>
          <p:cNvSpPr>
            <a:spLocks noGrp="1" noChangeArrowheads="1"/>
          </p:cNvSpPr>
          <p:nvPr>
            <p:ph type="ftr" sz="quarter" idx="11"/>
          </p:nvPr>
        </p:nvSpPr>
        <p:spPr/>
        <p:txBody>
          <a:bodyPr/>
          <a:lstStyle>
            <a:lvl1pPr>
              <a:defRPr/>
            </a:lvl1pPr>
          </a:lstStyle>
          <a:p>
            <a:pPr>
              <a:defRPr/>
            </a:pPr>
            <a:endParaRPr lang="en-US"/>
          </a:p>
        </p:txBody>
      </p:sp>
      <p:sp>
        <p:nvSpPr>
          <p:cNvPr id="6"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08E1EC9F-788E-7F42-A972-FDB0C55607F9}" type="slidenum">
              <a:rPr lang="en-US"/>
              <a:pPr>
                <a:defRPr/>
              </a:pPr>
              <a:t>‹#›</a:t>
            </a:fld>
            <a:endParaRPr lang="en-US"/>
          </a:p>
        </p:txBody>
      </p:sp>
    </p:spTree>
    <p:extLst>
      <p:ext uri="{BB962C8B-B14F-4D97-AF65-F5344CB8AC3E}">
        <p14:creationId xmlns:p14="http://schemas.microsoft.com/office/powerpoint/2010/main" val="84469935"/>
      </p:ext>
    </p:extLst>
  </p:cSld>
  <p:clrMapOvr>
    <a:masterClrMapping/>
  </p:clrMapOvr>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p:txBody>
          <a:bodyPr/>
          <a:lstStyle>
            <a:lvl1pPr>
              <a:defRPr/>
            </a:lvl1pPr>
          </a:lstStyle>
          <a:p>
            <a:pPr>
              <a:defRPr/>
            </a:pPr>
            <a:endParaRPr lang="en-US"/>
          </a:p>
        </p:txBody>
      </p:sp>
      <p:sp>
        <p:nvSpPr>
          <p:cNvPr id="6" name="Rectangle 7"/>
          <p:cNvSpPr>
            <a:spLocks noGrp="1" noChangeArrowheads="1"/>
          </p:cNvSpPr>
          <p:nvPr>
            <p:ph type="ftr" sz="quarter" idx="11"/>
          </p:nvPr>
        </p:nvSpPr>
        <p:spPr/>
        <p:txBody>
          <a:bodyPr/>
          <a:lstStyle>
            <a:lvl1pPr>
              <a:defRPr/>
            </a:lvl1pPr>
          </a:lstStyle>
          <a:p>
            <a:pPr>
              <a:defRPr/>
            </a:pPr>
            <a:endParaRPr lang="en-US"/>
          </a:p>
        </p:txBody>
      </p:sp>
      <p:sp>
        <p:nvSpPr>
          <p:cNvPr id="7"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5BE69991-5F48-F845-8FDC-8320D80E8A1D}" type="slidenum">
              <a:rPr lang="en-US"/>
              <a:pPr>
                <a:defRPr/>
              </a:pPr>
              <a:t>‹#›</a:t>
            </a:fld>
            <a:endParaRPr lang="en-US"/>
          </a:p>
        </p:txBody>
      </p:sp>
    </p:spTree>
    <p:extLst>
      <p:ext uri="{BB962C8B-B14F-4D97-AF65-F5344CB8AC3E}">
        <p14:creationId xmlns:p14="http://schemas.microsoft.com/office/powerpoint/2010/main" val="3063260928"/>
      </p:ext>
    </p:extLst>
  </p:cSld>
  <p:clrMapOvr>
    <a:masterClrMapping/>
  </p:clrMapOvr>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2C8A44FB-2B33-1F4A-9C07-5F372061D6CC}" type="slidenum">
              <a:rPr lang="en-US"/>
              <a:pPr>
                <a:defRPr/>
              </a:pPr>
              <a:t>‹#›</a:t>
            </a:fld>
            <a:endParaRPr lang="en-US"/>
          </a:p>
        </p:txBody>
      </p:sp>
    </p:spTree>
    <p:extLst>
      <p:ext uri="{BB962C8B-B14F-4D97-AF65-F5344CB8AC3E}">
        <p14:creationId xmlns:p14="http://schemas.microsoft.com/office/powerpoint/2010/main" val="2878918789"/>
      </p:ext>
    </p:extLst>
  </p:cSld>
  <p:clrMapOvr>
    <a:masterClrMapping/>
  </p:clrMapOvr>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BA37FF3A-2F84-A645-A041-96D0E368359B}" type="slidenum">
              <a:rPr lang="en-US"/>
              <a:pPr>
                <a:defRPr/>
              </a:pPr>
              <a:t>‹#›</a:t>
            </a:fld>
            <a:endParaRPr lang="en-US"/>
          </a:p>
        </p:txBody>
      </p:sp>
    </p:spTree>
    <p:extLst>
      <p:ext uri="{BB962C8B-B14F-4D97-AF65-F5344CB8AC3E}">
        <p14:creationId xmlns:p14="http://schemas.microsoft.com/office/powerpoint/2010/main" val="7695064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p:txBody>
          <a:bodyPr/>
          <a:lstStyle>
            <a:lvl1pPr>
              <a:defRPr/>
            </a:lvl1pPr>
          </a:lstStyle>
          <a:p>
            <a:pPr>
              <a:defRPr/>
            </a:pPr>
            <a:endParaRPr lang="en-US"/>
          </a:p>
        </p:txBody>
      </p:sp>
      <p:sp>
        <p:nvSpPr>
          <p:cNvPr id="4" name="Rectangle 7"/>
          <p:cNvSpPr>
            <a:spLocks noGrp="1" noChangeArrowheads="1"/>
          </p:cNvSpPr>
          <p:nvPr>
            <p:ph type="ftr" sz="quarter" idx="11"/>
          </p:nvPr>
        </p:nvSpPr>
        <p:spPr/>
        <p:txBody>
          <a:bodyPr/>
          <a:lstStyle>
            <a:lvl1pPr>
              <a:defRPr/>
            </a:lvl1pPr>
          </a:lstStyle>
          <a:p>
            <a:pPr>
              <a:defRPr/>
            </a:pPr>
            <a:endParaRPr lang="en-US"/>
          </a:p>
        </p:txBody>
      </p:sp>
      <p:sp>
        <p:nvSpPr>
          <p:cNvPr id="5"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9B1919D2-EC93-1741-B685-63728A299849}" type="slidenum">
              <a:rPr lang="en-US"/>
              <a:pPr>
                <a:defRPr/>
              </a:pPr>
              <a:t>‹#›</a:t>
            </a:fld>
            <a:endParaRPr lang="en-US"/>
          </a:p>
        </p:txBody>
      </p:sp>
    </p:spTree>
    <p:extLst>
      <p:ext uri="{BB962C8B-B14F-4D97-AF65-F5344CB8AC3E}">
        <p14:creationId xmlns:p14="http://schemas.microsoft.com/office/powerpoint/2010/main" val="4138463120"/>
      </p:ext>
    </p:extLst>
  </p:cSld>
  <p:clrMapOvr>
    <a:masterClrMapping/>
  </p:clrMapOvr>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a:defRPr/>
            </a:lvl1pPr>
          </a:lstStyle>
          <a:p>
            <a:pPr>
              <a:defRPr/>
            </a:pPr>
            <a:endParaRPr lang="en-US"/>
          </a:p>
        </p:txBody>
      </p:sp>
      <p:sp>
        <p:nvSpPr>
          <p:cNvPr id="3" name="Rectangle 7"/>
          <p:cNvSpPr>
            <a:spLocks noGrp="1" noChangeArrowheads="1"/>
          </p:cNvSpPr>
          <p:nvPr>
            <p:ph type="ftr" sz="quarter" idx="11"/>
          </p:nvPr>
        </p:nvSpPr>
        <p:spPr/>
        <p:txBody>
          <a:bodyPr/>
          <a:lstStyle>
            <a:lvl1pPr>
              <a:defRPr/>
            </a:lvl1pPr>
          </a:lstStyle>
          <a:p>
            <a:pPr>
              <a:defRPr/>
            </a:pPr>
            <a:endParaRPr lang="en-US"/>
          </a:p>
        </p:txBody>
      </p:sp>
      <p:sp>
        <p:nvSpPr>
          <p:cNvPr id="4"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EB16D695-3252-984A-BEB8-B07E0D7C1D22}" type="slidenum">
              <a:rPr lang="en-US"/>
              <a:pPr>
                <a:defRPr/>
              </a:pPr>
              <a:t>‹#›</a:t>
            </a:fld>
            <a:endParaRPr lang="en-US"/>
          </a:p>
        </p:txBody>
      </p:sp>
    </p:spTree>
    <p:extLst>
      <p:ext uri="{BB962C8B-B14F-4D97-AF65-F5344CB8AC3E}">
        <p14:creationId xmlns:p14="http://schemas.microsoft.com/office/powerpoint/2010/main" val="3103605670"/>
      </p:ext>
    </p:extLst>
  </p:cSld>
  <p:clrMapOvr>
    <a:masterClrMapping/>
  </p:clrMapOvr>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a:defRPr/>
            </a:lvl1pPr>
          </a:lstStyle>
          <a:p>
            <a:pPr>
              <a:defRPr/>
            </a:pPr>
            <a:endParaRPr lang="en-US"/>
          </a:p>
        </p:txBody>
      </p:sp>
      <p:sp>
        <p:nvSpPr>
          <p:cNvPr id="6" name="Rectangle 7"/>
          <p:cNvSpPr>
            <a:spLocks noGrp="1" noChangeArrowheads="1"/>
          </p:cNvSpPr>
          <p:nvPr>
            <p:ph type="ftr" sz="quarter" idx="11"/>
          </p:nvPr>
        </p:nvSpPr>
        <p:spPr/>
        <p:txBody>
          <a:bodyPr/>
          <a:lstStyle>
            <a:lvl1pPr>
              <a:defRPr/>
            </a:lvl1pPr>
          </a:lstStyle>
          <a:p>
            <a:pPr>
              <a:defRPr/>
            </a:pPr>
            <a:endParaRPr lang="en-US"/>
          </a:p>
        </p:txBody>
      </p:sp>
      <p:sp>
        <p:nvSpPr>
          <p:cNvPr id="7"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14AB08D2-69D2-934E-AB6D-B128170422E4}" type="slidenum">
              <a:rPr lang="en-US"/>
              <a:pPr>
                <a:defRPr/>
              </a:pPr>
              <a:t>‹#›</a:t>
            </a:fld>
            <a:endParaRPr lang="en-US"/>
          </a:p>
        </p:txBody>
      </p:sp>
    </p:spTree>
    <p:extLst>
      <p:ext uri="{BB962C8B-B14F-4D97-AF65-F5344CB8AC3E}">
        <p14:creationId xmlns:p14="http://schemas.microsoft.com/office/powerpoint/2010/main" val="2897938379"/>
      </p:ext>
    </p:extLst>
  </p:cSld>
  <p:clrMapOvr>
    <a:masterClrMapping/>
  </p:clrMapOvr>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a:defRPr/>
            </a:lvl1pPr>
          </a:lstStyle>
          <a:p>
            <a:pPr>
              <a:defRPr/>
            </a:pPr>
            <a:endParaRPr lang="en-US"/>
          </a:p>
        </p:txBody>
      </p:sp>
      <p:sp>
        <p:nvSpPr>
          <p:cNvPr id="6" name="Rectangle 7"/>
          <p:cNvSpPr>
            <a:spLocks noGrp="1" noChangeArrowheads="1"/>
          </p:cNvSpPr>
          <p:nvPr>
            <p:ph type="ftr" sz="quarter" idx="11"/>
          </p:nvPr>
        </p:nvSpPr>
        <p:spPr/>
        <p:txBody>
          <a:bodyPr/>
          <a:lstStyle>
            <a:lvl1pPr>
              <a:defRPr/>
            </a:lvl1pPr>
          </a:lstStyle>
          <a:p>
            <a:pPr>
              <a:defRPr/>
            </a:pPr>
            <a:endParaRPr lang="en-US"/>
          </a:p>
        </p:txBody>
      </p:sp>
      <p:sp>
        <p:nvSpPr>
          <p:cNvPr id="7"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F0C516CB-B253-1F4E-91FF-6EBA64FDCECC}" type="slidenum">
              <a:rPr lang="en-US"/>
              <a:pPr>
                <a:defRPr/>
              </a:pPr>
              <a:t>‹#›</a:t>
            </a:fld>
            <a:endParaRPr lang="en-US"/>
          </a:p>
        </p:txBody>
      </p:sp>
    </p:spTree>
    <p:extLst>
      <p:ext uri="{BB962C8B-B14F-4D97-AF65-F5344CB8AC3E}">
        <p14:creationId xmlns:p14="http://schemas.microsoft.com/office/powerpoint/2010/main" val="1181330406"/>
      </p:ext>
    </p:extLst>
  </p:cSld>
  <p:clrMapOvr>
    <a:masterClrMapping/>
  </p:clrMapOvr>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a:defRPr/>
            </a:lvl1pPr>
          </a:lstStyle>
          <a:p>
            <a:pPr>
              <a:defRPr/>
            </a:pPr>
            <a:endParaRPr lang="en-US"/>
          </a:p>
        </p:txBody>
      </p:sp>
      <p:sp>
        <p:nvSpPr>
          <p:cNvPr id="5" name="Rectangle 7"/>
          <p:cNvSpPr>
            <a:spLocks noGrp="1" noChangeArrowheads="1"/>
          </p:cNvSpPr>
          <p:nvPr>
            <p:ph type="ftr" sz="quarter" idx="11"/>
          </p:nvPr>
        </p:nvSpPr>
        <p:spPr/>
        <p:txBody>
          <a:bodyPr/>
          <a:lstStyle>
            <a:lvl1pPr>
              <a:defRPr/>
            </a:lvl1pPr>
          </a:lstStyle>
          <a:p>
            <a:pPr>
              <a:defRPr/>
            </a:pPr>
            <a:endParaRPr lang="en-US"/>
          </a:p>
        </p:txBody>
      </p:sp>
      <p:sp>
        <p:nvSpPr>
          <p:cNvPr id="6"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480AD376-29FD-9640-93F9-AFFD99D8D487}" type="slidenum">
              <a:rPr lang="en-US"/>
              <a:pPr>
                <a:defRPr/>
              </a:pPr>
              <a:t>‹#›</a:t>
            </a:fld>
            <a:endParaRPr lang="en-US"/>
          </a:p>
        </p:txBody>
      </p:sp>
    </p:spTree>
    <p:extLst>
      <p:ext uri="{BB962C8B-B14F-4D97-AF65-F5344CB8AC3E}">
        <p14:creationId xmlns:p14="http://schemas.microsoft.com/office/powerpoint/2010/main" val="3325415779"/>
      </p:ext>
    </p:extLst>
  </p:cSld>
  <p:clrMapOvr>
    <a:masterClrMapping/>
  </p:clrMapOvr>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a:defRPr/>
            </a:lvl1pPr>
          </a:lstStyle>
          <a:p>
            <a:pPr>
              <a:defRPr/>
            </a:pPr>
            <a:endParaRPr lang="en-US"/>
          </a:p>
        </p:txBody>
      </p:sp>
      <p:sp>
        <p:nvSpPr>
          <p:cNvPr id="5" name="Rectangle 7"/>
          <p:cNvSpPr>
            <a:spLocks noGrp="1" noChangeArrowheads="1"/>
          </p:cNvSpPr>
          <p:nvPr>
            <p:ph type="ftr" sz="quarter" idx="11"/>
          </p:nvPr>
        </p:nvSpPr>
        <p:spPr/>
        <p:txBody>
          <a:bodyPr/>
          <a:lstStyle>
            <a:lvl1pPr>
              <a:defRPr/>
            </a:lvl1pPr>
          </a:lstStyle>
          <a:p>
            <a:pPr>
              <a:defRPr/>
            </a:pPr>
            <a:endParaRPr lang="en-US"/>
          </a:p>
        </p:txBody>
      </p:sp>
      <p:sp>
        <p:nvSpPr>
          <p:cNvPr id="6"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115C6826-F46B-4246-823F-A99F9AD4C3B3}" type="slidenum">
              <a:rPr lang="en-US"/>
              <a:pPr>
                <a:defRPr/>
              </a:pPr>
              <a:t>‹#›</a:t>
            </a:fld>
            <a:endParaRPr lang="en-US"/>
          </a:p>
        </p:txBody>
      </p:sp>
    </p:spTree>
    <p:extLst>
      <p:ext uri="{BB962C8B-B14F-4D97-AF65-F5344CB8AC3E}">
        <p14:creationId xmlns:p14="http://schemas.microsoft.com/office/powerpoint/2010/main" val="1018915196"/>
      </p:ext>
    </p:extLst>
  </p:cSld>
  <p:clrMapOvr>
    <a:masterClrMapping/>
  </p:clrMapOvr>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3"/>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20E50056-99BA-8C47-A241-B4F1E3C77A5F}" type="slidenum">
              <a:rPr lang="en-US"/>
              <a:pPr>
                <a:defRPr/>
              </a:pPr>
              <a:t>‹#›</a:t>
            </a:fld>
            <a:endParaRPr lang="en-US"/>
          </a:p>
        </p:txBody>
      </p:sp>
    </p:spTree>
    <p:extLst>
      <p:ext uri="{BB962C8B-B14F-4D97-AF65-F5344CB8AC3E}">
        <p14:creationId xmlns:p14="http://schemas.microsoft.com/office/powerpoint/2010/main" val="15068966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DCCCC19A-64B4-434E-B753-C220D0948812}" type="slidenum">
              <a:rPr lang="en-US"/>
              <a:pPr>
                <a:defRPr/>
              </a:pPr>
              <a:t>‹#›</a:t>
            </a:fld>
            <a:endParaRPr lang="en-US"/>
          </a:p>
        </p:txBody>
      </p:sp>
    </p:spTree>
    <p:extLst>
      <p:ext uri="{BB962C8B-B14F-4D97-AF65-F5344CB8AC3E}">
        <p14:creationId xmlns:p14="http://schemas.microsoft.com/office/powerpoint/2010/main" val="2093533387"/>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931E72F-5358-D24D-ADB1-011449E6E4F6}" type="slidenum">
              <a:rPr lang="en-US"/>
              <a:pPr>
                <a:defRPr/>
              </a:pPr>
              <a:t>‹#›</a:t>
            </a:fld>
            <a:endParaRPr lang="en-US"/>
          </a:p>
        </p:txBody>
      </p:sp>
    </p:spTree>
    <p:extLst>
      <p:ext uri="{BB962C8B-B14F-4D97-AF65-F5344CB8AC3E}">
        <p14:creationId xmlns:p14="http://schemas.microsoft.com/office/powerpoint/2010/main" val="2816057800"/>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AAC75CC1-B374-4B44-934E-90B7BF68E20D}" type="slidenum">
              <a:rPr lang="en-US"/>
              <a:pPr>
                <a:defRPr/>
              </a:pPr>
              <a:t>‹#›</a:t>
            </a:fld>
            <a:endParaRPr lang="en-US"/>
          </a:p>
        </p:txBody>
      </p:sp>
    </p:spTree>
    <p:extLst>
      <p:ext uri="{BB962C8B-B14F-4D97-AF65-F5344CB8AC3E}">
        <p14:creationId xmlns:p14="http://schemas.microsoft.com/office/powerpoint/2010/main" val="4943936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28FAA9CD-2319-254A-900A-3AB4646591F7}" type="slidenum">
              <a:rPr lang="en-US"/>
              <a:pPr>
                <a:defRPr/>
              </a:pPr>
              <a:t>‹#›</a:t>
            </a:fld>
            <a:endParaRPr lang="en-US"/>
          </a:p>
        </p:txBody>
      </p:sp>
    </p:spTree>
    <p:extLst>
      <p:ext uri="{BB962C8B-B14F-4D97-AF65-F5344CB8AC3E}">
        <p14:creationId xmlns:p14="http://schemas.microsoft.com/office/powerpoint/2010/main" val="173526253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94D83A24-ECE0-234B-8022-B05E3FB62800}" type="slidenum">
              <a:rPr lang="en-US"/>
              <a:pPr>
                <a:defRPr/>
              </a:pPr>
              <a:t>‹#›</a:t>
            </a:fld>
            <a:endParaRPr lang="en-US"/>
          </a:p>
        </p:txBody>
      </p:sp>
    </p:spTree>
    <p:extLst>
      <p:ext uri="{BB962C8B-B14F-4D97-AF65-F5344CB8AC3E}">
        <p14:creationId xmlns:p14="http://schemas.microsoft.com/office/powerpoint/2010/main" val="1112627210"/>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9D205FDB-349D-A84B-80E3-393E8EACF07D}" type="slidenum">
              <a:rPr lang="en-US"/>
              <a:pPr>
                <a:defRPr/>
              </a:pPr>
              <a:t>‹#›</a:t>
            </a:fld>
            <a:endParaRPr lang="en-US"/>
          </a:p>
        </p:txBody>
      </p:sp>
    </p:spTree>
    <p:extLst>
      <p:ext uri="{BB962C8B-B14F-4D97-AF65-F5344CB8AC3E}">
        <p14:creationId xmlns:p14="http://schemas.microsoft.com/office/powerpoint/2010/main" val="907570693"/>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C51EB5A1-F2CB-444D-BF11-5094810219EE}" type="slidenum">
              <a:rPr lang="en-US"/>
              <a:pPr>
                <a:defRPr/>
              </a:pPr>
              <a:t>‹#›</a:t>
            </a:fld>
            <a:endParaRPr lang="en-US"/>
          </a:p>
        </p:txBody>
      </p:sp>
    </p:spTree>
    <p:extLst>
      <p:ext uri="{BB962C8B-B14F-4D97-AF65-F5344CB8AC3E}">
        <p14:creationId xmlns:p14="http://schemas.microsoft.com/office/powerpoint/2010/main" val="2422251688"/>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A58B7E32-1203-5347-BBA2-DE5F3B49F074}" type="slidenum">
              <a:rPr lang="en-US"/>
              <a:pPr>
                <a:defRPr/>
              </a:pPr>
              <a:t>‹#›</a:t>
            </a:fld>
            <a:endParaRPr lang="en-US"/>
          </a:p>
        </p:txBody>
      </p:sp>
    </p:spTree>
    <p:extLst>
      <p:ext uri="{BB962C8B-B14F-4D97-AF65-F5344CB8AC3E}">
        <p14:creationId xmlns:p14="http://schemas.microsoft.com/office/powerpoint/2010/main" val="1817472827"/>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70FF9258-6943-794E-A6EF-A1F4772721C0}" type="slidenum">
              <a:rPr lang="en-US"/>
              <a:pPr>
                <a:defRPr/>
              </a:pPr>
              <a:t>‹#›</a:t>
            </a:fld>
            <a:endParaRPr lang="en-US"/>
          </a:p>
        </p:txBody>
      </p:sp>
    </p:spTree>
    <p:extLst>
      <p:ext uri="{BB962C8B-B14F-4D97-AF65-F5344CB8AC3E}">
        <p14:creationId xmlns:p14="http://schemas.microsoft.com/office/powerpoint/2010/main" val="311305388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02951778-E8F7-D940-AAA0-DBAC061F2103}" type="slidenum">
              <a:rPr lang="en-US"/>
              <a:pPr>
                <a:defRPr/>
              </a:pPr>
              <a:t>‹#›</a:t>
            </a:fld>
            <a:endParaRPr lang="en-US"/>
          </a:p>
        </p:txBody>
      </p:sp>
    </p:spTree>
    <p:extLst>
      <p:ext uri="{BB962C8B-B14F-4D97-AF65-F5344CB8AC3E}">
        <p14:creationId xmlns:p14="http://schemas.microsoft.com/office/powerpoint/2010/main" val="2184182030"/>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BBB0F9F7-54A1-314A-AC09-7BC85747FCD3}" type="slidenum">
              <a:rPr lang="en-US"/>
              <a:pPr>
                <a:defRPr/>
              </a:pPr>
              <a:t>‹#›</a:t>
            </a:fld>
            <a:endParaRPr lang="en-US"/>
          </a:p>
        </p:txBody>
      </p:sp>
    </p:spTree>
    <p:extLst>
      <p:ext uri="{BB962C8B-B14F-4D97-AF65-F5344CB8AC3E}">
        <p14:creationId xmlns:p14="http://schemas.microsoft.com/office/powerpoint/2010/main" val="3825521641"/>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4941EFAD-EDA9-EB4F-B35A-CB5FC434F649}" type="slidenum">
              <a:rPr lang="en-US"/>
              <a:pPr>
                <a:defRPr/>
              </a:pPr>
              <a:t>‹#›</a:t>
            </a:fld>
            <a:endParaRPr lang="en-US"/>
          </a:p>
        </p:txBody>
      </p:sp>
    </p:spTree>
    <p:extLst>
      <p:ext uri="{BB962C8B-B14F-4D97-AF65-F5344CB8AC3E}">
        <p14:creationId xmlns:p14="http://schemas.microsoft.com/office/powerpoint/2010/main" val="3771833023"/>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3C6AAE0-85AD-0D4C-8D70-2E1806C468C6}" type="slidenum">
              <a:rPr lang="en-US"/>
              <a:pPr>
                <a:defRPr/>
              </a:pPr>
              <a:t>‹#›</a:t>
            </a:fld>
            <a:endParaRPr lang="en-US"/>
          </a:p>
        </p:txBody>
      </p:sp>
    </p:spTree>
    <p:extLst>
      <p:ext uri="{BB962C8B-B14F-4D97-AF65-F5344CB8AC3E}">
        <p14:creationId xmlns:p14="http://schemas.microsoft.com/office/powerpoint/2010/main" val="3554683423"/>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22091511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2425587-DB21-3343-B59A-5790962730DC}" type="slidenum">
              <a:rPr lang="en-US"/>
              <a:pPr>
                <a:defRPr/>
              </a:pPr>
              <a:t>‹#›</a:t>
            </a:fld>
            <a:endParaRPr lang="en-US"/>
          </a:p>
        </p:txBody>
      </p:sp>
    </p:spTree>
    <p:extLst>
      <p:ext uri="{BB962C8B-B14F-4D97-AF65-F5344CB8AC3E}">
        <p14:creationId xmlns:p14="http://schemas.microsoft.com/office/powerpoint/2010/main" val="2727666828"/>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F4426950-3A4F-A949-A566-D47A2CA1C95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38B3BD6-8693-5E45-8B13-C6064499D3E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7CDB43B1-DBDE-044F-93CC-99C38D46B7F5}"/>
              </a:ext>
            </a:extLst>
          </p:cNvPr>
          <p:cNvSpPr>
            <a:spLocks noGrp="1" noChangeArrowheads="1"/>
          </p:cNvSpPr>
          <p:nvPr>
            <p:ph type="sldNum" sz="quarter" idx="12"/>
          </p:nvPr>
        </p:nvSpPr>
        <p:spPr>
          <a:ln/>
        </p:spPr>
        <p:txBody>
          <a:bodyPr/>
          <a:lstStyle>
            <a:lvl1pPr>
              <a:defRPr/>
            </a:lvl1pPr>
          </a:lstStyle>
          <a:p>
            <a:fld id="{B977A8E0-A88A-4A43-A392-3F1BB3121F68}" type="slidenum">
              <a:rPr lang="en-US" altLang="en-US"/>
              <a:pPr/>
              <a:t>‹#›</a:t>
            </a:fld>
            <a:endParaRPr lang="en-US" altLang="en-US"/>
          </a:p>
        </p:txBody>
      </p:sp>
    </p:spTree>
    <p:extLst>
      <p:ext uri="{BB962C8B-B14F-4D97-AF65-F5344CB8AC3E}">
        <p14:creationId xmlns:p14="http://schemas.microsoft.com/office/powerpoint/2010/main" val="2576856095"/>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82A5D07-F779-E94F-AB73-D82864CE4AC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50A16D3-9689-F943-9295-6DDA56D0691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F414FBF3-40BF-7043-88E7-484105007510}"/>
              </a:ext>
            </a:extLst>
          </p:cNvPr>
          <p:cNvSpPr>
            <a:spLocks noGrp="1" noChangeArrowheads="1"/>
          </p:cNvSpPr>
          <p:nvPr>
            <p:ph type="sldNum" sz="quarter" idx="12"/>
          </p:nvPr>
        </p:nvSpPr>
        <p:spPr>
          <a:ln/>
        </p:spPr>
        <p:txBody>
          <a:bodyPr/>
          <a:lstStyle>
            <a:lvl1pPr>
              <a:defRPr/>
            </a:lvl1pPr>
          </a:lstStyle>
          <a:p>
            <a:fld id="{421CCE74-EAFC-EB47-81E5-DEF96366EB57}" type="slidenum">
              <a:rPr lang="en-US" altLang="en-US"/>
              <a:pPr/>
              <a:t>‹#›</a:t>
            </a:fld>
            <a:endParaRPr lang="en-US" altLang="en-US"/>
          </a:p>
        </p:txBody>
      </p:sp>
    </p:spTree>
    <p:extLst>
      <p:ext uri="{BB962C8B-B14F-4D97-AF65-F5344CB8AC3E}">
        <p14:creationId xmlns:p14="http://schemas.microsoft.com/office/powerpoint/2010/main" val="168484467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14D7EDD4-FC5F-6441-B847-4E0054DBDCC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04AC3D4-003C-5D42-B274-DAC75B91053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36B1E40-FC01-8349-87BF-5FDCCCB25C44}"/>
              </a:ext>
            </a:extLst>
          </p:cNvPr>
          <p:cNvSpPr>
            <a:spLocks noGrp="1" noChangeArrowheads="1"/>
          </p:cNvSpPr>
          <p:nvPr>
            <p:ph type="sldNum" sz="quarter" idx="12"/>
          </p:nvPr>
        </p:nvSpPr>
        <p:spPr>
          <a:ln/>
        </p:spPr>
        <p:txBody>
          <a:bodyPr/>
          <a:lstStyle>
            <a:lvl1pPr>
              <a:defRPr/>
            </a:lvl1pPr>
          </a:lstStyle>
          <a:p>
            <a:fld id="{06CE027B-FDCB-484E-B022-D5712FF4B64A}" type="slidenum">
              <a:rPr lang="en-US" altLang="en-US"/>
              <a:pPr/>
              <a:t>‹#›</a:t>
            </a:fld>
            <a:endParaRPr lang="en-US" altLang="en-US"/>
          </a:p>
        </p:txBody>
      </p:sp>
    </p:spTree>
    <p:extLst>
      <p:ext uri="{BB962C8B-B14F-4D97-AF65-F5344CB8AC3E}">
        <p14:creationId xmlns:p14="http://schemas.microsoft.com/office/powerpoint/2010/main" val="1171468809"/>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AF17E24C-7C3F-B347-8ABE-6CA5F1419EC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9618036C-FBF4-CE42-A016-5BC1EE47476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C27C095F-1584-8D45-9BBE-246A4AF777A6}"/>
              </a:ext>
            </a:extLst>
          </p:cNvPr>
          <p:cNvSpPr>
            <a:spLocks noGrp="1" noChangeArrowheads="1"/>
          </p:cNvSpPr>
          <p:nvPr>
            <p:ph type="sldNum" sz="quarter" idx="12"/>
          </p:nvPr>
        </p:nvSpPr>
        <p:spPr>
          <a:ln/>
        </p:spPr>
        <p:txBody>
          <a:bodyPr/>
          <a:lstStyle>
            <a:lvl1pPr>
              <a:defRPr/>
            </a:lvl1pPr>
          </a:lstStyle>
          <a:p>
            <a:fld id="{9F606F8F-F74E-404A-B261-207CFCB52905}" type="slidenum">
              <a:rPr lang="en-US" altLang="en-US"/>
              <a:pPr/>
              <a:t>‹#›</a:t>
            </a:fld>
            <a:endParaRPr lang="en-US" altLang="en-US"/>
          </a:p>
        </p:txBody>
      </p:sp>
    </p:spTree>
    <p:extLst>
      <p:ext uri="{BB962C8B-B14F-4D97-AF65-F5344CB8AC3E}">
        <p14:creationId xmlns:p14="http://schemas.microsoft.com/office/powerpoint/2010/main" val="3419510029"/>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9C20F37D-645C-F140-B38E-34780AC7EF72}"/>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3B2099CE-23BF-BF49-B0F8-AA6B76E9F33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03C2BB46-36CE-AE41-B4FB-B4B283FCF8EE}"/>
              </a:ext>
            </a:extLst>
          </p:cNvPr>
          <p:cNvSpPr>
            <a:spLocks noGrp="1" noChangeArrowheads="1"/>
          </p:cNvSpPr>
          <p:nvPr>
            <p:ph type="sldNum" sz="quarter" idx="12"/>
          </p:nvPr>
        </p:nvSpPr>
        <p:spPr>
          <a:ln/>
        </p:spPr>
        <p:txBody>
          <a:bodyPr/>
          <a:lstStyle>
            <a:lvl1pPr>
              <a:defRPr/>
            </a:lvl1pPr>
          </a:lstStyle>
          <a:p>
            <a:fld id="{D871ED19-4C64-1F4E-8833-0426C3F4BD5F}" type="slidenum">
              <a:rPr lang="en-US" altLang="en-US"/>
              <a:pPr/>
              <a:t>‹#›</a:t>
            </a:fld>
            <a:endParaRPr lang="en-US" altLang="en-US"/>
          </a:p>
        </p:txBody>
      </p:sp>
    </p:spTree>
    <p:extLst>
      <p:ext uri="{BB962C8B-B14F-4D97-AF65-F5344CB8AC3E}">
        <p14:creationId xmlns:p14="http://schemas.microsoft.com/office/powerpoint/2010/main" val="3186675653"/>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428F7480-A385-F845-A6B6-C890564D2FF5}"/>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F8525B6B-677B-4842-A880-5BB537CAF2E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6D3FC8B5-6E05-CB4F-8EE2-18D4EF919556}"/>
              </a:ext>
            </a:extLst>
          </p:cNvPr>
          <p:cNvSpPr>
            <a:spLocks noGrp="1" noChangeArrowheads="1"/>
          </p:cNvSpPr>
          <p:nvPr>
            <p:ph type="sldNum" sz="quarter" idx="12"/>
          </p:nvPr>
        </p:nvSpPr>
        <p:spPr>
          <a:ln/>
        </p:spPr>
        <p:txBody>
          <a:bodyPr/>
          <a:lstStyle>
            <a:lvl1pPr>
              <a:defRPr/>
            </a:lvl1pPr>
          </a:lstStyle>
          <a:p>
            <a:fld id="{A8DE0B53-4980-A84A-8CE0-056600F5A4E2}" type="slidenum">
              <a:rPr lang="en-US" altLang="en-US"/>
              <a:pPr/>
              <a:t>‹#›</a:t>
            </a:fld>
            <a:endParaRPr lang="en-US" altLang="en-US"/>
          </a:p>
        </p:txBody>
      </p:sp>
    </p:spTree>
    <p:extLst>
      <p:ext uri="{BB962C8B-B14F-4D97-AF65-F5344CB8AC3E}">
        <p14:creationId xmlns:p14="http://schemas.microsoft.com/office/powerpoint/2010/main" val="638154996"/>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642AC1B2-A5FD-3B40-9FBC-7E05D8FE66AE}"/>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F585AEE8-25E6-384A-BB24-A6D49F156F9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76EBE49E-6292-9747-8691-02A73C2667F1}"/>
              </a:ext>
            </a:extLst>
          </p:cNvPr>
          <p:cNvSpPr>
            <a:spLocks noGrp="1" noChangeArrowheads="1"/>
          </p:cNvSpPr>
          <p:nvPr>
            <p:ph type="sldNum" sz="quarter" idx="12"/>
          </p:nvPr>
        </p:nvSpPr>
        <p:spPr>
          <a:ln/>
        </p:spPr>
        <p:txBody>
          <a:bodyPr/>
          <a:lstStyle>
            <a:lvl1pPr>
              <a:defRPr/>
            </a:lvl1pPr>
          </a:lstStyle>
          <a:p>
            <a:fld id="{63A8515E-04C7-FB49-8628-AC05A720C9EE}" type="slidenum">
              <a:rPr lang="en-US" altLang="en-US"/>
              <a:pPr/>
              <a:t>‹#›</a:t>
            </a:fld>
            <a:endParaRPr lang="en-US" altLang="en-US"/>
          </a:p>
        </p:txBody>
      </p:sp>
    </p:spTree>
    <p:extLst>
      <p:ext uri="{BB962C8B-B14F-4D97-AF65-F5344CB8AC3E}">
        <p14:creationId xmlns:p14="http://schemas.microsoft.com/office/powerpoint/2010/main" val="986878800"/>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E6BAFAC8-251F-4F46-965F-F929F7EB423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C95CC3BF-4270-4543-9674-961C4A2C4C6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ADC1E468-500F-B94E-941B-F660F00DCF5B}"/>
              </a:ext>
            </a:extLst>
          </p:cNvPr>
          <p:cNvSpPr>
            <a:spLocks noGrp="1" noChangeArrowheads="1"/>
          </p:cNvSpPr>
          <p:nvPr>
            <p:ph type="sldNum" sz="quarter" idx="12"/>
          </p:nvPr>
        </p:nvSpPr>
        <p:spPr>
          <a:ln/>
        </p:spPr>
        <p:txBody>
          <a:bodyPr/>
          <a:lstStyle>
            <a:lvl1pPr>
              <a:defRPr/>
            </a:lvl1pPr>
          </a:lstStyle>
          <a:p>
            <a:fld id="{67FD6558-EC22-8440-8F0E-D8058567A141}" type="slidenum">
              <a:rPr lang="en-US" altLang="en-US"/>
              <a:pPr/>
              <a:t>‹#›</a:t>
            </a:fld>
            <a:endParaRPr lang="en-US" altLang="en-US"/>
          </a:p>
        </p:txBody>
      </p:sp>
    </p:spTree>
    <p:extLst>
      <p:ext uri="{BB962C8B-B14F-4D97-AF65-F5344CB8AC3E}">
        <p14:creationId xmlns:p14="http://schemas.microsoft.com/office/powerpoint/2010/main" val="3196975154"/>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A31311B9-36BA-7A43-860D-4315C8049646}"/>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A71D0EB-1645-EB4D-B2C0-5959B7A8FC4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1688944-A99C-114A-85A1-5BCD8AF9E076}"/>
              </a:ext>
            </a:extLst>
          </p:cNvPr>
          <p:cNvSpPr>
            <a:spLocks noGrp="1" noChangeArrowheads="1"/>
          </p:cNvSpPr>
          <p:nvPr>
            <p:ph type="sldNum" sz="quarter" idx="12"/>
          </p:nvPr>
        </p:nvSpPr>
        <p:spPr>
          <a:ln/>
        </p:spPr>
        <p:txBody>
          <a:bodyPr/>
          <a:lstStyle>
            <a:lvl1pPr>
              <a:defRPr/>
            </a:lvl1pPr>
          </a:lstStyle>
          <a:p>
            <a:fld id="{0C74AD16-D247-614D-BC28-C3702AE9D51D}" type="slidenum">
              <a:rPr lang="en-US" altLang="en-US"/>
              <a:pPr/>
              <a:t>‹#›</a:t>
            </a:fld>
            <a:endParaRPr lang="en-US" altLang="en-US"/>
          </a:p>
        </p:txBody>
      </p:sp>
    </p:spTree>
    <p:extLst>
      <p:ext uri="{BB962C8B-B14F-4D97-AF65-F5344CB8AC3E}">
        <p14:creationId xmlns:p14="http://schemas.microsoft.com/office/powerpoint/2010/main" val="3640278287"/>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14669EA-FE65-A146-AFE0-020459474EA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86E12F86-49F3-D843-B9FF-7E735EF2955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B233B28-7AEC-8247-B6A0-820035DA49A4}"/>
              </a:ext>
            </a:extLst>
          </p:cNvPr>
          <p:cNvSpPr>
            <a:spLocks noGrp="1" noChangeArrowheads="1"/>
          </p:cNvSpPr>
          <p:nvPr>
            <p:ph type="sldNum" sz="quarter" idx="12"/>
          </p:nvPr>
        </p:nvSpPr>
        <p:spPr>
          <a:ln/>
        </p:spPr>
        <p:txBody>
          <a:bodyPr/>
          <a:lstStyle>
            <a:lvl1pPr>
              <a:defRPr/>
            </a:lvl1pPr>
          </a:lstStyle>
          <a:p>
            <a:fld id="{A45994C3-3BCD-FC45-AFE5-B16078B67570}" type="slidenum">
              <a:rPr lang="en-US" altLang="en-US"/>
              <a:pPr/>
              <a:t>‹#›</a:t>
            </a:fld>
            <a:endParaRPr lang="en-US" altLang="en-US"/>
          </a:p>
        </p:txBody>
      </p:sp>
    </p:spTree>
    <p:extLst>
      <p:ext uri="{BB962C8B-B14F-4D97-AF65-F5344CB8AC3E}">
        <p14:creationId xmlns:p14="http://schemas.microsoft.com/office/powerpoint/2010/main" val="351662380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92FE4424-EB26-B04F-B567-FCD60CC0220C}" type="slidenum">
              <a:rPr lang="en-US"/>
              <a:pPr>
                <a:defRPr/>
              </a:pPr>
              <a:t>‹#›</a:t>
            </a:fld>
            <a:endParaRPr lang="en-US"/>
          </a:p>
        </p:txBody>
      </p:sp>
    </p:spTree>
    <p:extLst>
      <p:ext uri="{BB962C8B-B14F-4D97-AF65-F5344CB8AC3E}">
        <p14:creationId xmlns:p14="http://schemas.microsoft.com/office/powerpoint/2010/main" val="848929075"/>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018DB8A-FBA4-6E44-93B0-1D41E654A56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F4A2785-00CB-124C-8244-9C237F0BE8F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00ACE35-6E55-724E-9CC9-813BDF2AD5D0}"/>
              </a:ext>
            </a:extLst>
          </p:cNvPr>
          <p:cNvSpPr>
            <a:spLocks noGrp="1" noChangeArrowheads="1"/>
          </p:cNvSpPr>
          <p:nvPr>
            <p:ph type="sldNum" sz="quarter" idx="12"/>
          </p:nvPr>
        </p:nvSpPr>
        <p:spPr>
          <a:ln/>
        </p:spPr>
        <p:txBody>
          <a:bodyPr/>
          <a:lstStyle>
            <a:lvl1pPr>
              <a:defRPr/>
            </a:lvl1pPr>
          </a:lstStyle>
          <a:p>
            <a:fld id="{F71F1B3D-4172-AE44-BAEE-C400E8E3E2C7}" type="slidenum">
              <a:rPr lang="en-US" altLang="en-US"/>
              <a:pPr/>
              <a:t>‹#›</a:t>
            </a:fld>
            <a:endParaRPr lang="en-US" altLang="en-US"/>
          </a:p>
        </p:txBody>
      </p:sp>
    </p:spTree>
    <p:extLst>
      <p:ext uri="{BB962C8B-B14F-4D97-AF65-F5344CB8AC3E}">
        <p14:creationId xmlns:p14="http://schemas.microsoft.com/office/powerpoint/2010/main" val="886165408"/>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id="{14E54654-30AA-CC4C-B9B1-54EC1BCC2CC9}"/>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C1B5C75A-3427-F049-B228-A0E61123DBD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BBEF9774-F0A2-5A43-BA5B-2D2160BE1113}"/>
              </a:ext>
            </a:extLst>
          </p:cNvPr>
          <p:cNvSpPr>
            <a:spLocks noGrp="1" noChangeArrowheads="1"/>
          </p:cNvSpPr>
          <p:nvPr>
            <p:ph type="sldNum" sz="quarter" idx="12"/>
          </p:nvPr>
        </p:nvSpPr>
        <p:spPr>
          <a:ln/>
        </p:spPr>
        <p:txBody>
          <a:bodyPr/>
          <a:lstStyle>
            <a:lvl1pPr>
              <a:defRPr/>
            </a:lvl1pPr>
          </a:lstStyle>
          <a:p>
            <a:fld id="{D5865FD7-F34E-3344-AF29-9702B8B2D924}" type="slidenum">
              <a:rPr lang="en-US" altLang="en-US"/>
              <a:pPr/>
              <a:t>‹#›</a:t>
            </a:fld>
            <a:endParaRPr lang="en-US" altLang="en-US"/>
          </a:p>
        </p:txBody>
      </p:sp>
    </p:spTree>
    <p:extLst>
      <p:ext uri="{BB962C8B-B14F-4D97-AF65-F5344CB8AC3E}">
        <p14:creationId xmlns:p14="http://schemas.microsoft.com/office/powerpoint/2010/main" val="4132336040"/>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84471895-5766-A145-8D04-03B8E9746624}"/>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E5E92683-C8FC-C74B-BF24-788D86174FA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689C28D5-5507-B645-B753-E7206B8C34F9}"/>
              </a:ext>
            </a:extLst>
          </p:cNvPr>
          <p:cNvSpPr>
            <a:spLocks noGrp="1" noChangeArrowheads="1"/>
          </p:cNvSpPr>
          <p:nvPr>
            <p:ph type="sldNum" sz="quarter" idx="12"/>
          </p:nvPr>
        </p:nvSpPr>
        <p:spPr>
          <a:ln/>
        </p:spPr>
        <p:txBody>
          <a:bodyPr/>
          <a:lstStyle>
            <a:lvl1pPr>
              <a:defRPr/>
            </a:lvl1pPr>
          </a:lstStyle>
          <a:p>
            <a:fld id="{1BAD6ACD-5A07-D841-8E0F-EA88E9FF7CDA}" type="slidenum">
              <a:rPr lang="en-US" altLang="en-US"/>
              <a:pPr/>
              <a:t>‹#›</a:t>
            </a:fld>
            <a:endParaRPr lang="en-US" altLang="en-US"/>
          </a:p>
        </p:txBody>
      </p:sp>
    </p:spTree>
    <p:extLst>
      <p:ext uri="{BB962C8B-B14F-4D97-AF65-F5344CB8AC3E}">
        <p14:creationId xmlns:p14="http://schemas.microsoft.com/office/powerpoint/2010/main" val="2908014794"/>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4EFE1D75-D386-4F5F-8A81-085064886C98}"/>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73E9899-8391-4B33-8A44-CF0DD336981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54EBCA5-98CE-4C04-AD95-9269549B7806}"/>
              </a:ext>
            </a:extLst>
          </p:cNvPr>
          <p:cNvSpPr>
            <a:spLocks noGrp="1" noChangeArrowheads="1"/>
          </p:cNvSpPr>
          <p:nvPr>
            <p:ph type="sldNum" sz="quarter" idx="12"/>
          </p:nvPr>
        </p:nvSpPr>
        <p:spPr>
          <a:ln/>
        </p:spPr>
        <p:txBody>
          <a:bodyPr/>
          <a:lstStyle>
            <a:lvl1pPr>
              <a:defRPr/>
            </a:lvl1pPr>
          </a:lstStyle>
          <a:p>
            <a:fld id="{239AAEB0-90B6-4F59-B436-5F0D06B41A1F}" type="slidenum">
              <a:rPr lang="en-US" altLang="en-US"/>
              <a:pPr/>
              <a:t>‹#›</a:t>
            </a:fld>
            <a:endParaRPr lang="en-US" altLang="en-US"/>
          </a:p>
        </p:txBody>
      </p:sp>
    </p:spTree>
    <p:extLst>
      <p:ext uri="{BB962C8B-B14F-4D97-AF65-F5344CB8AC3E}">
        <p14:creationId xmlns:p14="http://schemas.microsoft.com/office/powerpoint/2010/main" val="3423181467"/>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3390F60-8E1F-4C02-BABB-B0E88D03CEB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EE639A8-B09D-4022-AD5E-55080425E4F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CCDA254-7DF5-4F87-AE5F-762CF9D54A12}"/>
              </a:ext>
            </a:extLst>
          </p:cNvPr>
          <p:cNvSpPr>
            <a:spLocks noGrp="1" noChangeArrowheads="1"/>
          </p:cNvSpPr>
          <p:nvPr>
            <p:ph type="sldNum" sz="quarter" idx="12"/>
          </p:nvPr>
        </p:nvSpPr>
        <p:spPr>
          <a:ln/>
        </p:spPr>
        <p:txBody>
          <a:bodyPr/>
          <a:lstStyle>
            <a:lvl1pPr>
              <a:defRPr/>
            </a:lvl1pPr>
          </a:lstStyle>
          <a:p>
            <a:fld id="{AA9E7421-2862-43D7-BEF5-823227856BA6}" type="slidenum">
              <a:rPr lang="en-US" altLang="en-US"/>
              <a:pPr/>
              <a:t>‹#›</a:t>
            </a:fld>
            <a:endParaRPr lang="en-US" altLang="en-US"/>
          </a:p>
        </p:txBody>
      </p:sp>
    </p:spTree>
    <p:extLst>
      <p:ext uri="{BB962C8B-B14F-4D97-AF65-F5344CB8AC3E}">
        <p14:creationId xmlns:p14="http://schemas.microsoft.com/office/powerpoint/2010/main" val="3043402333"/>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BD7AF2B8-4FD8-49A3-8646-C8B7D69F586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4A01BA1-0475-44D7-88D9-558A0AD08B5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1694016C-103E-4278-BF47-92B5319407CF}"/>
              </a:ext>
            </a:extLst>
          </p:cNvPr>
          <p:cNvSpPr>
            <a:spLocks noGrp="1" noChangeArrowheads="1"/>
          </p:cNvSpPr>
          <p:nvPr>
            <p:ph type="sldNum" sz="quarter" idx="12"/>
          </p:nvPr>
        </p:nvSpPr>
        <p:spPr>
          <a:ln/>
        </p:spPr>
        <p:txBody>
          <a:bodyPr/>
          <a:lstStyle>
            <a:lvl1pPr>
              <a:defRPr/>
            </a:lvl1pPr>
          </a:lstStyle>
          <a:p>
            <a:fld id="{81454362-75DB-49BF-B229-5920032A17DE}" type="slidenum">
              <a:rPr lang="en-US" altLang="en-US"/>
              <a:pPr/>
              <a:t>‹#›</a:t>
            </a:fld>
            <a:endParaRPr lang="en-US" altLang="en-US"/>
          </a:p>
        </p:txBody>
      </p:sp>
    </p:spTree>
    <p:extLst>
      <p:ext uri="{BB962C8B-B14F-4D97-AF65-F5344CB8AC3E}">
        <p14:creationId xmlns:p14="http://schemas.microsoft.com/office/powerpoint/2010/main" val="1786322524"/>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494E483F-EC9F-43EC-8DB4-D0D16FD4B13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EE52D64C-F8A4-4978-B65C-AEF08400BDE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166C8896-DCA7-4852-90B0-24B73063EC4F}"/>
              </a:ext>
            </a:extLst>
          </p:cNvPr>
          <p:cNvSpPr>
            <a:spLocks noGrp="1" noChangeArrowheads="1"/>
          </p:cNvSpPr>
          <p:nvPr>
            <p:ph type="sldNum" sz="quarter" idx="12"/>
          </p:nvPr>
        </p:nvSpPr>
        <p:spPr>
          <a:ln/>
        </p:spPr>
        <p:txBody>
          <a:bodyPr/>
          <a:lstStyle>
            <a:lvl1pPr>
              <a:defRPr/>
            </a:lvl1pPr>
          </a:lstStyle>
          <a:p>
            <a:fld id="{FC8874D5-A32C-4B1D-874B-904435AF680C}" type="slidenum">
              <a:rPr lang="en-US" altLang="en-US"/>
              <a:pPr/>
              <a:t>‹#›</a:t>
            </a:fld>
            <a:endParaRPr lang="en-US" altLang="en-US"/>
          </a:p>
        </p:txBody>
      </p:sp>
    </p:spTree>
    <p:extLst>
      <p:ext uri="{BB962C8B-B14F-4D97-AF65-F5344CB8AC3E}">
        <p14:creationId xmlns:p14="http://schemas.microsoft.com/office/powerpoint/2010/main" val="2223383247"/>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CB5456D-72FA-4A0E-8F2C-BD79B54F2E1A}"/>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DECBCED7-A7BB-4F5E-A065-E7C17B5B367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41773BD5-F9CB-432B-8992-C021E09D6690}"/>
              </a:ext>
            </a:extLst>
          </p:cNvPr>
          <p:cNvSpPr>
            <a:spLocks noGrp="1" noChangeArrowheads="1"/>
          </p:cNvSpPr>
          <p:nvPr>
            <p:ph type="sldNum" sz="quarter" idx="12"/>
          </p:nvPr>
        </p:nvSpPr>
        <p:spPr>
          <a:ln/>
        </p:spPr>
        <p:txBody>
          <a:bodyPr/>
          <a:lstStyle>
            <a:lvl1pPr>
              <a:defRPr/>
            </a:lvl1pPr>
          </a:lstStyle>
          <a:p>
            <a:fld id="{827B97FF-2825-4A2F-AB51-93ABAA5760AE}" type="slidenum">
              <a:rPr lang="en-US" altLang="en-US"/>
              <a:pPr/>
              <a:t>‹#›</a:t>
            </a:fld>
            <a:endParaRPr lang="en-US" altLang="en-US"/>
          </a:p>
        </p:txBody>
      </p:sp>
    </p:spTree>
    <p:extLst>
      <p:ext uri="{BB962C8B-B14F-4D97-AF65-F5344CB8AC3E}">
        <p14:creationId xmlns:p14="http://schemas.microsoft.com/office/powerpoint/2010/main" val="2564424223"/>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FEE317AF-24A6-4EDF-AE35-455BC7994ECC}"/>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E2999C75-DF7D-4F12-A35C-86442CC9364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DD17BEAE-7BBD-4C77-A04C-2176F1DC48F5}"/>
              </a:ext>
            </a:extLst>
          </p:cNvPr>
          <p:cNvSpPr>
            <a:spLocks noGrp="1" noChangeArrowheads="1"/>
          </p:cNvSpPr>
          <p:nvPr>
            <p:ph type="sldNum" sz="quarter" idx="12"/>
          </p:nvPr>
        </p:nvSpPr>
        <p:spPr>
          <a:ln/>
        </p:spPr>
        <p:txBody>
          <a:bodyPr/>
          <a:lstStyle>
            <a:lvl1pPr>
              <a:defRPr/>
            </a:lvl1pPr>
          </a:lstStyle>
          <a:p>
            <a:fld id="{2D586DA8-4705-47FB-A745-6D1FFB295FB7}" type="slidenum">
              <a:rPr lang="en-US" altLang="en-US"/>
              <a:pPr/>
              <a:t>‹#›</a:t>
            </a:fld>
            <a:endParaRPr lang="en-US" altLang="en-US"/>
          </a:p>
        </p:txBody>
      </p:sp>
    </p:spTree>
    <p:extLst>
      <p:ext uri="{BB962C8B-B14F-4D97-AF65-F5344CB8AC3E}">
        <p14:creationId xmlns:p14="http://schemas.microsoft.com/office/powerpoint/2010/main" val="64097169"/>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A273FCC7-CC71-4902-9767-00318A25E442}"/>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C7C6A000-2CE6-4F6F-B1F5-58FB4D037F5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ED3A3F43-EA8E-4672-8737-554377D5EA68}"/>
              </a:ext>
            </a:extLst>
          </p:cNvPr>
          <p:cNvSpPr>
            <a:spLocks noGrp="1" noChangeArrowheads="1"/>
          </p:cNvSpPr>
          <p:nvPr>
            <p:ph type="sldNum" sz="quarter" idx="12"/>
          </p:nvPr>
        </p:nvSpPr>
        <p:spPr>
          <a:ln/>
        </p:spPr>
        <p:txBody>
          <a:bodyPr/>
          <a:lstStyle>
            <a:lvl1pPr>
              <a:defRPr/>
            </a:lvl1pPr>
          </a:lstStyle>
          <a:p>
            <a:fld id="{92F981F0-8629-4748-89D2-2D3807042EB6}" type="slidenum">
              <a:rPr lang="en-US" altLang="en-US"/>
              <a:pPr/>
              <a:t>‹#›</a:t>
            </a:fld>
            <a:endParaRPr lang="en-US" altLang="en-US"/>
          </a:p>
        </p:txBody>
      </p:sp>
    </p:spTree>
    <p:extLst>
      <p:ext uri="{BB962C8B-B14F-4D97-AF65-F5344CB8AC3E}">
        <p14:creationId xmlns:p14="http://schemas.microsoft.com/office/powerpoint/2010/main" val="192106665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AD0F89A-A6B2-3C4E-9547-D25027EEA30B}" type="datetime1">
              <a:rPr lang="en-US"/>
              <a:pPr>
                <a:defRPr/>
              </a:pPr>
              <a:t>3/6/24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5837283D-4CA7-B14E-92B6-73667F1FBF49}" type="slidenum">
              <a:rPr lang="en-US"/>
              <a:pPr>
                <a:defRPr/>
              </a:pPr>
              <a:t>‹#›</a:t>
            </a:fld>
            <a:endParaRPr lang="en-US"/>
          </a:p>
        </p:txBody>
      </p:sp>
    </p:spTree>
    <p:extLst>
      <p:ext uri="{BB962C8B-B14F-4D97-AF65-F5344CB8AC3E}">
        <p14:creationId xmlns:p14="http://schemas.microsoft.com/office/powerpoint/2010/main" val="1752766489"/>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728C173C-5BCC-4EE5-A04A-66F2C911936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7878C884-F22F-4326-9D74-A91E3CDE3CE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C422ABB6-4084-4A3E-B16F-FB9C5F3B7C6D}"/>
              </a:ext>
            </a:extLst>
          </p:cNvPr>
          <p:cNvSpPr>
            <a:spLocks noGrp="1" noChangeArrowheads="1"/>
          </p:cNvSpPr>
          <p:nvPr>
            <p:ph type="sldNum" sz="quarter" idx="12"/>
          </p:nvPr>
        </p:nvSpPr>
        <p:spPr>
          <a:ln/>
        </p:spPr>
        <p:txBody>
          <a:bodyPr/>
          <a:lstStyle>
            <a:lvl1pPr>
              <a:defRPr/>
            </a:lvl1pPr>
          </a:lstStyle>
          <a:p>
            <a:fld id="{F130520C-A479-45A5-B624-DA9437530C98}" type="slidenum">
              <a:rPr lang="en-US" altLang="en-US"/>
              <a:pPr/>
              <a:t>‹#›</a:t>
            </a:fld>
            <a:endParaRPr lang="en-US" altLang="en-US"/>
          </a:p>
        </p:txBody>
      </p:sp>
    </p:spTree>
    <p:extLst>
      <p:ext uri="{BB962C8B-B14F-4D97-AF65-F5344CB8AC3E}">
        <p14:creationId xmlns:p14="http://schemas.microsoft.com/office/powerpoint/2010/main" val="975318056"/>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7F5AB8B3-46BD-4CB2-B138-2CC8D4BA69EF}"/>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4CC2AE41-FCD6-4BC6-AC91-D2128B1D3F4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BE4FF93C-1766-4F1A-96C0-27EECC34FAF9}"/>
              </a:ext>
            </a:extLst>
          </p:cNvPr>
          <p:cNvSpPr>
            <a:spLocks noGrp="1" noChangeArrowheads="1"/>
          </p:cNvSpPr>
          <p:nvPr>
            <p:ph type="sldNum" sz="quarter" idx="12"/>
          </p:nvPr>
        </p:nvSpPr>
        <p:spPr>
          <a:ln/>
        </p:spPr>
        <p:txBody>
          <a:bodyPr/>
          <a:lstStyle>
            <a:lvl1pPr>
              <a:defRPr/>
            </a:lvl1pPr>
          </a:lstStyle>
          <a:p>
            <a:fld id="{78876B71-18E0-4252-B10B-55AADFED924F}" type="slidenum">
              <a:rPr lang="en-US" altLang="en-US"/>
              <a:pPr/>
              <a:t>‹#›</a:t>
            </a:fld>
            <a:endParaRPr lang="en-US" altLang="en-US"/>
          </a:p>
        </p:txBody>
      </p:sp>
    </p:spTree>
    <p:extLst>
      <p:ext uri="{BB962C8B-B14F-4D97-AF65-F5344CB8AC3E}">
        <p14:creationId xmlns:p14="http://schemas.microsoft.com/office/powerpoint/2010/main" val="3732935802"/>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3430F7C-8048-48C2-9697-AC8AEE20593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002D685-32FF-4ADE-BBFD-5BCDCBF53FD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8499AE4-AA9E-449F-9469-F2446E62E5F8}"/>
              </a:ext>
            </a:extLst>
          </p:cNvPr>
          <p:cNvSpPr>
            <a:spLocks noGrp="1" noChangeArrowheads="1"/>
          </p:cNvSpPr>
          <p:nvPr>
            <p:ph type="sldNum" sz="quarter" idx="12"/>
          </p:nvPr>
        </p:nvSpPr>
        <p:spPr>
          <a:ln/>
        </p:spPr>
        <p:txBody>
          <a:bodyPr/>
          <a:lstStyle>
            <a:lvl1pPr>
              <a:defRPr/>
            </a:lvl1pPr>
          </a:lstStyle>
          <a:p>
            <a:fld id="{808375F7-3B7C-443C-AD8F-E2D1BDE67F09}" type="slidenum">
              <a:rPr lang="en-US" altLang="en-US"/>
              <a:pPr/>
              <a:t>‹#›</a:t>
            </a:fld>
            <a:endParaRPr lang="en-US" altLang="en-US"/>
          </a:p>
        </p:txBody>
      </p:sp>
    </p:spTree>
    <p:extLst>
      <p:ext uri="{BB962C8B-B14F-4D97-AF65-F5344CB8AC3E}">
        <p14:creationId xmlns:p14="http://schemas.microsoft.com/office/powerpoint/2010/main" val="3766926455"/>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D4E50B9E-A179-4DCE-8CE9-731A13B24758}"/>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81203BD6-372D-4773-961D-4C1AABD5CD7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67ABE6F-DD49-4526-9F98-B5CB14A55EC2}"/>
              </a:ext>
            </a:extLst>
          </p:cNvPr>
          <p:cNvSpPr>
            <a:spLocks noGrp="1" noChangeArrowheads="1"/>
          </p:cNvSpPr>
          <p:nvPr>
            <p:ph type="sldNum" sz="quarter" idx="12"/>
          </p:nvPr>
        </p:nvSpPr>
        <p:spPr>
          <a:ln/>
        </p:spPr>
        <p:txBody>
          <a:bodyPr/>
          <a:lstStyle>
            <a:lvl1pPr>
              <a:defRPr/>
            </a:lvl1pPr>
          </a:lstStyle>
          <a:p>
            <a:fld id="{FF152A31-AD03-48D9-B9BD-09A83E43A873}" type="slidenum">
              <a:rPr lang="en-US" altLang="en-US"/>
              <a:pPr/>
              <a:t>‹#›</a:t>
            </a:fld>
            <a:endParaRPr lang="en-US" altLang="en-US"/>
          </a:p>
        </p:txBody>
      </p:sp>
    </p:spTree>
    <p:extLst>
      <p:ext uri="{BB962C8B-B14F-4D97-AF65-F5344CB8AC3E}">
        <p14:creationId xmlns:p14="http://schemas.microsoft.com/office/powerpoint/2010/main" val="3302546209"/>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228A341A-93ED-47CC-8E62-F41B9B71A00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B8D690A-84D1-4591-B863-7052AA872C6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87BE294-4090-4801-92F7-3BE34178C34D}"/>
              </a:ext>
            </a:extLst>
          </p:cNvPr>
          <p:cNvSpPr>
            <a:spLocks noGrp="1" noChangeArrowheads="1"/>
          </p:cNvSpPr>
          <p:nvPr>
            <p:ph type="sldNum" sz="quarter" idx="12"/>
          </p:nvPr>
        </p:nvSpPr>
        <p:spPr>
          <a:ln/>
        </p:spPr>
        <p:txBody>
          <a:bodyPr/>
          <a:lstStyle>
            <a:lvl1pPr>
              <a:defRPr/>
            </a:lvl1pPr>
          </a:lstStyle>
          <a:p>
            <a:fld id="{0A3D5B23-3FEC-431A-93CF-D09B206B2F03}" type="slidenum">
              <a:rPr lang="en-US" altLang="en-US"/>
              <a:pPr/>
              <a:t>‹#›</a:t>
            </a:fld>
            <a:endParaRPr lang="en-US" altLang="en-US"/>
          </a:p>
        </p:txBody>
      </p:sp>
    </p:spTree>
    <p:extLst>
      <p:ext uri="{BB962C8B-B14F-4D97-AF65-F5344CB8AC3E}">
        <p14:creationId xmlns:p14="http://schemas.microsoft.com/office/powerpoint/2010/main" val="1032393782"/>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AC20295D-D73B-4FE1-9BC9-FA50A4C285B4}"/>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F16D6D5B-6CB9-49E8-B59E-C8B5D825A554}"/>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66A8F412-5C58-4DD8-8B63-DC1431CE03B2}"/>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685B0C5D-788D-40FF-8618-57DACD93C80D}" type="slidenum">
              <a:rPr lang="en-US" altLang="en-US"/>
              <a:pPr/>
              <a:t>‹#›</a:t>
            </a:fld>
            <a:endParaRPr lang="en-US" altLang="en-US"/>
          </a:p>
        </p:txBody>
      </p:sp>
    </p:spTree>
    <p:extLst>
      <p:ext uri="{BB962C8B-B14F-4D97-AF65-F5344CB8AC3E}">
        <p14:creationId xmlns:p14="http://schemas.microsoft.com/office/powerpoint/2010/main" val="186859186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B4F483B6-DDD1-4A62-8A58-2690D6307EF4}"/>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F8A95C06-F220-4D22-AFD8-49E2A26665F6}"/>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590605AC-B30A-4AAD-A065-394B051AFB6E}"/>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16F174C0-0509-4A89-91DF-77D6178ED897}" type="slidenum">
              <a:rPr lang="en-US" altLang="en-US"/>
              <a:pPr/>
              <a:t>‹#›</a:t>
            </a:fld>
            <a:endParaRPr lang="en-US" altLang="en-US"/>
          </a:p>
        </p:txBody>
      </p:sp>
    </p:spTree>
    <p:extLst>
      <p:ext uri="{BB962C8B-B14F-4D97-AF65-F5344CB8AC3E}">
        <p14:creationId xmlns:p14="http://schemas.microsoft.com/office/powerpoint/2010/main" val="274279366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E966BA04-1ADD-40E7-9F83-A8315DB04626}"/>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60C80C8A-ADFC-41B3-99E8-232689A56C9A}"/>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1201D3AB-97A4-47BA-AD3A-4C2F7842ABC9}"/>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DF3F3625-E391-46A1-9F52-6140949A6E34}" type="slidenum">
              <a:rPr lang="en-US" altLang="en-US"/>
              <a:pPr/>
              <a:t>‹#›</a:t>
            </a:fld>
            <a:endParaRPr lang="en-US" altLang="en-US"/>
          </a:p>
        </p:txBody>
      </p:sp>
    </p:spTree>
    <p:extLst>
      <p:ext uri="{BB962C8B-B14F-4D97-AF65-F5344CB8AC3E}">
        <p14:creationId xmlns:p14="http://schemas.microsoft.com/office/powerpoint/2010/main" val="3493086593"/>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1071BBE-656D-4575-A980-F0C305541910}"/>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6" name="Footer Placeholder 5">
            <a:extLst>
              <a:ext uri="{FF2B5EF4-FFF2-40B4-BE49-F238E27FC236}">
                <a16:creationId xmlns:a16="http://schemas.microsoft.com/office/drawing/2014/main" id="{250AE73E-0983-4E1D-BCA4-B600E11ABC20}"/>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7" name="Slide Number Placeholder 6">
            <a:extLst>
              <a:ext uri="{FF2B5EF4-FFF2-40B4-BE49-F238E27FC236}">
                <a16:creationId xmlns:a16="http://schemas.microsoft.com/office/drawing/2014/main" id="{BA6365ED-07D2-49C1-A284-FC8D323734E6}"/>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6A9BAA72-EE24-42FD-A3AF-313432F8A946}" type="slidenum">
              <a:rPr lang="en-US" altLang="en-US"/>
              <a:pPr/>
              <a:t>‹#›</a:t>
            </a:fld>
            <a:endParaRPr lang="en-US" altLang="en-US"/>
          </a:p>
        </p:txBody>
      </p:sp>
    </p:spTree>
    <p:extLst>
      <p:ext uri="{BB962C8B-B14F-4D97-AF65-F5344CB8AC3E}">
        <p14:creationId xmlns:p14="http://schemas.microsoft.com/office/powerpoint/2010/main" val="2604111393"/>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5E9631D5-F614-458D-8F93-B4FB14919A88}"/>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8" name="Rectangle 5">
            <a:extLst>
              <a:ext uri="{FF2B5EF4-FFF2-40B4-BE49-F238E27FC236}">
                <a16:creationId xmlns:a16="http://schemas.microsoft.com/office/drawing/2014/main" id="{3B402AD6-950C-488C-AFC6-2F6D4EA549FD}"/>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9" name="Rectangle 6">
            <a:extLst>
              <a:ext uri="{FF2B5EF4-FFF2-40B4-BE49-F238E27FC236}">
                <a16:creationId xmlns:a16="http://schemas.microsoft.com/office/drawing/2014/main" id="{2DD7A706-B15F-43DB-93A3-C1C9FCA62E96}"/>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B797F2F3-A7A9-471E-B41D-16E8C7049338}" type="slidenum">
              <a:rPr lang="en-US" altLang="en-US"/>
              <a:pPr/>
              <a:t>‹#›</a:t>
            </a:fld>
            <a:endParaRPr lang="en-US" altLang="en-US"/>
          </a:p>
        </p:txBody>
      </p:sp>
    </p:spTree>
    <p:extLst>
      <p:ext uri="{BB962C8B-B14F-4D97-AF65-F5344CB8AC3E}">
        <p14:creationId xmlns:p14="http://schemas.microsoft.com/office/powerpoint/2010/main" val="175301343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797834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BAADDFE4-BEDE-4DC6-8920-6E8ADA796BFA}"/>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4" name="Rectangle 5">
            <a:extLst>
              <a:ext uri="{FF2B5EF4-FFF2-40B4-BE49-F238E27FC236}">
                <a16:creationId xmlns:a16="http://schemas.microsoft.com/office/drawing/2014/main" id="{0CBEFD1D-34F2-4FAE-879F-67E18669A6D0}"/>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6">
            <a:extLst>
              <a:ext uri="{FF2B5EF4-FFF2-40B4-BE49-F238E27FC236}">
                <a16:creationId xmlns:a16="http://schemas.microsoft.com/office/drawing/2014/main" id="{A2658F48-0AEC-4695-8A19-3E50C56CD1F1}"/>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BB36DC28-8CBB-4DCB-AD79-9944FD453745}" type="slidenum">
              <a:rPr lang="en-US" altLang="en-US"/>
              <a:pPr/>
              <a:t>‹#›</a:t>
            </a:fld>
            <a:endParaRPr lang="en-US" altLang="en-US"/>
          </a:p>
        </p:txBody>
      </p:sp>
    </p:spTree>
    <p:extLst>
      <p:ext uri="{BB962C8B-B14F-4D97-AF65-F5344CB8AC3E}">
        <p14:creationId xmlns:p14="http://schemas.microsoft.com/office/powerpoint/2010/main" val="1797857776"/>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AC11595-3FF5-42BA-8099-189FCF6B8FCF}"/>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3" name="Rectangle 5">
            <a:extLst>
              <a:ext uri="{FF2B5EF4-FFF2-40B4-BE49-F238E27FC236}">
                <a16:creationId xmlns:a16="http://schemas.microsoft.com/office/drawing/2014/main" id="{3F436E6A-ACB0-4187-AA04-F345F17447BB}"/>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4" name="Rectangle 6">
            <a:extLst>
              <a:ext uri="{FF2B5EF4-FFF2-40B4-BE49-F238E27FC236}">
                <a16:creationId xmlns:a16="http://schemas.microsoft.com/office/drawing/2014/main" id="{25B8AC86-059D-4B60-9DF6-B5C1ED46BCCB}"/>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0B1BD640-223B-4E85-AF27-F027523C74F8}" type="slidenum">
              <a:rPr lang="en-US" altLang="en-US"/>
              <a:pPr/>
              <a:t>‹#›</a:t>
            </a:fld>
            <a:endParaRPr lang="en-US" altLang="en-US"/>
          </a:p>
        </p:txBody>
      </p:sp>
    </p:spTree>
    <p:extLst>
      <p:ext uri="{BB962C8B-B14F-4D97-AF65-F5344CB8AC3E}">
        <p14:creationId xmlns:p14="http://schemas.microsoft.com/office/powerpoint/2010/main" val="1176498659"/>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67CF2557-80EE-4CAE-9D60-996690F71422}"/>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6" name="Footer Placeholder 5">
            <a:extLst>
              <a:ext uri="{FF2B5EF4-FFF2-40B4-BE49-F238E27FC236}">
                <a16:creationId xmlns:a16="http://schemas.microsoft.com/office/drawing/2014/main" id="{389CF654-8F4C-43F3-8F1A-BE9C739D0DB9}"/>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7" name="Slide Number Placeholder 6">
            <a:extLst>
              <a:ext uri="{FF2B5EF4-FFF2-40B4-BE49-F238E27FC236}">
                <a16:creationId xmlns:a16="http://schemas.microsoft.com/office/drawing/2014/main" id="{68CFE59B-D744-4179-A9E8-F4F4203C6018}"/>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B5BC697C-FFEC-4E89-B134-EBC341A5A781}" type="slidenum">
              <a:rPr lang="en-US" altLang="en-US"/>
              <a:pPr/>
              <a:t>‹#›</a:t>
            </a:fld>
            <a:endParaRPr lang="en-US" altLang="en-US"/>
          </a:p>
        </p:txBody>
      </p:sp>
    </p:spTree>
    <p:extLst>
      <p:ext uri="{BB962C8B-B14F-4D97-AF65-F5344CB8AC3E}">
        <p14:creationId xmlns:p14="http://schemas.microsoft.com/office/powerpoint/2010/main" val="355977969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24D023DB-0D92-4105-9851-1601BBB675AC}"/>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6" name="Footer Placeholder 5">
            <a:extLst>
              <a:ext uri="{FF2B5EF4-FFF2-40B4-BE49-F238E27FC236}">
                <a16:creationId xmlns:a16="http://schemas.microsoft.com/office/drawing/2014/main" id="{A4306DA0-8758-4C5E-B526-8C91872A27F8}"/>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7" name="Slide Number Placeholder 6">
            <a:extLst>
              <a:ext uri="{FF2B5EF4-FFF2-40B4-BE49-F238E27FC236}">
                <a16:creationId xmlns:a16="http://schemas.microsoft.com/office/drawing/2014/main" id="{23678641-59C7-4882-A8FE-998D46B358D7}"/>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D1B69000-3FDF-43E4-BAEC-0E681466AFB3}" type="slidenum">
              <a:rPr lang="en-US" altLang="en-US"/>
              <a:pPr/>
              <a:t>‹#›</a:t>
            </a:fld>
            <a:endParaRPr lang="en-US" altLang="en-US"/>
          </a:p>
        </p:txBody>
      </p:sp>
    </p:spTree>
    <p:extLst>
      <p:ext uri="{BB962C8B-B14F-4D97-AF65-F5344CB8AC3E}">
        <p14:creationId xmlns:p14="http://schemas.microsoft.com/office/powerpoint/2010/main" val="1047773096"/>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F15F470-A3AF-4E0A-A138-5FEFE8C3A8F0}"/>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69418177-5B1B-4C14-BB61-03DDBB7DA7D1}"/>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CC72A629-E97D-422C-B0F7-6396EE2CC7C3}"/>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6F7B4BE0-AAEB-4DC0-96CC-CF2B83B6E3C1}" type="slidenum">
              <a:rPr lang="en-US" altLang="en-US"/>
              <a:pPr/>
              <a:t>‹#›</a:t>
            </a:fld>
            <a:endParaRPr lang="en-US" altLang="en-US"/>
          </a:p>
        </p:txBody>
      </p:sp>
    </p:spTree>
    <p:extLst>
      <p:ext uri="{BB962C8B-B14F-4D97-AF65-F5344CB8AC3E}">
        <p14:creationId xmlns:p14="http://schemas.microsoft.com/office/powerpoint/2010/main" val="267869749"/>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836FB95-68E8-4B1C-A533-677F30F36BCD}"/>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6E177E3E-A9BB-40EE-945D-CEC053275387}"/>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2E3E9F92-A4E2-4961-B108-16AEEA35B18C}"/>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AE1563F5-BA53-44CF-A5A0-6B9D4816BA98}" type="slidenum">
              <a:rPr lang="en-US" altLang="en-US"/>
              <a:pPr/>
              <a:t>‹#›</a:t>
            </a:fld>
            <a:endParaRPr lang="en-US" altLang="en-US"/>
          </a:p>
        </p:txBody>
      </p:sp>
    </p:spTree>
    <p:extLst>
      <p:ext uri="{BB962C8B-B14F-4D97-AF65-F5344CB8AC3E}">
        <p14:creationId xmlns:p14="http://schemas.microsoft.com/office/powerpoint/2010/main" val="369001937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9F22CE3D-C01B-4196-A50C-75ADFF111A5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B57838D-72D0-452D-8B07-3A09A14DCF8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3A8E738-5E22-429E-A231-8D7BBBACC4ED}"/>
              </a:ext>
            </a:extLst>
          </p:cNvPr>
          <p:cNvSpPr>
            <a:spLocks noGrp="1" noChangeArrowheads="1"/>
          </p:cNvSpPr>
          <p:nvPr>
            <p:ph type="sldNum" sz="quarter" idx="12"/>
          </p:nvPr>
        </p:nvSpPr>
        <p:spPr>
          <a:ln/>
        </p:spPr>
        <p:txBody>
          <a:bodyPr/>
          <a:lstStyle>
            <a:lvl1pPr>
              <a:defRPr/>
            </a:lvl1pPr>
          </a:lstStyle>
          <a:p>
            <a:fld id="{C7775D16-7B16-4D2B-93E1-85F6311B8477}" type="slidenum">
              <a:rPr lang="en-US" altLang="en-US"/>
              <a:pPr/>
              <a:t>‹#›</a:t>
            </a:fld>
            <a:endParaRPr lang="en-US" altLang="en-US"/>
          </a:p>
        </p:txBody>
      </p:sp>
    </p:spTree>
    <p:extLst>
      <p:ext uri="{BB962C8B-B14F-4D97-AF65-F5344CB8AC3E}">
        <p14:creationId xmlns:p14="http://schemas.microsoft.com/office/powerpoint/2010/main" val="1222802456"/>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557D418-299D-4CF7-B356-DB290676C3AE}"/>
              </a:ext>
            </a:extLst>
          </p:cNvPr>
          <p:cNvSpPr>
            <a:spLocks noGrp="1" noChangeArrowheads="1"/>
          </p:cNvSpPr>
          <p:nvPr>
            <p:ph type="dt" sz="half" idx="10"/>
          </p:nvPr>
        </p:nvSpPr>
        <p:spPr>
          <a:xfrm>
            <a:off x="685800" y="6248400"/>
            <a:ext cx="1905000" cy="457200"/>
          </a:xfrm>
          <a:prstGeom prst="rect">
            <a:avLst/>
          </a:prstGeom>
        </p:spPr>
        <p:txBody>
          <a:bodyPr/>
          <a:lstStyle>
            <a:lvl1pPr>
              <a:defRPr>
                <a:solidFill>
                  <a:srgbClr val="FFFFFF"/>
                </a:solidFill>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C47922EC-A981-4CB1-A5E9-7B49782B22D1}"/>
              </a:ext>
            </a:extLst>
          </p:cNvPr>
          <p:cNvSpPr>
            <a:spLocks noGrp="1" noChangeArrowheads="1"/>
          </p:cNvSpPr>
          <p:nvPr>
            <p:ph type="ftr" sz="quarter" idx="11"/>
          </p:nvPr>
        </p:nvSpPr>
        <p:spPr>
          <a:xfrm>
            <a:off x="3124200" y="6248400"/>
            <a:ext cx="2895600" cy="457200"/>
          </a:xfrm>
          <a:prstGeom prst="rect">
            <a:avLst/>
          </a:prstGeom>
        </p:spPr>
        <p:txBody>
          <a:bodyPr/>
          <a:lstStyle>
            <a:lvl1pPr>
              <a:defRPr>
                <a:solidFill>
                  <a:srgbClr val="FFFFFF"/>
                </a:solidFill>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05A481CF-C501-4D5A-9A5A-A2A0A67021F2}"/>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solidFill>
                  <a:srgbClr val="FFFFFF"/>
                </a:solidFill>
              </a:defRPr>
            </a:lvl1pPr>
          </a:lstStyle>
          <a:p>
            <a:fld id="{AA3CE17F-1125-4FA2-A8CC-8019B30FC3A0}" type="slidenum">
              <a:rPr lang="en-US" altLang="en-US"/>
              <a:pPr/>
              <a:t>‹#›</a:t>
            </a:fld>
            <a:endParaRPr lang="en-US" altLang="en-US"/>
          </a:p>
        </p:txBody>
      </p:sp>
    </p:spTree>
    <p:extLst>
      <p:ext uri="{BB962C8B-B14F-4D97-AF65-F5344CB8AC3E}">
        <p14:creationId xmlns:p14="http://schemas.microsoft.com/office/powerpoint/2010/main" val="3359294247"/>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388EE888-15B3-49F6-AE49-EBA97E80FB51}"/>
              </a:ext>
            </a:extLst>
          </p:cNvPr>
          <p:cNvGrpSpPr>
            <a:grpSpLocks/>
          </p:cNvGrpSpPr>
          <p:nvPr/>
        </p:nvGrpSpPr>
        <p:grpSpPr bwMode="auto">
          <a:xfrm>
            <a:off x="228600" y="3124200"/>
            <a:ext cx="8564563" cy="390525"/>
            <a:chOff x="144" y="1968"/>
            <a:chExt cx="5395" cy="246"/>
          </a:xfrm>
        </p:grpSpPr>
        <p:sp>
          <p:nvSpPr>
            <p:cNvPr id="5" name="Freeform 3">
              <a:extLst>
                <a:ext uri="{FF2B5EF4-FFF2-40B4-BE49-F238E27FC236}">
                  <a16:creationId xmlns:a16="http://schemas.microsoft.com/office/drawing/2014/main" id="{7F4E2E66-9784-4D05-9075-0212AEF2EC1E}"/>
                </a:ext>
              </a:extLst>
            </p:cNvPr>
            <p:cNvSpPr>
              <a:spLocks/>
            </p:cNvSpPr>
            <p:nvPr userDrawn="1"/>
          </p:nvSpPr>
          <p:spPr bwMode="auto">
            <a:xfrm rot="-5400000" flipH="1" flipV="1">
              <a:off x="2794" y="-586"/>
              <a:ext cx="96" cy="5395"/>
            </a:xfrm>
            <a:custGeom>
              <a:avLst/>
              <a:gdLst/>
              <a:ahLst/>
              <a:cxnLst>
                <a:cxn ang="0">
                  <a:pos x="91" y="526"/>
                </a:cxn>
                <a:cxn ang="0">
                  <a:pos x="211" y="175"/>
                </a:cxn>
                <a:cxn ang="0">
                  <a:pos x="443" y="32"/>
                </a:cxn>
                <a:cxn ang="0">
                  <a:pos x="802" y="32"/>
                </a:cxn>
                <a:cxn ang="0">
                  <a:pos x="1206" y="10"/>
                </a:cxn>
                <a:cxn ang="0">
                  <a:pos x="1482" y="25"/>
                </a:cxn>
                <a:cxn ang="0">
                  <a:pos x="1655" y="160"/>
                </a:cxn>
                <a:cxn ang="0">
                  <a:pos x="1655" y="406"/>
                </a:cxn>
                <a:cxn ang="0">
                  <a:pos x="1572" y="736"/>
                </a:cxn>
                <a:cxn ang="0">
                  <a:pos x="1565" y="1177"/>
                </a:cxn>
                <a:cxn ang="0">
                  <a:pos x="1632" y="1581"/>
                </a:cxn>
                <a:cxn ang="0">
                  <a:pos x="1692" y="2232"/>
                </a:cxn>
                <a:cxn ang="0">
                  <a:pos x="1587" y="2830"/>
                </a:cxn>
                <a:cxn ang="0">
                  <a:pos x="1625" y="3055"/>
                </a:cxn>
                <a:cxn ang="0">
                  <a:pos x="1535" y="3234"/>
                </a:cxn>
                <a:cxn ang="0">
                  <a:pos x="1325" y="3234"/>
                </a:cxn>
                <a:cxn ang="0">
                  <a:pos x="921" y="3204"/>
                </a:cxn>
                <a:cxn ang="0">
                  <a:pos x="510" y="3249"/>
                </a:cxn>
                <a:cxn ang="0">
                  <a:pos x="136" y="3167"/>
                </a:cxn>
                <a:cxn ang="0">
                  <a:pos x="39" y="2950"/>
                </a:cxn>
                <a:cxn ang="0">
                  <a:pos x="99" y="2651"/>
                </a:cxn>
                <a:cxn ang="0">
                  <a:pos x="99" y="2232"/>
                </a:cxn>
                <a:cxn ang="0">
                  <a:pos x="9" y="1813"/>
                </a:cxn>
                <a:cxn ang="0">
                  <a:pos x="46" y="1259"/>
                </a:cxn>
                <a:cxn ang="0">
                  <a:pos x="61" y="915"/>
                </a:cxn>
                <a:cxn ang="0">
                  <a:pos x="91" y="526"/>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grpSp>
          <p:nvGrpSpPr>
            <p:cNvPr id="6" name="Group 4">
              <a:extLst>
                <a:ext uri="{FF2B5EF4-FFF2-40B4-BE49-F238E27FC236}">
                  <a16:creationId xmlns:a16="http://schemas.microsoft.com/office/drawing/2014/main" id="{CEC4DBD3-DEC8-4BB3-87D1-C8D81500F7FC}"/>
                </a:ext>
              </a:extLst>
            </p:cNvPr>
            <p:cNvGrpSpPr>
              <a:grpSpLocks/>
            </p:cNvGrpSpPr>
            <p:nvPr userDrawn="1"/>
          </p:nvGrpSpPr>
          <p:grpSpPr bwMode="auto">
            <a:xfrm>
              <a:off x="2400" y="1968"/>
              <a:ext cx="768" cy="246"/>
              <a:chOff x="1797" y="3074"/>
              <a:chExt cx="2346" cy="655"/>
            </a:xfrm>
          </p:grpSpPr>
          <p:grpSp>
            <p:nvGrpSpPr>
              <p:cNvPr id="7" name="Group 5">
                <a:extLst>
                  <a:ext uri="{FF2B5EF4-FFF2-40B4-BE49-F238E27FC236}">
                    <a16:creationId xmlns:a16="http://schemas.microsoft.com/office/drawing/2014/main" id="{FC7A45D9-4A42-449A-A696-1EB4F2C8B0F3}"/>
                  </a:ext>
                </a:extLst>
              </p:cNvPr>
              <p:cNvGrpSpPr>
                <a:grpSpLocks/>
              </p:cNvGrpSpPr>
              <p:nvPr/>
            </p:nvGrpSpPr>
            <p:grpSpPr bwMode="auto">
              <a:xfrm>
                <a:off x="1797" y="3074"/>
                <a:ext cx="2346" cy="655"/>
                <a:chOff x="1865" y="1810"/>
                <a:chExt cx="2346" cy="655"/>
              </a:xfrm>
            </p:grpSpPr>
            <p:sp>
              <p:nvSpPr>
                <p:cNvPr id="11" name="Freeform 6">
                  <a:extLst>
                    <a:ext uri="{FF2B5EF4-FFF2-40B4-BE49-F238E27FC236}">
                      <a16:creationId xmlns:a16="http://schemas.microsoft.com/office/drawing/2014/main" id="{47A147B8-B347-4560-9311-C86E0A14919F}"/>
                    </a:ext>
                  </a:extLst>
                </p:cNvPr>
                <p:cNvSpPr>
                  <a:spLocks/>
                </p:cNvSpPr>
                <p:nvPr/>
              </p:nvSpPr>
              <p:spPr bwMode="auto">
                <a:xfrm>
                  <a:off x="2051" y="2007"/>
                  <a:ext cx="2160" cy="458"/>
                </a:xfrm>
                <a:custGeom>
                  <a:avLst/>
                  <a:gdLst/>
                  <a:ahLst/>
                  <a:cxnLst>
                    <a:cxn ang="0">
                      <a:pos x="7" y="139"/>
                    </a:cxn>
                    <a:cxn ang="0">
                      <a:pos x="89" y="266"/>
                    </a:cxn>
                    <a:cxn ang="0">
                      <a:pos x="187" y="333"/>
                    </a:cxn>
                    <a:cxn ang="0">
                      <a:pos x="351" y="303"/>
                    </a:cxn>
                    <a:cxn ang="0">
                      <a:pos x="561" y="281"/>
                    </a:cxn>
                    <a:cxn ang="0">
                      <a:pos x="852" y="259"/>
                    </a:cxn>
                    <a:cxn ang="0">
                      <a:pos x="1167" y="259"/>
                    </a:cxn>
                    <a:cxn ang="0">
                      <a:pos x="1541" y="318"/>
                    </a:cxn>
                    <a:cxn ang="0">
                      <a:pos x="1758" y="401"/>
                    </a:cxn>
                    <a:cxn ang="0">
                      <a:pos x="1907" y="453"/>
                    </a:cxn>
                    <a:cxn ang="0">
                      <a:pos x="2049" y="423"/>
                    </a:cxn>
                    <a:cxn ang="0">
                      <a:pos x="2109" y="348"/>
                    </a:cxn>
                    <a:cxn ang="0">
                      <a:pos x="2109" y="251"/>
                    </a:cxn>
                    <a:cxn ang="0">
                      <a:pos x="2004" y="154"/>
                    </a:cxn>
                    <a:cxn ang="0">
                      <a:pos x="1167" y="27"/>
                    </a:cxn>
                    <a:cxn ang="0">
                      <a:pos x="336" y="4"/>
                    </a:cxn>
                    <a:cxn ang="0">
                      <a:pos x="52" y="49"/>
                    </a:cxn>
                    <a:cxn ang="0">
                      <a:pos x="7" y="139"/>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sp>
              <p:nvSpPr>
                <p:cNvPr id="12" name="Freeform 7">
                  <a:extLst>
                    <a:ext uri="{FF2B5EF4-FFF2-40B4-BE49-F238E27FC236}">
                      <a16:creationId xmlns:a16="http://schemas.microsoft.com/office/drawing/2014/main" id="{4BCAA006-1E07-424C-8B56-45B63047CC28}"/>
                    </a:ext>
                  </a:extLst>
                </p:cNvPr>
                <p:cNvSpPr>
                  <a:spLocks/>
                </p:cNvSpPr>
                <p:nvPr/>
              </p:nvSpPr>
              <p:spPr bwMode="auto">
                <a:xfrm>
                  <a:off x="1865" y="1810"/>
                  <a:ext cx="2340" cy="586"/>
                </a:xfrm>
                <a:custGeom>
                  <a:avLst/>
                  <a:gdLst/>
                  <a:ahLst/>
                  <a:cxnLst>
                    <a:cxn ang="0">
                      <a:pos x="506" y="441"/>
                    </a:cxn>
                    <a:cxn ang="0">
                      <a:pos x="274" y="515"/>
                    </a:cxn>
                    <a:cxn ang="0">
                      <a:pos x="72" y="486"/>
                    </a:cxn>
                    <a:cxn ang="0">
                      <a:pos x="5" y="373"/>
                    </a:cxn>
                    <a:cxn ang="0">
                      <a:pos x="43" y="224"/>
                    </a:cxn>
                    <a:cxn ang="0">
                      <a:pos x="215" y="89"/>
                    </a:cxn>
                    <a:cxn ang="0">
                      <a:pos x="476" y="52"/>
                    </a:cxn>
                    <a:cxn ang="0">
                      <a:pos x="731" y="74"/>
                    </a:cxn>
                    <a:cxn ang="0">
                      <a:pos x="1090" y="37"/>
                    </a:cxn>
                    <a:cxn ang="0">
                      <a:pos x="1367" y="7"/>
                    </a:cxn>
                    <a:cxn ang="0">
                      <a:pos x="1778" y="7"/>
                    </a:cxn>
                    <a:cxn ang="0">
                      <a:pos x="2204" y="52"/>
                    </a:cxn>
                    <a:cxn ang="0">
                      <a:pos x="2287" y="111"/>
                    </a:cxn>
                    <a:cxn ang="0">
                      <a:pos x="2332" y="246"/>
                    </a:cxn>
                    <a:cxn ang="0">
                      <a:pos x="2339" y="373"/>
                    </a:cxn>
                    <a:cxn ang="0">
                      <a:pos x="2324" y="456"/>
                    </a:cxn>
                    <a:cxn ang="0">
                      <a:pos x="2339" y="538"/>
                    </a:cxn>
                    <a:cxn ang="0">
                      <a:pos x="2309" y="583"/>
                    </a:cxn>
                    <a:cxn ang="0">
                      <a:pos x="2234" y="553"/>
                    </a:cxn>
                    <a:cxn ang="0">
                      <a:pos x="2062" y="486"/>
                    </a:cxn>
                    <a:cxn ang="0">
                      <a:pos x="1778" y="448"/>
                    </a:cxn>
                    <a:cxn ang="0">
                      <a:pos x="1613" y="448"/>
                    </a:cxn>
                    <a:cxn ang="0">
                      <a:pos x="1329" y="418"/>
                    </a:cxn>
                    <a:cxn ang="0">
                      <a:pos x="1195" y="411"/>
                    </a:cxn>
                    <a:cxn ang="0">
                      <a:pos x="895" y="426"/>
                    </a:cxn>
                    <a:cxn ang="0">
                      <a:pos x="671" y="411"/>
                    </a:cxn>
                    <a:cxn ang="0">
                      <a:pos x="506" y="441"/>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grpSp>
          <p:sp>
            <p:nvSpPr>
              <p:cNvPr id="8" name="Freeform 8">
                <a:extLst>
                  <a:ext uri="{FF2B5EF4-FFF2-40B4-BE49-F238E27FC236}">
                    <a16:creationId xmlns:a16="http://schemas.microsoft.com/office/drawing/2014/main" id="{7FF8F1E2-7811-44B6-8662-84DF9AFD0D94}"/>
                  </a:ext>
                </a:extLst>
              </p:cNvPr>
              <p:cNvSpPr>
                <a:spLocks/>
              </p:cNvSpPr>
              <p:nvPr/>
            </p:nvSpPr>
            <p:spPr bwMode="auto">
              <a:xfrm>
                <a:off x="1864" y="3173"/>
                <a:ext cx="898" cy="397"/>
              </a:xfrm>
              <a:custGeom>
                <a:avLst/>
                <a:gdLst/>
                <a:ahLst/>
                <a:cxnLst>
                  <a:cxn ang="0">
                    <a:pos x="247" y="397"/>
                  </a:cxn>
                  <a:cxn ang="0">
                    <a:pos x="239" y="269"/>
                  </a:cxn>
                  <a:cxn ang="0">
                    <a:pos x="142" y="307"/>
                  </a:cxn>
                  <a:cxn ang="0">
                    <a:pos x="0" y="299"/>
                  </a:cxn>
                  <a:cxn ang="0">
                    <a:pos x="120" y="262"/>
                  </a:cxn>
                  <a:cxn ang="0">
                    <a:pos x="224" y="202"/>
                  </a:cxn>
                  <a:cxn ang="0">
                    <a:pos x="209" y="67"/>
                  </a:cxn>
                  <a:cxn ang="0">
                    <a:pos x="232" y="0"/>
                  </a:cxn>
                  <a:cxn ang="0">
                    <a:pos x="292" y="90"/>
                  </a:cxn>
                  <a:cxn ang="0">
                    <a:pos x="314" y="187"/>
                  </a:cxn>
                  <a:cxn ang="0">
                    <a:pos x="486" y="135"/>
                  </a:cxn>
                  <a:cxn ang="0">
                    <a:pos x="651" y="112"/>
                  </a:cxn>
                  <a:cxn ang="0">
                    <a:pos x="898" y="82"/>
                  </a:cxn>
                  <a:cxn ang="0">
                    <a:pos x="748" y="150"/>
                  </a:cxn>
                  <a:cxn ang="0">
                    <a:pos x="464" y="187"/>
                  </a:cxn>
                  <a:cxn ang="0">
                    <a:pos x="314" y="232"/>
                  </a:cxn>
                  <a:cxn ang="0">
                    <a:pos x="322" y="374"/>
                  </a:cxn>
                  <a:cxn ang="0">
                    <a:pos x="247" y="397"/>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sp>
            <p:nvSpPr>
              <p:cNvPr id="9" name="Freeform 9">
                <a:extLst>
                  <a:ext uri="{FF2B5EF4-FFF2-40B4-BE49-F238E27FC236}">
                    <a16:creationId xmlns:a16="http://schemas.microsoft.com/office/drawing/2014/main" id="{2CDB06F6-D249-443D-886C-7DB16B8F2948}"/>
                  </a:ext>
                </a:extLst>
              </p:cNvPr>
              <p:cNvSpPr>
                <a:spLocks/>
              </p:cNvSpPr>
              <p:nvPr/>
            </p:nvSpPr>
            <p:spPr bwMode="auto">
              <a:xfrm>
                <a:off x="3352" y="3074"/>
                <a:ext cx="156" cy="338"/>
              </a:xfrm>
              <a:custGeom>
                <a:avLst/>
                <a:gdLst/>
                <a:ahLst/>
                <a:cxnLst>
                  <a:cxn ang="0">
                    <a:pos x="90" y="8"/>
                  </a:cxn>
                  <a:cxn ang="0">
                    <a:pos x="157" y="195"/>
                  </a:cxn>
                  <a:cxn ang="0">
                    <a:pos x="142" y="337"/>
                  </a:cxn>
                  <a:cxn ang="0">
                    <a:pos x="0" y="0"/>
                  </a:cxn>
                  <a:cxn ang="0">
                    <a:pos x="90" y="8"/>
                  </a:cxn>
                </a:cxnLst>
                <a:rect l="0" t="0" r="r" b="b"/>
                <a:pathLst>
                  <a:path w="157" h="337">
                    <a:moveTo>
                      <a:pt x="90" y="8"/>
                    </a:moveTo>
                    <a:lnTo>
                      <a:pt x="157" y="195"/>
                    </a:lnTo>
                    <a:lnTo>
                      <a:pt x="142" y="337"/>
                    </a:lnTo>
                    <a:lnTo>
                      <a:pt x="0" y="0"/>
                    </a:lnTo>
                    <a:lnTo>
                      <a:pt x="90" y="8"/>
                    </a:lnTo>
                    <a:close/>
                  </a:path>
                </a:pathLst>
              </a:custGeom>
              <a:solidFill>
                <a:schemeClr val="folHlink"/>
              </a:solidFill>
              <a:ln w="9525" cap="flat" cmpd="sng">
                <a:noFill/>
                <a:prstDash val="solid"/>
                <a:round/>
                <a:headEnd type="none" w="med" len="med"/>
                <a:tailEnd type="none" w="med" len="med"/>
              </a:ln>
              <a:effectLst/>
            </p:spPr>
            <p:txBody>
              <a:bodyPr wrap="none" anchor="ctr"/>
              <a:lstStyle/>
              <a:p>
                <a:pPr algn="l">
                  <a:defRPr/>
                </a:pPr>
                <a:endParaRPr lang="en-US" sz="3200">
                  <a:solidFill>
                    <a:srgbClr val="FFFFFF"/>
                  </a:solidFill>
                  <a:latin typeface="Arial" pitchFamily="-111" charset="0"/>
                  <a:ea typeface="+mn-ea"/>
                </a:endParaRPr>
              </a:p>
            </p:txBody>
          </p:sp>
          <p:sp>
            <p:nvSpPr>
              <p:cNvPr id="10" name="Freeform 10">
                <a:extLst>
                  <a:ext uri="{FF2B5EF4-FFF2-40B4-BE49-F238E27FC236}">
                    <a16:creationId xmlns:a16="http://schemas.microsoft.com/office/drawing/2014/main" id="{9A3C062B-A57D-4AB4-9D15-4D88D5FF62D1}"/>
                  </a:ext>
                </a:extLst>
              </p:cNvPr>
              <p:cNvSpPr>
                <a:spLocks/>
              </p:cNvSpPr>
              <p:nvPr/>
            </p:nvSpPr>
            <p:spPr bwMode="auto">
              <a:xfrm>
                <a:off x="3306" y="3127"/>
                <a:ext cx="809" cy="397"/>
              </a:xfrm>
              <a:custGeom>
                <a:avLst/>
                <a:gdLst/>
                <a:ahLst/>
                <a:cxnLst>
                  <a:cxn ang="0">
                    <a:pos x="0" y="366"/>
                  </a:cxn>
                  <a:cxn ang="0">
                    <a:pos x="105" y="366"/>
                  </a:cxn>
                  <a:cxn ang="0">
                    <a:pos x="255" y="306"/>
                  </a:cxn>
                  <a:cxn ang="0">
                    <a:pos x="471" y="112"/>
                  </a:cxn>
                  <a:cxn ang="0">
                    <a:pos x="307" y="67"/>
                  </a:cxn>
                  <a:cxn ang="0">
                    <a:pos x="232" y="22"/>
                  </a:cxn>
                  <a:cxn ang="0">
                    <a:pos x="352" y="22"/>
                  </a:cxn>
                  <a:cxn ang="0">
                    <a:pos x="524" y="74"/>
                  </a:cxn>
                  <a:cxn ang="0">
                    <a:pos x="621" y="0"/>
                  </a:cxn>
                  <a:cxn ang="0">
                    <a:pos x="681" y="0"/>
                  </a:cxn>
                  <a:cxn ang="0">
                    <a:pos x="576" y="82"/>
                  </a:cxn>
                  <a:cxn ang="0">
                    <a:pos x="801" y="134"/>
                  </a:cxn>
                  <a:cxn ang="0">
                    <a:pos x="808" y="209"/>
                  </a:cxn>
                  <a:cxn ang="0">
                    <a:pos x="516" y="134"/>
                  </a:cxn>
                  <a:cxn ang="0">
                    <a:pos x="344" y="291"/>
                  </a:cxn>
                  <a:cxn ang="0">
                    <a:pos x="277" y="344"/>
                  </a:cxn>
                  <a:cxn ang="0">
                    <a:pos x="157" y="396"/>
                  </a:cxn>
                  <a:cxn ang="0">
                    <a:pos x="0" y="366"/>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w="9525" cap="flat" cmpd="sng">
                <a:noFill/>
                <a:prstDash val="solid"/>
                <a:round/>
                <a:headEnd type="none" w="med" len="med"/>
                <a:tailEnd type="none" w="med" len="med"/>
              </a:ln>
              <a:effectLst/>
            </p:spPr>
            <p:txBody>
              <a:bodyPr wrap="none" anchor="ctr"/>
              <a:lstStyle/>
              <a:p>
                <a:pPr algn="l">
                  <a:defRPr/>
                </a:pPr>
                <a:endParaRPr lang="en-US" sz="3200">
                  <a:solidFill>
                    <a:srgbClr val="FFFFFF"/>
                  </a:solidFill>
                  <a:latin typeface="Arial" pitchFamily="-111" charset="0"/>
                  <a:ea typeface="+mn-ea"/>
                </a:endParaRPr>
              </a:p>
            </p:txBody>
          </p:sp>
        </p:grpSp>
      </p:grpSp>
      <p:sp>
        <p:nvSpPr>
          <p:cNvPr id="34827" name="Rectangle 11"/>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34828"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3">
            <a:extLst>
              <a:ext uri="{FF2B5EF4-FFF2-40B4-BE49-F238E27FC236}">
                <a16:creationId xmlns:a16="http://schemas.microsoft.com/office/drawing/2014/main" id="{58FA9BDE-A334-4CD2-AC5D-E31197112329}"/>
              </a:ext>
            </a:extLst>
          </p:cNvPr>
          <p:cNvSpPr>
            <a:spLocks noGrp="1" noChangeArrowheads="1"/>
          </p:cNvSpPr>
          <p:nvPr>
            <p:ph type="dt" sz="half" idx="10"/>
          </p:nvPr>
        </p:nvSpPr>
        <p:spPr>
          <a:xfrm>
            <a:off x="685800" y="6324600"/>
            <a:ext cx="1905000" cy="457200"/>
          </a:xfrm>
        </p:spPr>
        <p:txBody>
          <a:bodyPr/>
          <a:lstStyle>
            <a:lvl1pPr algn="ctr">
              <a:defRPr/>
            </a:lvl1pPr>
          </a:lstStyle>
          <a:p>
            <a:pPr>
              <a:defRPr/>
            </a:pPr>
            <a:endParaRPr lang="en-US"/>
          </a:p>
        </p:txBody>
      </p:sp>
      <p:sp>
        <p:nvSpPr>
          <p:cNvPr id="14" name="Rectangle 14">
            <a:extLst>
              <a:ext uri="{FF2B5EF4-FFF2-40B4-BE49-F238E27FC236}">
                <a16:creationId xmlns:a16="http://schemas.microsoft.com/office/drawing/2014/main" id="{ABFB688A-98A4-43EE-A665-FC66A7D4CE48}"/>
              </a:ext>
            </a:extLst>
          </p:cNvPr>
          <p:cNvSpPr>
            <a:spLocks noGrp="1" noChangeArrowheads="1"/>
          </p:cNvSpPr>
          <p:nvPr>
            <p:ph type="ftr" sz="quarter" idx="11"/>
          </p:nvPr>
        </p:nvSpPr>
        <p:spPr>
          <a:xfrm>
            <a:off x="3124200" y="6324600"/>
            <a:ext cx="2895600" cy="457200"/>
          </a:xfrm>
        </p:spPr>
        <p:txBody>
          <a:bodyPr/>
          <a:lstStyle>
            <a:lvl1pPr>
              <a:defRPr/>
            </a:lvl1pPr>
          </a:lstStyle>
          <a:p>
            <a:pPr>
              <a:defRPr/>
            </a:pPr>
            <a:endParaRPr lang="en-US"/>
          </a:p>
        </p:txBody>
      </p:sp>
      <p:sp>
        <p:nvSpPr>
          <p:cNvPr id="15" name="Rectangle 15">
            <a:extLst>
              <a:ext uri="{FF2B5EF4-FFF2-40B4-BE49-F238E27FC236}">
                <a16:creationId xmlns:a16="http://schemas.microsoft.com/office/drawing/2014/main" id="{9BBCBE8E-6195-4FE5-B6E5-609762FC3F03}"/>
              </a:ext>
            </a:extLst>
          </p:cNvPr>
          <p:cNvSpPr>
            <a:spLocks noGrp="1" noChangeArrowheads="1"/>
          </p:cNvSpPr>
          <p:nvPr>
            <p:ph type="sldNum" sz="quarter" idx="12"/>
          </p:nvPr>
        </p:nvSpPr>
        <p:spPr>
          <a:xfrm>
            <a:off x="6553200" y="6324600"/>
            <a:ext cx="1905000" cy="457200"/>
          </a:xfrm>
        </p:spPr>
        <p:txBody>
          <a:bodyPr/>
          <a:lstStyle>
            <a:lvl1pPr>
              <a:defRPr/>
            </a:lvl1pPr>
          </a:lstStyle>
          <a:p>
            <a:fld id="{E2DA00B6-EB72-49FD-B37D-3D1E48C2AFDC}" type="slidenum">
              <a:rPr lang="en-US" altLang="en-US"/>
              <a:pPr/>
              <a:t>‹#›</a:t>
            </a:fld>
            <a:endParaRPr lang="en-US" altLang="en-US"/>
          </a:p>
        </p:txBody>
      </p:sp>
    </p:spTree>
    <p:extLst>
      <p:ext uri="{BB962C8B-B14F-4D97-AF65-F5344CB8AC3E}">
        <p14:creationId xmlns:p14="http://schemas.microsoft.com/office/powerpoint/2010/main" val="3111524392"/>
      </p:ext>
    </p:extLst>
  </p:cSld>
  <p:clrMapOvr>
    <a:masterClrMapping/>
  </p:clrMapOvr>
  <p:transition>
    <p:fade thruBlk="1"/>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7D4DE9C7-E4C1-4AD0-849B-C22E8A429611}"/>
              </a:ext>
            </a:extLst>
          </p:cNvPr>
          <p:cNvSpPr>
            <a:spLocks noGrp="1" noChangeArrowheads="1"/>
          </p:cNvSpPr>
          <p:nvPr>
            <p:ph type="dt" sz="half" idx="10"/>
          </p:nvPr>
        </p:nvSpPr>
        <p:spPr/>
        <p:txBody>
          <a:bodyPr/>
          <a:lstStyle>
            <a:lvl1pPr algn="ctr">
              <a:defRPr/>
            </a:lvl1pPr>
          </a:lstStyle>
          <a:p>
            <a:pPr>
              <a:defRPr/>
            </a:pPr>
            <a:endParaRPr lang="en-US"/>
          </a:p>
        </p:txBody>
      </p:sp>
      <p:sp>
        <p:nvSpPr>
          <p:cNvPr id="3" name="Rectangle 7">
            <a:extLst>
              <a:ext uri="{FF2B5EF4-FFF2-40B4-BE49-F238E27FC236}">
                <a16:creationId xmlns:a16="http://schemas.microsoft.com/office/drawing/2014/main" id="{F7DA0728-DD6E-4586-B129-41268B0943A0}"/>
              </a:ext>
            </a:extLst>
          </p:cNvPr>
          <p:cNvSpPr>
            <a:spLocks noGrp="1" noChangeArrowheads="1"/>
          </p:cNvSpPr>
          <p:nvPr>
            <p:ph type="ftr" sz="quarter" idx="11"/>
          </p:nvPr>
        </p:nvSpPr>
        <p:spPr/>
        <p:txBody>
          <a:bodyPr/>
          <a:lstStyle>
            <a:lvl1pPr>
              <a:defRPr/>
            </a:lvl1pPr>
          </a:lstStyle>
          <a:p>
            <a:pPr>
              <a:defRPr/>
            </a:pPr>
            <a:endParaRPr lang="en-US"/>
          </a:p>
        </p:txBody>
      </p:sp>
      <p:sp>
        <p:nvSpPr>
          <p:cNvPr id="4" name="Rectangle 8">
            <a:extLst>
              <a:ext uri="{FF2B5EF4-FFF2-40B4-BE49-F238E27FC236}">
                <a16:creationId xmlns:a16="http://schemas.microsoft.com/office/drawing/2014/main" id="{6E61C10C-78BD-4AC5-A25F-B4EAD6169509}"/>
              </a:ext>
            </a:extLst>
          </p:cNvPr>
          <p:cNvSpPr>
            <a:spLocks noGrp="1" noChangeArrowheads="1"/>
          </p:cNvSpPr>
          <p:nvPr>
            <p:ph type="sldNum" sz="quarter" idx="12"/>
          </p:nvPr>
        </p:nvSpPr>
        <p:spPr/>
        <p:txBody>
          <a:bodyPr/>
          <a:lstStyle>
            <a:lvl1pPr>
              <a:defRPr/>
            </a:lvl1pPr>
          </a:lstStyle>
          <a:p>
            <a:fld id="{3FCF7544-9CD3-4C14-B0E8-CB9EF74AC27E}" type="slidenum">
              <a:rPr lang="en-US" altLang="en-US"/>
              <a:pPr/>
              <a:t>‹#›</a:t>
            </a:fld>
            <a:endParaRPr lang="en-US" altLang="en-US"/>
          </a:p>
        </p:txBody>
      </p:sp>
    </p:spTree>
    <p:extLst>
      <p:ext uri="{BB962C8B-B14F-4D97-AF65-F5344CB8AC3E}">
        <p14:creationId xmlns:p14="http://schemas.microsoft.com/office/powerpoint/2010/main" val="176950831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EE83C1C-8654-B040-A96E-3562754264D6}" type="slidenum">
              <a:rPr lang="en-US"/>
              <a:pPr>
                <a:defRPr/>
              </a:pPr>
              <a:t>‹#›</a:t>
            </a:fld>
            <a:endParaRPr lang="en-US"/>
          </a:p>
        </p:txBody>
      </p:sp>
    </p:spTree>
    <p:extLst>
      <p:ext uri="{BB962C8B-B14F-4D97-AF65-F5344CB8AC3E}">
        <p14:creationId xmlns:p14="http://schemas.microsoft.com/office/powerpoint/2010/main" val="1908866474"/>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8EF9CF6D-531F-443D-8DB6-A40010128C71}"/>
              </a:ext>
            </a:extLst>
          </p:cNvPr>
          <p:cNvSpPr>
            <a:spLocks noGrp="1" noChangeArrowheads="1"/>
          </p:cNvSpPr>
          <p:nvPr>
            <p:ph type="dt" sz="half" idx="10"/>
          </p:nvPr>
        </p:nvSpPr>
        <p:spPr/>
        <p:txBody>
          <a:bodyPr/>
          <a:lstStyle>
            <a:lvl1pPr algn="ctr" eaLnBrk="0" hangingPunct="0">
              <a:defRPr>
                <a:latin typeface="Arial" pitchFamily="34" charset="0"/>
                <a:ea typeface="ＭＳ Ｐゴシック" pitchFamily="34" charset="-128"/>
              </a:defRPr>
            </a:lvl1pPr>
          </a:lstStyle>
          <a:p>
            <a:pPr>
              <a:defRPr/>
            </a:pPr>
            <a:endParaRPr lang="en-US"/>
          </a:p>
        </p:txBody>
      </p:sp>
      <p:sp>
        <p:nvSpPr>
          <p:cNvPr id="3" name="Rectangle 7">
            <a:extLst>
              <a:ext uri="{FF2B5EF4-FFF2-40B4-BE49-F238E27FC236}">
                <a16:creationId xmlns:a16="http://schemas.microsoft.com/office/drawing/2014/main" id="{2D6FBFF5-F195-4001-B628-35174D0469A1}"/>
              </a:ext>
            </a:extLst>
          </p:cNvPr>
          <p:cNvSpPr>
            <a:spLocks noGrp="1" noChangeArrowheads="1"/>
          </p:cNvSpPr>
          <p:nvPr>
            <p:ph type="ftr" sz="quarter" idx="11"/>
          </p:nvPr>
        </p:nvSpPr>
        <p:spPr/>
        <p:txBody>
          <a:bodyPr/>
          <a:lstStyle>
            <a:lvl1pPr eaLnBrk="0" hangingPunct="0">
              <a:defRPr>
                <a:latin typeface="Arial" pitchFamily="34" charset="0"/>
                <a:ea typeface="ＭＳ Ｐゴシック" pitchFamily="34" charset="-128"/>
              </a:defRPr>
            </a:lvl1pPr>
          </a:lstStyle>
          <a:p>
            <a:pPr>
              <a:defRPr/>
            </a:pPr>
            <a:endParaRPr lang="en-US"/>
          </a:p>
        </p:txBody>
      </p:sp>
      <p:sp>
        <p:nvSpPr>
          <p:cNvPr id="4" name="Rectangle 8">
            <a:extLst>
              <a:ext uri="{FF2B5EF4-FFF2-40B4-BE49-F238E27FC236}">
                <a16:creationId xmlns:a16="http://schemas.microsoft.com/office/drawing/2014/main" id="{CA291F49-74B9-4C72-BFFB-8CC17C92C66F}"/>
              </a:ext>
            </a:extLst>
          </p:cNvPr>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fld id="{FD5B0657-E3AA-4CA6-977D-34198EA21CE3}" type="slidenum">
              <a:rPr lang="en-US" altLang="en-US"/>
              <a:pPr/>
              <a:t>‹#›</a:t>
            </a:fld>
            <a:endParaRPr lang="en-US" altLang="en-US"/>
          </a:p>
        </p:txBody>
      </p:sp>
    </p:spTree>
    <p:extLst>
      <p:ext uri="{BB962C8B-B14F-4D97-AF65-F5344CB8AC3E}">
        <p14:creationId xmlns:p14="http://schemas.microsoft.com/office/powerpoint/2010/main" val="498102103"/>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88514148"/>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A63D1860-EBE3-4048-ACD8-395859DBE364}"/>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11">
            <a:extLst>
              <a:ext uri="{FF2B5EF4-FFF2-40B4-BE49-F238E27FC236}">
                <a16:creationId xmlns:a16="http://schemas.microsoft.com/office/drawing/2014/main" id="{67D7B350-D807-4FF2-B60B-40A3D5B49C3A}"/>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2">
            <a:extLst>
              <a:ext uri="{FF2B5EF4-FFF2-40B4-BE49-F238E27FC236}">
                <a16:creationId xmlns:a16="http://schemas.microsoft.com/office/drawing/2014/main" id="{47BD1AB9-965C-4998-8DAE-E3CDE9598578}"/>
              </a:ext>
            </a:extLst>
          </p:cNvPr>
          <p:cNvSpPr>
            <a:spLocks noGrp="1" noChangeArrowheads="1"/>
          </p:cNvSpPr>
          <p:nvPr>
            <p:ph type="sldNum" sz="quarter" idx="12"/>
          </p:nvPr>
        </p:nvSpPr>
        <p:spPr/>
        <p:txBody>
          <a:bodyPr/>
          <a:lstStyle>
            <a:lvl1pPr eaLnBrk="1" hangingPunct="1">
              <a:defRPr/>
            </a:lvl1pPr>
          </a:lstStyle>
          <a:p>
            <a:fld id="{EFCEB871-77B0-447A-A048-7D92CF4C5E8F}" type="slidenum">
              <a:rPr lang="en-US" altLang="en-US"/>
              <a:pPr/>
              <a:t>‹#›</a:t>
            </a:fld>
            <a:endParaRPr lang="en-US" altLang="en-US"/>
          </a:p>
        </p:txBody>
      </p:sp>
    </p:spTree>
    <p:extLst>
      <p:ext uri="{BB962C8B-B14F-4D97-AF65-F5344CB8AC3E}">
        <p14:creationId xmlns:p14="http://schemas.microsoft.com/office/powerpoint/2010/main" val="346285564"/>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FACA986-5E5F-40C1-BB0B-21FC9D4D5ABC}"/>
              </a:ext>
            </a:extLst>
          </p:cNvPr>
          <p:cNvSpPr>
            <a:spLocks noGrp="1" noChangeArrowheads="1"/>
          </p:cNvSpPr>
          <p:nvPr>
            <p:ph type="dt" sz="half" idx="10"/>
          </p:nvPr>
        </p:nvSpPr>
        <p:spPr>
          <a:xfrm>
            <a:off x="685800" y="6248400"/>
            <a:ext cx="1905000" cy="457200"/>
          </a:xfrm>
          <a:prstGeom prst="rect">
            <a:avLst/>
          </a:prstGeom>
        </p:spPr>
        <p:txBody>
          <a:bodyPr/>
          <a:lstStyle>
            <a:lvl1pPr>
              <a:defRPr>
                <a:solidFill>
                  <a:srgbClr val="FFFFFF"/>
                </a:solidFill>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9F611F0F-594A-47D6-B457-D3A817F98DF2}"/>
              </a:ext>
            </a:extLst>
          </p:cNvPr>
          <p:cNvSpPr>
            <a:spLocks noGrp="1" noChangeArrowheads="1"/>
          </p:cNvSpPr>
          <p:nvPr>
            <p:ph type="ftr" sz="quarter" idx="11"/>
          </p:nvPr>
        </p:nvSpPr>
        <p:spPr>
          <a:xfrm>
            <a:off x="3124200" y="6248400"/>
            <a:ext cx="2895600" cy="457200"/>
          </a:xfrm>
          <a:prstGeom prst="rect">
            <a:avLst/>
          </a:prstGeom>
        </p:spPr>
        <p:txBody>
          <a:bodyPr/>
          <a:lstStyle>
            <a:lvl1pPr>
              <a:defRPr>
                <a:solidFill>
                  <a:srgbClr val="FFFFFF"/>
                </a:solidFill>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55544D3E-DEA0-4A6C-9DE6-FB506CDD4F79}"/>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solidFill>
                  <a:srgbClr val="FFFFFF"/>
                </a:solidFill>
              </a:defRPr>
            </a:lvl1pPr>
          </a:lstStyle>
          <a:p>
            <a:fld id="{F30DA210-59D0-4CB1-9D1E-8CC4B4B2B9F5}" type="slidenum">
              <a:rPr lang="en-US" altLang="en-US"/>
              <a:pPr/>
              <a:t>‹#›</a:t>
            </a:fld>
            <a:endParaRPr lang="en-US" altLang="en-US"/>
          </a:p>
        </p:txBody>
      </p:sp>
    </p:spTree>
    <p:extLst>
      <p:ext uri="{BB962C8B-B14F-4D97-AF65-F5344CB8AC3E}">
        <p14:creationId xmlns:p14="http://schemas.microsoft.com/office/powerpoint/2010/main" val="176835800"/>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3DD67F63-57E6-4C03-8736-C296FB510A2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2A0915A-6472-4DF6-BDDA-DBF301BE507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F8EE90D-550D-449B-8749-B9F7F384B1FD}"/>
              </a:ext>
            </a:extLst>
          </p:cNvPr>
          <p:cNvSpPr>
            <a:spLocks noGrp="1" noChangeArrowheads="1"/>
          </p:cNvSpPr>
          <p:nvPr>
            <p:ph type="sldNum" sz="quarter" idx="12"/>
          </p:nvPr>
        </p:nvSpPr>
        <p:spPr>
          <a:ln/>
        </p:spPr>
        <p:txBody>
          <a:bodyPr/>
          <a:lstStyle>
            <a:lvl1pPr>
              <a:defRPr/>
            </a:lvl1pPr>
          </a:lstStyle>
          <a:p>
            <a:fld id="{3360FEAB-3248-4AEB-AA8C-3288A1CB8CEF}" type="slidenum">
              <a:rPr lang="en-US" altLang="en-US"/>
              <a:pPr/>
              <a:t>‹#›</a:t>
            </a:fld>
            <a:endParaRPr lang="en-US" altLang="en-US"/>
          </a:p>
        </p:txBody>
      </p:sp>
    </p:spTree>
    <p:extLst>
      <p:ext uri="{BB962C8B-B14F-4D97-AF65-F5344CB8AC3E}">
        <p14:creationId xmlns:p14="http://schemas.microsoft.com/office/powerpoint/2010/main" val="3813250485"/>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9EDDF3D4-ADBB-4116-A769-05252DEB1B7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A1C6D7D-5776-4DD4-AE45-E984F8571BB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1F9D62A1-FD54-4CCD-8B74-02DE07A91F93}"/>
              </a:ext>
            </a:extLst>
          </p:cNvPr>
          <p:cNvSpPr>
            <a:spLocks noGrp="1" noChangeArrowheads="1"/>
          </p:cNvSpPr>
          <p:nvPr>
            <p:ph type="sldNum" sz="quarter" idx="12"/>
          </p:nvPr>
        </p:nvSpPr>
        <p:spPr>
          <a:ln/>
        </p:spPr>
        <p:txBody>
          <a:bodyPr/>
          <a:lstStyle>
            <a:lvl1pPr>
              <a:defRPr/>
            </a:lvl1pPr>
          </a:lstStyle>
          <a:p>
            <a:fld id="{DAA6E9F9-BABD-4AD2-A006-C66183C53E8A}" type="slidenum">
              <a:rPr lang="en-US" altLang="en-US"/>
              <a:pPr/>
              <a:t>‹#›</a:t>
            </a:fld>
            <a:endParaRPr lang="en-US" altLang="en-US"/>
          </a:p>
        </p:txBody>
      </p:sp>
    </p:spTree>
    <p:extLst>
      <p:ext uri="{BB962C8B-B14F-4D97-AF65-F5344CB8AC3E}">
        <p14:creationId xmlns:p14="http://schemas.microsoft.com/office/powerpoint/2010/main" val="586910150"/>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35484562-0DD4-4AFC-BD26-A670960F00A6}"/>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AEC8A48-D36E-4A57-A1EB-1A5B1EF2FEC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BED2160-4C0B-43E3-AA18-FA9E753358D5}"/>
              </a:ext>
            </a:extLst>
          </p:cNvPr>
          <p:cNvSpPr>
            <a:spLocks noGrp="1" noChangeArrowheads="1"/>
          </p:cNvSpPr>
          <p:nvPr>
            <p:ph type="sldNum" sz="quarter" idx="12"/>
          </p:nvPr>
        </p:nvSpPr>
        <p:spPr>
          <a:ln/>
        </p:spPr>
        <p:txBody>
          <a:bodyPr/>
          <a:lstStyle>
            <a:lvl1pPr>
              <a:defRPr/>
            </a:lvl1pPr>
          </a:lstStyle>
          <a:p>
            <a:fld id="{9D3372FC-883A-411B-A639-E65A4CE46114}" type="slidenum">
              <a:rPr lang="en-US" altLang="en-US"/>
              <a:pPr/>
              <a:t>‹#›</a:t>
            </a:fld>
            <a:endParaRPr lang="en-US" altLang="en-US"/>
          </a:p>
        </p:txBody>
      </p:sp>
    </p:spTree>
    <p:extLst>
      <p:ext uri="{BB962C8B-B14F-4D97-AF65-F5344CB8AC3E}">
        <p14:creationId xmlns:p14="http://schemas.microsoft.com/office/powerpoint/2010/main" val="2630328898"/>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5380E8B7-B5D6-49B1-ACAA-0449AA5CB175}"/>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9F22FF54-0FD2-4577-BD86-EBF8E078131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1879C9A2-F8A6-4A56-9983-4507DEC9E562}"/>
              </a:ext>
            </a:extLst>
          </p:cNvPr>
          <p:cNvSpPr>
            <a:spLocks noGrp="1" noChangeArrowheads="1"/>
          </p:cNvSpPr>
          <p:nvPr>
            <p:ph type="sldNum" sz="quarter" idx="12"/>
          </p:nvPr>
        </p:nvSpPr>
        <p:spPr>
          <a:ln/>
        </p:spPr>
        <p:txBody>
          <a:bodyPr/>
          <a:lstStyle>
            <a:lvl1pPr>
              <a:defRPr/>
            </a:lvl1pPr>
          </a:lstStyle>
          <a:p>
            <a:fld id="{9FBD0B28-803C-4B19-83F3-74F097C9A12A}" type="slidenum">
              <a:rPr lang="en-US" altLang="en-US"/>
              <a:pPr/>
              <a:t>‹#›</a:t>
            </a:fld>
            <a:endParaRPr lang="en-US" altLang="en-US"/>
          </a:p>
        </p:txBody>
      </p:sp>
    </p:spTree>
    <p:extLst>
      <p:ext uri="{BB962C8B-B14F-4D97-AF65-F5344CB8AC3E}">
        <p14:creationId xmlns:p14="http://schemas.microsoft.com/office/powerpoint/2010/main" val="2694838683"/>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7B4102DE-F12A-4D04-8E13-827B7D29F770}"/>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FED09726-F568-4D08-A7C2-1FB2082BA91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C7495D7A-4A6A-4758-9B7E-093AC989040F}"/>
              </a:ext>
            </a:extLst>
          </p:cNvPr>
          <p:cNvSpPr>
            <a:spLocks noGrp="1" noChangeArrowheads="1"/>
          </p:cNvSpPr>
          <p:nvPr>
            <p:ph type="sldNum" sz="quarter" idx="12"/>
          </p:nvPr>
        </p:nvSpPr>
        <p:spPr>
          <a:ln/>
        </p:spPr>
        <p:txBody>
          <a:bodyPr/>
          <a:lstStyle>
            <a:lvl1pPr>
              <a:defRPr/>
            </a:lvl1pPr>
          </a:lstStyle>
          <a:p>
            <a:fld id="{D706B157-51D9-47A0-A7C9-205ECC6C2E42}" type="slidenum">
              <a:rPr lang="en-US" altLang="en-US"/>
              <a:pPr/>
              <a:t>‹#›</a:t>
            </a:fld>
            <a:endParaRPr lang="en-US" altLang="en-US"/>
          </a:p>
        </p:txBody>
      </p:sp>
    </p:spTree>
    <p:extLst>
      <p:ext uri="{BB962C8B-B14F-4D97-AF65-F5344CB8AC3E}">
        <p14:creationId xmlns:p14="http://schemas.microsoft.com/office/powerpoint/2010/main" val="324999926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283FD57C-A177-43C3-AC00-38A3FC6953B4}"/>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0BC6212D-C193-4972-8AF9-A80AC0812FB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D5ED979D-0CBC-46FE-911D-C7D34D5E6E7C}"/>
              </a:ext>
            </a:extLst>
          </p:cNvPr>
          <p:cNvSpPr>
            <a:spLocks noGrp="1" noChangeArrowheads="1"/>
          </p:cNvSpPr>
          <p:nvPr>
            <p:ph type="sldNum" sz="quarter" idx="12"/>
          </p:nvPr>
        </p:nvSpPr>
        <p:spPr>
          <a:ln/>
        </p:spPr>
        <p:txBody>
          <a:bodyPr/>
          <a:lstStyle>
            <a:lvl1pPr>
              <a:defRPr/>
            </a:lvl1pPr>
          </a:lstStyle>
          <a:p>
            <a:fld id="{AED47863-EECD-44ED-92AF-0EC5F4F8DD88}" type="slidenum">
              <a:rPr lang="en-US" altLang="en-US"/>
              <a:pPr/>
              <a:t>‹#›</a:t>
            </a:fld>
            <a:endParaRPr lang="en-US" altLang="en-US"/>
          </a:p>
        </p:txBody>
      </p:sp>
    </p:spTree>
    <p:extLst>
      <p:ext uri="{BB962C8B-B14F-4D97-AF65-F5344CB8AC3E}">
        <p14:creationId xmlns:p14="http://schemas.microsoft.com/office/powerpoint/2010/main" val="81048234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7352DD44-68EF-774E-8B08-19E63DAC6F42}" type="slidenum">
              <a:rPr lang="en-US"/>
              <a:pPr>
                <a:defRPr/>
              </a:pPr>
              <a:t>‹#›</a:t>
            </a:fld>
            <a:endParaRPr lang="en-US"/>
          </a:p>
        </p:txBody>
      </p:sp>
    </p:spTree>
    <p:extLst>
      <p:ext uri="{BB962C8B-B14F-4D97-AF65-F5344CB8AC3E}">
        <p14:creationId xmlns:p14="http://schemas.microsoft.com/office/powerpoint/2010/main" val="1987710957"/>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EB1A0CA-9215-4840-BCE6-65F615CBBD5E}"/>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0A09432A-E139-452E-B4C1-6B345A92E12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73EFBB8B-71C6-4DFD-B487-B9E25A0F1A27}"/>
              </a:ext>
            </a:extLst>
          </p:cNvPr>
          <p:cNvSpPr>
            <a:spLocks noGrp="1" noChangeArrowheads="1"/>
          </p:cNvSpPr>
          <p:nvPr>
            <p:ph type="sldNum" sz="quarter" idx="12"/>
          </p:nvPr>
        </p:nvSpPr>
        <p:spPr>
          <a:ln/>
        </p:spPr>
        <p:txBody>
          <a:bodyPr/>
          <a:lstStyle>
            <a:lvl1pPr>
              <a:defRPr/>
            </a:lvl1pPr>
          </a:lstStyle>
          <a:p>
            <a:fld id="{CBBB836C-4AF1-46D9-B952-034C268E423F}" type="slidenum">
              <a:rPr lang="en-US" altLang="en-US"/>
              <a:pPr/>
              <a:t>‹#›</a:t>
            </a:fld>
            <a:endParaRPr lang="en-US" altLang="en-US"/>
          </a:p>
        </p:txBody>
      </p:sp>
    </p:spTree>
    <p:extLst>
      <p:ext uri="{BB962C8B-B14F-4D97-AF65-F5344CB8AC3E}">
        <p14:creationId xmlns:p14="http://schemas.microsoft.com/office/powerpoint/2010/main" val="2344235944"/>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7E1F8462-341F-44D4-A27C-73AB3EE7E78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E0900264-4EDF-4BD7-A893-9A96E899993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D382C0A8-5704-4AEA-82DF-A965655E3454}"/>
              </a:ext>
            </a:extLst>
          </p:cNvPr>
          <p:cNvSpPr>
            <a:spLocks noGrp="1" noChangeArrowheads="1"/>
          </p:cNvSpPr>
          <p:nvPr>
            <p:ph type="sldNum" sz="quarter" idx="12"/>
          </p:nvPr>
        </p:nvSpPr>
        <p:spPr>
          <a:ln/>
        </p:spPr>
        <p:txBody>
          <a:bodyPr/>
          <a:lstStyle>
            <a:lvl1pPr>
              <a:defRPr/>
            </a:lvl1pPr>
          </a:lstStyle>
          <a:p>
            <a:fld id="{DC9AA401-F636-4739-8B35-7DA14A2311D7}" type="slidenum">
              <a:rPr lang="en-US" altLang="en-US"/>
              <a:pPr/>
              <a:t>‹#›</a:t>
            </a:fld>
            <a:endParaRPr lang="en-US" altLang="en-US"/>
          </a:p>
        </p:txBody>
      </p:sp>
    </p:spTree>
    <p:extLst>
      <p:ext uri="{BB962C8B-B14F-4D97-AF65-F5344CB8AC3E}">
        <p14:creationId xmlns:p14="http://schemas.microsoft.com/office/powerpoint/2010/main" val="3139985252"/>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DF7F6A65-E04F-48A1-BDCA-BFFA5C86FBB6}"/>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76106D67-6E90-4543-BD07-B66B2E23FE2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04991228-F5C9-4829-AF15-312E6965A546}"/>
              </a:ext>
            </a:extLst>
          </p:cNvPr>
          <p:cNvSpPr>
            <a:spLocks noGrp="1" noChangeArrowheads="1"/>
          </p:cNvSpPr>
          <p:nvPr>
            <p:ph type="sldNum" sz="quarter" idx="12"/>
          </p:nvPr>
        </p:nvSpPr>
        <p:spPr>
          <a:ln/>
        </p:spPr>
        <p:txBody>
          <a:bodyPr/>
          <a:lstStyle>
            <a:lvl1pPr>
              <a:defRPr/>
            </a:lvl1pPr>
          </a:lstStyle>
          <a:p>
            <a:fld id="{5025B2E5-B51C-4C10-AF0F-E7EBA1E7CB7D}" type="slidenum">
              <a:rPr lang="en-US" altLang="en-US"/>
              <a:pPr/>
              <a:t>‹#›</a:t>
            </a:fld>
            <a:endParaRPr lang="en-US" altLang="en-US"/>
          </a:p>
        </p:txBody>
      </p:sp>
    </p:spTree>
    <p:extLst>
      <p:ext uri="{BB962C8B-B14F-4D97-AF65-F5344CB8AC3E}">
        <p14:creationId xmlns:p14="http://schemas.microsoft.com/office/powerpoint/2010/main" val="3876200021"/>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58B0DA5-23D0-4A1A-ACCE-2D406968A60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C6AD5D3-F6BB-4C0B-A199-F023C56EB57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3C420EB-B8F0-4A35-8B1A-26DEA882F4C8}"/>
              </a:ext>
            </a:extLst>
          </p:cNvPr>
          <p:cNvSpPr>
            <a:spLocks noGrp="1" noChangeArrowheads="1"/>
          </p:cNvSpPr>
          <p:nvPr>
            <p:ph type="sldNum" sz="quarter" idx="12"/>
          </p:nvPr>
        </p:nvSpPr>
        <p:spPr>
          <a:ln/>
        </p:spPr>
        <p:txBody>
          <a:bodyPr/>
          <a:lstStyle>
            <a:lvl1pPr>
              <a:defRPr/>
            </a:lvl1pPr>
          </a:lstStyle>
          <a:p>
            <a:fld id="{B87F2950-31F4-4137-867E-D33173355D23}" type="slidenum">
              <a:rPr lang="en-US" altLang="en-US"/>
              <a:pPr/>
              <a:t>‹#›</a:t>
            </a:fld>
            <a:endParaRPr lang="en-US" altLang="en-US"/>
          </a:p>
        </p:txBody>
      </p:sp>
    </p:spTree>
    <p:extLst>
      <p:ext uri="{BB962C8B-B14F-4D97-AF65-F5344CB8AC3E}">
        <p14:creationId xmlns:p14="http://schemas.microsoft.com/office/powerpoint/2010/main" val="2180648702"/>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DD7EBD6-1430-4B0E-993A-97919B811E2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7687475-D0A4-405E-AA29-B3A684BA2B0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A98C0E8-C614-4A4A-957F-96666B754D54}"/>
              </a:ext>
            </a:extLst>
          </p:cNvPr>
          <p:cNvSpPr>
            <a:spLocks noGrp="1" noChangeArrowheads="1"/>
          </p:cNvSpPr>
          <p:nvPr>
            <p:ph type="sldNum" sz="quarter" idx="12"/>
          </p:nvPr>
        </p:nvSpPr>
        <p:spPr>
          <a:ln/>
        </p:spPr>
        <p:txBody>
          <a:bodyPr/>
          <a:lstStyle>
            <a:lvl1pPr>
              <a:defRPr/>
            </a:lvl1pPr>
          </a:lstStyle>
          <a:p>
            <a:fld id="{21F961D7-A4C2-4D2C-84CF-30D821A94450}" type="slidenum">
              <a:rPr lang="en-US" altLang="en-US"/>
              <a:pPr/>
              <a:t>‹#›</a:t>
            </a:fld>
            <a:endParaRPr lang="en-US" altLang="en-US"/>
          </a:p>
        </p:txBody>
      </p:sp>
    </p:spTree>
    <p:extLst>
      <p:ext uri="{BB962C8B-B14F-4D97-AF65-F5344CB8AC3E}">
        <p14:creationId xmlns:p14="http://schemas.microsoft.com/office/powerpoint/2010/main" val="3081538782"/>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9A56442C-1D58-4BCF-AD84-1D64058DE518}"/>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392A15F-E84A-458C-94A9-3E46340CAD0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EFE8343-7A31-4E7B-8396-10C5100F1A7B}"/>
              </a:ext>
            </a:extLst>
          </p:cNvPr>
          <p:cNvSpPr>
            <a:spLocks noGrp="1" noChangeArrowheads="1"/>
          </p:cNvSpPr>
          <p:nvPr>
            <p:ph type="sldNum" sz="quarter" idx="12"/>
          </p:nvPr>
        </p:nvSpPr>
        <p:spPr>
          <a:ln/>
        </p:spPr>
        <p:txBody>
          <a:bodyPr/>
          <a:lstStyle>
            <a:lvl1pPr>
              <a:defRPr/>
            </a:lvl1pPr>
          </a:lstStyle>
          <a:p>
            <a:fld id="{0AB28C56-E900-42CE-BA08-32DE0D17F105}" type="slidenum">
              <a:rPr lang="en-US" altLang="en-US"/>
              <a:pPr/>
              <a:t>‹#›</a:t>
            </a:fld>
            <a:endParaRPr lang="en-US" altLang="en-US"/>
          </a:p>
        </p:txBody>
      </p:sp>
    </p:spTree>
    <p:extLst>
      <p:ext uri="{BB962C8B-B14F-4D97-AF65-F5344CB8AC3E}">
        <p14:creationId xmlns:p14="http://schemas.microsoft.com/office/powerpoint/2010/main" val="3515365169"/>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1D3439DD-9B3C-4AB6-AA98-BA47FE0FE0FC}"/>
              </a:ext>
            </a:extLst>
          </p:cNvPr>
          <p:cNvSpPr>
            <a:spLocks noGrp="1" noChangeArrowheads="1"/>
          </p:cNvSpPr>
          <p:nvPr>
            <p:ph type="dt" sz="half" idx="10"/>
          </p:nvPr>
        </p:nvSpPr>
        <p:spPr/>
        <p:txBody>
          <a:bodyPr/>
          <a:lstStyle>
            <a:lvl1pPr>
              <a:defRPr>
                <a:solidFill>
                  <a:schemeClr val="tx1"/>
                </a:solidFill>
              </a:defRPr>
            </a:lvl1pPr>
          </a:lstStyle>
          <a:p>
            <a:pPr>
              <a:defRPr/>
            </a:pPr>
            <a:endParaRPr lang="en-US"/>
          </a:p>
        </p:txBody>
      </p:sp>
      <p:sp>
        <p:nvSpPr>
          <p:cNvPr id="3" name="Rectangle 5">
            <a:extLst>
              <a:ext uri="{FF2B5EF4-FFF2-40B4-BE49-F238E27FC236}">
                <a16:creationId xmlns:a16="http://schemas.microsoft.com/office/drawing/2014/main" id="{5C38CF8E-BD6E-4AB5-8046-B4DFCB47693E}"/>
              </a:ext>
            </a:extLst>
          </p:cNvPr>
          <p:cNvSpPr>
            <a:spLocks noGrp="1" noChangeArrowheads="1"/>
          </p:cNvSpPr>
          <p:nvPr>
            <p:ph type="ftr" sz="quarter" idx="11"/>
          </p:nvPr>
        </p:nvSpPr>
        <p:spPr/>
        <p:txBody>
          <a:bodyPr/>
          <a:lstStyle>
            <a:lvl1pPr>
              <a:defRPr>
                <a:solidFill>
                  <a:schemeClr val="tx1"/>
                </a:solidFill>
              </a:defRPr>
            </a:lvl1pPr>
          </a:lstStyle>
          <a:p>
            <a:pPr>
              <a:defRPr/>
            </a:pPr>
            <a:endParaRPr lang="en-US"/>
          </a:p>
        </p:txBody>
      </p:sp>
      <p:sp>
        <p:nvSpPr>
          <p:cNvPr id="4" name="Rectangle 6">
            <a:extLst>
              <a:ext uri="{FF2B5EF4-FFF2-40B4-BE49-F238E27FC236}">
                <a16:creationId xmlns:a16="http://schemas.microsoft.com/office/drawing/2014/main" id="{AF59BB06-251A-46BB-ADD3-A4C839FB327F}"/>
              </a:ext>
            </a:extLst>
          </p:cNvPr>
          <p:cNvSpPr>
            <a:spLocks noGrp="1" noChangeArrowheads="1"/>
          </p:cNvSpPr>
          <p:nvPr>
            <p:ph type="sldNum" sz="quarter" idx="12"/>
          </p:nvPr>
        </p:nvSpPr>
        <p:spPr/>
        <p:txBody>
          <a:bodyPr/>
          <a:lstStyle>
            <a:lvl1pPr>
              <a:defRPr>
                <a:solidFill>
                  <a:schemeClr val="tx1"/>
                </a:solidFill>
              </a:defRPr>
            </a:lvl1pPr>
          </a:lstStyle>
          <a:p>
            <a:fld id="{062968CA-064B-4DA4-A6C5-521F44DBADEC}" type="slidenum">
              <a:rPr lang="en-US" altLang="en-US"/>
              <a:pPr/>
              <a:t>‹#›</a:t>
            </a:fld>
            <a:endParaRPr lang="en-US" altLang="en-US"/>
          </a:p>
        </p:txBody>
      </p:sp>
    </p:spTree>
    <p:extLst>
      <p:ext uri="{BB962C8B-B14F-4D97-AF65-F5344CB8AC3E}">
        <p14:creationId xmlns:p14="http://schemas.microsoft.com/office/powerpoint/2010/main" val="1753415835"/>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9">
            <a:extLst>
              <a:ext uri="{FF2B5EF4-FFF2-40B4-BE49-F238E27FC236}">
                <a16:creationId xmlns:a16="http://schemas.microsoft.com/office/drawing/2014/main" id="{0F6293B2-F3F4-4668-ABC7-A3975F154199}"/>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20">
            <a:extLst>
              <a:ext uri="{FF2B5EF4-FFF2-40B4-BE49-F238E27FC236}">
                <a16:creationId xmlns:a16="http://schemas.microsoft.com/office/drawing/2014/main" id="{3ED2A260-07FF-4553-9FEB-2F386580BA5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21">
            <a:extLst>
              <a:ext uri="{FF2B5EF4-FFF2-40B4-BE49-F238E27FC236}">
                <a16:creationId xmlns:a16="http://schemas.microsoft.com/office/drawing/2014/main" id="{A876C872-D356-4BBC-8AD4-3A8F69E8BC4B}"/>
              </a:ext>
            </a:extLst>
          </p:cNvPr>
          <p:cNvSpPr>
            <a:spLocks noGrp="1" noChangeArrowheads="1"/>
          </p:cNvSpPr>
          <p:nvPr>
            <p:ph type="sldNum" sz="quarter" idx="12"/>
          </p:nvPr>
        </p:nvSpPr>
        <p:spPr>
          <a:ln/>
        </p:spPr>
        <p:txBody>
          <a:bodyPr/>
          <a:lstStyle>
            <a:lvl1pPr>
              <a:defRPr/>
            </a:lvl1pPr>
          </a:lstStyle>
          <a:p>
            <a:fld id="{12213115-A267-40F7-B21B-9FCE3AA40307}" type="slidenum">
              <a:rPr lang="en-US" altLang="en-US"/>
              <a:pPr/>
              <a:t>‹#›</a:t>
            </a:fld>
            <a:endParaRPr lang="en-US" altLang="en-US"/>
          </a:p>
        </p:txBody>
      </p:sp>
    </p:spTree>
    <p:extLst>
      <p:ext uri="{BB962C8B-B14F-4D97-AF65-F5344CB8AC3E}">
        <p14:creationId xmlns:p14="http://schemas.microsoft.com/office/powerpoint/2010/main" val="2598071219"/>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E5F4A32F-59B8-4C07-87D5-0F88C733C66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08854F6-336E-4097-8E8B-33026B8FB20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ED31B61-0B6C-40EB-B028-08F7423B4291}"/>
              </a:ext>
            </a:extLst>
          </p:cNvPr>
          <p:cNvSpPr>
            <a:spLocks noGrp="1" noChangeArrowheads="1"/>
          </p:cNvSpPr>
          <p:nvPr>
            <p:ph type="sldNum" sz="quarter" idx="12"/>
          </p:nvPr>
        </p:nvSpPr>
        <p:spPr>
          <a:ln/>
        </p:spPr>
        <p:txBody>
          <a:bodyPr/>
          <a:lstStyle>
            <a:lvl1pPr>
              <a:defRPr/>
            </a:lvl1pPr>
          </a:lstStyle>
          <a:p>
            <a:fld id="{116A7832-249D-40E9-94F1-AE913F57DA15}" type="slidenum">
              <a:rPr lang="en-US" altLang="en-US"/>
              <a:pPr/>
              <a:t>‹#›</a:t>
            </a:fld>
            <a:endParaRPr lang="en-US" altLang="en-US"/>
          </a:p>
        </p:txBody>
      </p:sp>
    </p:spTree>
    <p:extLst>
      <p:ext uri="{BB962C8B-B14F-4D97-AF65-F5344CB8AC3E}">
        <p14:creationId xmlns:p14="http://schemas.microsoft.com/office/powerpoint/2010/main" val="392701413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077C2DA0-3D41-450E-9D8D-F503DF60D128}"/>
              </a:ext>
            </a:extLst>
          </p:cNvPr>
          <p:cNvSpPr>
            <a:spLocks noGrp="1" noChangeArrowheads="1"/>
          </p:cNvSpPr>
          <p:nvPr>
            <p:ph type="dt" sz="half" idx="10"/>
          </p:nvPr>
        </p:nvSpPr>
        <p:spPr/>
        <p:txBody>
          <a:bodyPr/>
          <a:lstStyle>
            <a:lvl1pPr>
              <a:defRPr>
                <a:solidFill>
                  <a:schemeClr val="tx1"/>
                </a:solidFill>
              </a:defRPr>
            </a:lvl1pPr>
          </a:lstStyle>
          <a:p>
            <a:pPr>
              <a:defRPr/>
            </a:pPr>
            <a:endParaRPr lang="en-US"/>
          </a:p>
        </p:txBody>
      </p:sp>
      <p:sp>
        <p:nvSpPr>
          <p:cNvPr id="3" name="Rectangle 5">
            <a:extLst>
              <a:ext uri="{FF2B5EF4-FFF2-40B4-BE49-F238E27FC236}">
                <a16:creationId xmlns:a16="http://schemas.microsoft.com/office/drawing/2014/main" id="{FA6D6260-5890-4DE2-9E0D-0F6107A57AE1}"/>
              </a:ext>
            </a:extLst>
          </p:cNvPr>
          <p:cNvSpPr>
            <a:spLocks noGrp="1" noChangeArrowheads="1"/>
          </p:cNvSpPr>
          <p:nvPr>
            <p:ph type="ftr" sz="quarter" idx="11"/>
          </p:nvPr>
        </p:nvSpPr>
        <p:spPr/>
        <p:txBody>
          <a:bodyPr/>
          <a:lstStyle>
            <a:lvl1pPr>
              <a:defRPr>
                <a:solidFill>
                  <a:schemeClr val="tx1"/>
                </a:solidFill>
              </a:defRPr>
            </a:lvl1pPr>
          </a:lstStyle>
          <a:p>
            <a:pPr>
              <a:defRPr/>
            </a:pPr>
            <a:endParaRPr lang="en-US"/>
          </a:p>
        </p:txBody>
      </p:sp>
      <p:sp>
        <p:nvSpPr>
          <p:cNvPr id="4" name="Rectangle 6">
            <a:extLst>
              <a:ext uri="{FF2B5EF4-FFF2-40B4-BE49-F238E27FC236}">
                <a16:creationId xmlns:a16="http://schemas.microsoft.com/office/drawing/2014/main" id="{854DAE12-F478-4F20-AB6E-3D48E9A06B78}"/>
              </a:ext>
            </a:extLst>
          </p:cNvPr>
          <p:cNvSpPr>
            <a:spLocks noGrp="1" noChangeArrowheads="1"/>
          </p:cNvSpPr>
          <p:nvPr>
            <p:ph type="sldNum" sz="quarter" idx="12"/>
          </p:nvPr>
        </p:nvSpPr>
        <p:spPr/>
        <p:txBody>
          <a:bodyPr/>
          <a:lstStyle>
            <a:lvl1pPr>
              <a:defRPr>
                <a:solidFill>
                  <a:schemeClr val="tx1"/>
                </a:solidFill>
              </a:defRPr>
            </a:lvl1pPr>
          </a:lstStyle>
          <a:p>
            <a:fld id="{E707E0AB-4CB9-40DB-BF2C-E4DD73504BC3}" type="slidenum">
              <a:rPr lang="en-US" altLang="en-US"/>
              <a:pPr/>
              <a:t>‹#›</a:t>
            </a:fld>
            <a:endParaRPr lang="en-US" altLang="en-US"/>
          </a:p>
        </p:txBody>
      </p:sp>
    </p:spTree>
    <p:extLst>
      <p:ext uri="{BB962C8B-B14F-4D97-AF65-F5344CB8AC3E}">
        <p14:creationId xmlns:p14="http://schemas.microsoft.com/office/powerpoint/2010/main" val="92726065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p>
        </p:txBody>
      </p:sp>
      <p:sp>
        <p:nvSpPr>
          <p:cNvPr id="4" name="Rectangle 7"/>
          <p:cNvSpPr>
            <a:spLocks noGrp="1" noChangeArrowheads="1"/>
          </p:cNvSpPr>
          <p:nvPr>
            <p:ph type="ftr" sz="quarter" idx="11"/>
          </p:nvPr>
        </p:nvSpPr>
        <p:spPr>
          <a:ln/>
        </p:spPr>
        <p:txBody>
          <a:bodyPr/>
          <a:lstStyle>
            <a:lvl1pPr>
              <a:defRPr/>
            </a:lvl1pPr>
          </a:lstStyle>
          <a:p>
            <a:pPr>
              <a:defRPr/>
            </a:pPr>
            <a:endParaRPr lang="en-US"/>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pPr>
                <a:defRPr/>
              </a:pPr>
              <a:t>‹#›</a:t>
            </a:fld>
            <a:endParaRPr lang="en-US"/>
          </a:p>
        </p:txBody>
      </p:sp>
    </p:spTree>
    <p:extLst>
      <p:ext uri="{BB962C8B-B14F-4D97-AF65-F5344CB8AC3E}">
        <p14:creationId xmlns:p14="http://schemas.microsoft.com/office/powerpoint/2010/main" val="235238040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8"/>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8"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10"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13"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15"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17"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grpSp>
      <p:sp>
        <p:nvSpPr>
          <p:cNvPr id="5162" name="Rectangle 42"/>
          <p:cNvSpPr>
            <a:spLocks noGrp="1" noChangeArrowheads="1"/>
          </p:cNvSpPr>
          <p:nvPr>
            <p:ph type="ctrTitle" sz="quarter"/>
          </p:nvPr>
        </p:nvSpPr>
        <p:spPr>
          <a:xfrm>
            <a:off x="457200" y="1600201"/>
            <a:ext cx="8229600" cy="1828800"/>
          </a:xfrm>
        </p:spPr>
        <p:txBody>
          <a:bodyPr/>
          <a:lstStyle>
            <a:lvl1pPr>
              <a:defRPr sz="4800"/>
            </a:lvl1pPr>
          </a:lstStyle>
          <a:p>
            <a:r>
              <a:rPr lang="en-US"/>
              <a:t>Click to edit Master title style</a:t>
            </a:r>
          </a:p>
        </p:txBody>
      </p:sp>
      <p:sp>
        <p:nvSpPr>
          <p:cNvPr id="5163" name="Rectangle 43"/>
          <p:cNvSpPr>
            <a:spLocks noGrp="1" noChangeArrowheads="1"/>
          </p:cNvSpPr>
          <p:nvPr>
            <p:ph type="subTitle" sz="quarter" idx="1"/>
          </p:nvPr>
        </p:nvSpPr>
        <p:spPr>
          <a:xfrm>
            <a:off x="1371600" y="3886201"/>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vl1pPr>
          </a:lstStyle>
          <a:p>
            <a:pPr>
              <a:defRPr/>
            </a:pPr>
            <a:fld id="{4348DBC6-8943-4947-B364-86D232D42990}" type="slidenum">
              <a:rPr lang="en-US"/>
              <a:pPr>
                <a:defRPr/>
              </a:pPr>
              <a:t>‹#›</a:t>
            </a:fld>
            <a:endParaRPr lang="en-US"/>
          </a:p>
        </p:txBody>
      </p:sp>
    </p:spTree>
    <p:extLst>
      <p:ext uri="{BB962C8B-B14F-4D97-AF65-F5344CB8AC3E}">
        <p14:creationId xmlns:p14="http://schemas.microsoft.com/office/powerpoint/2010/main" val="3593059295"/>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Line 2">
            <a:extLst>
              <a:ext uri="{FF2B5EF4-FFF2-40B4-BE49-F238E27FC236}">
                <a16:creationId xmlns:a16="http://schemas.microsoft.com/office/drawing/2014/main" id="{11CDCE03-A19A-42C1-963F-6E57129702A5}"/>
              </a:ext>
            </a:extLst>
          </p:cNvPr>
          <p:cNvSpPr>
            <a:spLocks noChangeShapeType="1"/>
          </p:cNvSpPr>
          <p:nvPr/>
        </p:nvSpPr>
        <p:spPr bwMode="auto">
          <a:xfrm>
            <a:off x="0" y="1708150"/>
            <a:ext cx="9147175" cy="0"/>
          </a:xfrm>
          <a:prstGeom prst="line">
            <a:avLst/>
          </a:prstGeom>
          <a:noFill/>
          <a:ln w="12700" cap="sq">
            <a:solidFill>
              <a:schemeClr val="bg2"/>
            </a:solidFill>
            <a:round/>
            <a:headEnd type="none" w="sm" len="sm"/>
            <a:tailEnd type="none" w="sm" len="sm"/>
          </a:ln>
        </p:spPr>
        <p:txBody>
          <a:bodyPr/>
          <a:lstStyle/>
          <a:p>
            <a:pPr>
              <a:defRPr/>
            </a:pPr>
            <a:endParaRPr lang="en-US">
              <a:latin typeface="Times New Roman" charset="0"/>
              <a:ea typeface="+mn-ea"/>
            </a:endParaRPr>
          </a:p>
        </p:txBody>
      </p:sp>
      <p:sp>
        <p:nvSpPr>
          <p:cNvPr id="3076" name="Rectangle 4"/>
          <p:cNvSpPr>
            <a:spLocks noGrp="1" noChangeArrowheads="1"/>
          </p:cNvSpPr>
          <p:nvPr>
            <p:ph type="ctrTitle" sz="quarter"/>
          </p:nvPr>
        </p:nvSpPr>
        <p:spPr>
          <a:xfrm>
            <a:off x="0" y="427038"/>
            <a:ext cx="9142413" cy="1524000"/>
          </a:xfrm>
        </p:spPr>
        <p:txBody>
          <a:bodyPr anchor="b"/>
          <a:lstStyle>
            <a:lvl1pPr>
              <a:lnSpc>
                <a:spcPct val="80000"/>
              </a:lnSpc>
              <a:defRPr sz="6000"/>
            </a:lvl1pPr>
          </a:lstStyle>
          <a:p>
            <a:r>
              <a:rPr lang="en-US" dirty="0"/>
              <a:t>Click to edit Master title style</a:t>
            </a:r>
          </a:p>
        </p:txBody>
      </p:sp>
      <p:sp>
        <p:nvSpPr>
          <p:cNvPr id="4" name="Rectangle 6">
            <a:extLst>
              <a:ext uri="{FF2B5EF4-FFF2-40B4-BE49-F238E27FC236}">
                <a16:creationId xmlns:a16="http://schemas.microsoft.com/office/drawing/2014/main" id="{722D9721-4051-4098-A3DC-E1356CACF72E}"/>
              </a:ext>
            </a:extLst>
          </p:cNvPr>
          <p:cNvSpPr>
            <a:spLocks noGrp="1" noChangeArrowheads="1"/>
          </p:cNvSpPr>
          <p:nvPr>
            <p:ph type="dt" sz="quarter" idx="10"/>
          </p:nvPr>
        </p:nvSpPr>
        <p:spPr/>
        <p:txBody>
          <a:bodyPr/>
          <a:lstStyle>
            <a:lvl1pPr>
              <a:defRPr/>
            </a:lvl1pPr>
          </a:lstStyle>
          <a:p>
            <a:fld id="{B18E05BE-F9CC-4A74-A56C-D33738486C74}" type="datetime1">
              <a:rPr lang="en-US" altLang="en-US"/>
              <a:pPr/>
              <a:t>3/6/24</a:t>
            </a:fld>
            <a:endParaRPr lang="en-US" altLang="en-US"/>
          </a:p>
        </p:txBody>
      </p:sp>
      <p:sp>
        <p:nvSpPr>
          <p:cNvPr id="5" name="Rectangle 7">
            <a:extLst>
              <a:ext uri="{FF2B5EF4-FFF2-40B4-BE49-F238E27FC236}">
                <a16:creationId xmlns:a16="http://schemas.microsoft.com/office/drawing/2014/main" id="{F6B30104-4ACB-415B-A9F5-7458B7C7FAEF}"/>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8">
            <a:extLst>
              <a:ext uri="{FF2B5EF4-FFF2-40B4-BE49-F238E27FC236}">
                <a16:creationId xmlns:a16="http://schemas.microsoft.com/office/drawing/2014/main" id="{050FD7CE-E884-474C-970E-3BF5DC89DA22}"/>
              </a:ext>
            </a:extLst>
          </p:cNvPr>
          <p:cNvSpPr>
            <a:spLocks noGrp="1" noChangeArrowheads="1"/>
          </p:cNvSpPr>
          <p:nvPr>
            <p:ph type="sldNum" sz="quarter" idx="12"/>
          </p:nvPr>
        </p:nvSpPr>
        <p:spPr/>
        <p:txBody>
          <a:bodyPr/>
          <a:lstStyle>
            <a:lvl1pPr>
              <a:defRPr/>
            </a:lvl1pPr>
          </a:lstStyle>
          <a:p>
            <a:fld id="{97914C92-5219-4FCC-9D6C-72D97F212509}" type="slidenum">
              <a:rPr lang="en-US" altLang="en-US"/>
              <a:pPr/>
              <a:t>‹#›</a:t>
            </a:fld>
            <a:endParaRPr lang="en-US" altLang="en-US"/>
          </a:p>
        </p:txBody>
      </p:sp>
    </p:spTree>
    <p:extLst>
      <p:ext uri="{BB962C8B-B14F-4D97-AF65-F5344CB8AC3E}">
        <p14:creationId xmlns:p14="http://schemas.microsoft.com/office/powerpoint/2010/main" val="293357042"/>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FFB87A5D-5301-4407-B443-B87563DA00DC}"/>
              </a:ext>
            </a:extLst>
          </p:cNvPr>
          <p:cNvSpPr>
            <a:spLocks noGrp="1" noChangeArrowheads="1"/>
          </p:cNvSpPr>
          <p:nvPr>
            <p:ph type="dt" sz="half" idx="10"/>
          </p:nvPr>
        </p:nvSpPr>
        <p:spPr>
          <a:ln/>
        </p:spPr>
        <p:txBody>
          <a:bodyPr/>
          <a:lstStyle>
            <a:lvl1pPr>
              <a:defRPr/>
            </a:lvl1pPr>
          </a:lstStyle>
          <a:p>
            <a:fld id="{DD69C5DD-C19F-4CE6-BC40-2394CBE65C08}" type="datetime1">
              <a:rPr lang="en-US" altLang="en-US"/>
              <a:pPr/>
              <a:t>3/6/24</a:t>
            </a:fld>
            <a:endParaRPr lang="en-US" altLang="en-US"/>
          </a:p>
        </p:txBody>
      </p:sp>
      <p:sp>
        <p:nvSpPr>
          <p:cNvPr id="5" name="Rectangle 6">
            <a:extLst>
              <a:ext uri="{FF2B5EF4-FFF2-40B4-BE49-F238E27FC236}">
                <a16:creationId xmlns:a16="http://schemas.microsoft.com/office/drawing/2014/main" id="{7FA6813A-999D-47AF-8012-2685A78A4D3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
            <a:extLst>
              <a:ext uri="{FF2B5EF4-FFF2-40B4-BE49-F238E27FC236}">
                <a16:creationId xmlns:a16="http://schemas.microsoft.com/office/drawing/2014/main" id="{5F015010-F8AC-4B92-BE6C-68D3B056C3FD}"/>
              </a:ext>
            </a:extLst>
          </p:cNvPr>
          <p:cNvSpPr>
            <a:spLocks noGrp="1" noChangeArrowheads="1"/>
          </p:cNvSpPr>
          <p:nvPr>
            <p:ph type="sldNum" sz="quarter" idx="12"/>
          </p:nvPr>
        </p:nvSpPr>
        <p:spPr>
          <a:ln/>
        </p:spPr>
        <p:txBody>
          <a:bodyPr/>
          <a:lstStyle>
            <a:lvl1pPr>
              <a:defRPr/>
            </a:lvl1pPr>
          </a:lstStyle>
          <a:p>
            <a:fld id="{EDA56418-67DD-4033-8B05-757093B3884E}" type="slidenum">
              <a:rPr lang="en-US" altLang="en-US"/>
              <a:pPr/>
              <a:t>‹#›</a:t>
            </a:fld>
            <a:endParaRPr lang="en-US" altLang="en-US"/>
          </a:p>
        </p:txBody>
      </p:sp>
    </p:spTree>
    <p:extLst>
      <p:ext uri="{BB962C8B-B14F-4D97-AF65-F5344CB8AC3E}">
        <p14:creationId xmlns:p14="http://schemas.microsoft.com/office/powerpoint/2010/main" val="74507279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a:extLst>
              <a:ext uri="{FF2B5EF4-FFF2-40B4-BE49-F238E27FC236}">
                <a16:creationId xmlns:a16="http://schemas.microsoft.com/office/drawing/2014/main" id="{9CE3BE4C-ACAF-43B5-A55D-8EF79DEEF4FC}"/>
              </a:ext>
            </a:extLst>
          </p:cNvPr>
          <p:cNvSpPr>
            <a:spLocks noGrp="1" noChangeArrowheads="1"/>
          </p:cNvSpPr>
          <p:nvPr>
            <p:ph type="dt" sz="half" idx="10"/>
          </p:nvPr>
        </p:nvSpPr>
        <p:spPr>
          <a:ln/>
        </p:spPr>
        <p:txBody>
          <a:bodyPr/>
          <a:lstStyle>
            <a:lvl1pPr>
              <a:defRPr/>
            </a:lvl1pPr>
          </a:lstStyle>
          <a:p>
            <a:fld id="{AA47426A-1529-45F0-93EC-7464878B59D1}" type="datetime1">
              <a:rPr lang="en-US" altLang="en-US"/>
              <a:pPr/>
              <a:t>3/6/24</a:t>
            </a:fld>
            <a:endParaRPr lang="en-US" altLang="en-US"/>
          </a:p>
        </p:txBody>
      </p:sp>
      <p:sp>
        <p:nvSpPr>
          <p:cNvPr id="5" name="Rectangle 6">
            <a:extLst>
              <a:ext uri="{FF2B5EF4-FFF2-40B4-BE49-F238E27FC236}">
                <a16:creationId xmlns:a16="http://schemas.microsoft.com/office/drawing/2014/main" id="{F76027DD-7A3C-43FE-A69E-071533FF421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
            <a:extLst>
              <a:ext uri="{FF2B5EF4-FFF2-40B4-BE49-F238E27FC236}">
                <a16:creationId xmlns:a16="http://schemas.microsoft.com/office/drawing/2014/main" id="{A12F61C4-F100-42E2-B0E6-114B2CE4BD33}"/>
              </a:ext>
            </a:extLst>
          </p:cNvPr>
          <p:cNvSpPr>
            <a:spLocks noGrp="1" noChangeArrowheads="1"/>
          </p:cNvSpPr>
          <p:nvPr>
            <p:ph type="sldNum" sz="quarter" idx="12"/>
          </p:nvPr>
        </p:nvSpPr>
        <p:spPr>
          <a:ln/>
        </p:spPr>
        <p:txBody>
          <a:bodyPr/>
          <a:lstStyle>
            <a:lvl1pPr>
              <a:defRPr/>
            </a:lvl1pPr>
          </a:lstStyle>
          <a:p>
            <a:fld id="{7D586C6A-C3CD-4389-BC1D-2BB6090AC5FD}" type="slidenum">
              <a:rPr lang="en-US" altLang="en-US"/>
              <a:pPr/>
              <a:t>‹#›</a:t>
            </a:fld>
            <a:endParaRPr lang="en-US" altLang="en-US"/>
          </a:p>
        </p:txBody>
      </p:sp>
    </p:spTree>
    <p:extLst>
      <p:ext uri="{BB962C8B-B14F-4D97-AF65-F5344CB8AC3E}">
        <p14:creationId xmlns:p14="http://schemas.microsoft.com/office/powerpoint/2010/main" val="1380775301"/>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8194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9436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B1724DCD-9793-4530-9CE1-E90DB8FE8076}"/>
              </a:ext>
            </a:extLst>
          </p:cNvPr>
          <p:cNvSpPr>
            <a:spLocks noGrp="1" noChangeArrowheads="1"/>
          </p:cNvSpPr>
          <p:nvPr>
            <p:ph type="dt" sz="half" idx="10"/>
          </p:nvPr>
        </p:nvSpPr>
        <p:spPr>
          <a:ln/>
        </p:spPr>
        <p:txBody>
          <a:bodyPr/>
          <a:lstStyle>
            <a:lvl1pPr>
              <a:defRPr/>
            </a:lvl1pPr>
          </a:lstStyle>
          <a:p>
            <a:fld id="{14EBDC61-A7C6-45E9-B0E8-C2681C8AF709}" type="datetime1">
              <a:rPr lang="en-US" altLang="en-US"/>
              <a:pPr/>
              <a:t>3/6/24</a:t>
            </a:fld>
            <a:endParaRPr lang="en-US" altLang="en-US"/>
          </a:p>
        </p:txBody>
      </p:sp>
      <p:sp>
        <p:nvSpPr>
          <p:cNvPr id="6" name="Rectangle 6">
            <a:extLst>
              <a:ext uri="{FF2B5EF4-FFF2-40B4-BE49-F238E27FC236}">
                <a16:creationId xmlns:a16="http://schemas.microsoft.com/office/drawing/2014/main" id="{F53E437F-E4FB-4077-8106-9E740004005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
            <a:extLst>
              <a:ext uri="{FF2B5EF4-FFF2-40B4-BE49-F238E27FC236}">
                <a16:creationId xmlns:a16="http://schemas.microsoft.com/office/drawing/2014/main" id="{CB3D5886-404A-45EE-8901-40B922E9CA56}"/>
              </a:ext>
            </a:extLst>
          </p:cNvPr>
          <p:cNvSpPr>
            <a:spLocks noGrp="1" noChangeArrowheads="1"/>
          </p:cNvSpPr>
          <p:nvPr>
            <p:ph type="sldNum" sz="quarter" idx="12"/>
          </p:nvPr>
        </p:nvSpPr>
        <p:spPr>
          <a:ln/>
        </p:spPr>
        <p:txBody>
          <a:bodyPr/>
          <a:lstStyle>
            <a:lvl1pPr>
              <a:defRPr/>
            </a:lvl1pPr>
          </a:lstStyle>
          <a:p>
            <a:fld id="{686DEE96-2F2E-467A-BF18-F090DBE83542}" type="slidenum">
              <a:rPr lang="en-US" altLang="en-US"/>
              <a:pPr/>
              <a:t>‹#›</a:t>
            </a:fld>
            <a:endParaRPr lang="en-US" altLang="en-US"/>
          </a:p>
        </p:txBody>
      </p:sp>
    </p:spTree>
    <p:extLst>
      <p:ext uri="{BB962C8B-B14F-4D97-AF65-F5344CB8AC3E}">
        <p14:creationId xmlns:p14="http://schemas.microsoft.com/office/powerpoint/2010/main" val="962121954"/>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a:extLst>
              <a:ext uri="{FF2B5EF4-FFF2-40B4-BE49-F238E27FC236}">
                <a16:creationId xmlns:a16="http://schemas.microsoft.com/office/drawing/2014/main" id="{CDE552D4-A7C7-4607-B7EF-F476BEB19B8B}"/>
              </a:ext>
            </a:extLst>
          </p:cNvPr>
          <p:cNvSpPr>
            <a:spLocks noGrp="1" noChangeArrowheads="1"/>
          </p:cNvSpPr>
          <p:nvPr>
            <p:ph type="dt" sz="half" idx="10"/>
          </p:nvPr>
        </p:nvSpPr>
        <p:spPr>
          <a:ln/>
        </p:spPr>
        <p:txBody>
          <a:bodyPr/>
          <a:lstStyle>
            <a:lvl1pPr>
              <a:defRPr/>
            </a:lvl1pPr>
          </a:lstStyle>
          <a:p>
            <a:fld id="{8D032463-D7EF-4A97-81B8-F93935DCD840}" type="datetime1">
              <a:rPr lang="en-US" altLang="en-US"/>
              <a:pPr/>
              <a:t>3/6/24</a:t>
            </a:fld>
            <a:endParaRPr lang="en-US" altLang="en-US"/>
          </a:p>
        </p:txBody>
      </p:sp>
      <p:sp>
        <p:nvSpPr>
          <p:cNvPr id="8" name="Rectangle 6">
            <a:extLst>
              <a:ext uri="{FF2B5EF4-FFF2-40B4-BE49-F238E27FC236}">
                <a16:creationId xmlns:a16="http://schemas.microsoft.com/office/drawing/2014/main" id="{9533BEE9-53BF-4902-BB72-372AE3666DE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7">
            <a:extLst>
              <a:ext uri="{FF2B5EF4-FFF2-40B4-BE49-F238E27FC236}">
                <a16:creationId xmlns:a16="http://schemas.microsoft.com/office/drawing/2014/main" id="{844A7A2C-29AC-4620-BB3E-2BDBE51B2B0E}"/>
              </a:ext>
            </a:extLst>
          </p:cNvPr>
          <p:cNvSpPr>
            <a:spLocks noGrp="1" noChangeArrowheads="1"/>
          </p:cNvSpPr>
          <p:nvPr>
            <p:ph type="sldNum" sz="quarter" idx="12"/>
          </p:nvPr>
        </p:nvSpPr>
        <p:spPr>
          <a:ln/>
        </p:spPr>
        <p:txBody>
          <a:bodyPr/>
          <a:lstStyle>
            <a:lvl1pPr>
              <a:defRPr/>
            </a:lvl1pPr>
          </a:lstStyle>
          <a:p>
            <a:fld id="{2D176758-EA96-4A12-BD3E-918A0ECCB5F9}" type="slidenum">
              <a:rPr lang="en-US" altLang="en-US"/>
              <a:pPr/>
              <a:t>‹#›</a:t>
            </a:fld>
            <a:endParaRPr lang="en-US" altLang="en-US"/>
          </a:p>
        </p:txBody>
      </p:sp>
    </p:spTree>
    <p:extLst>
      <p:ext uri="{BB962C8B-B14F-4D97-AF65-F5344CB8AC3E}">
        <p14:creationId xmlns:p14="http://schemas.microsoft.com/office/powerpoint/2010/main" val="1315596289"/>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a:extLst>
              <a:ext uri="{FF2B5EF4-FFF2-40B4-BE49-F238E27FC236}">
                <a16:creationId xmlns:a16="http://schemas.microsoft.com/office/drawing/2014/main" id="{CDCECCF8-8734-4F65-BB2B-DC0DCC63CF1F}"/>
              </a:ext>
            </a:extLst>
          </p:cNvPr>
          <p:cNvSpPr>
            <a:spLocks noGrp="1" noChangeArrowheads="1"/>
          </p:cNvSpPr>
          <p:nvPr>
            <p:ph type="dt" sz="half" idx="10"/>
          </p:nvPr>
        </p:nvSpPr>
        <p:spPr>
          <a:ln/>
        </p:spPr>
        <p:txBody>
          <a:bodyPr/>
          <a:lstStyle>
            <a:lvl1pPr>
              <a:defRPr/>
            </a:lvl1pPr>
          </a:lstStyle>
          <a:p>
            <a:fld id="{B1662A39-02FD-4D16-8BA9-D0D0BB210804}" type="datetime1">
              <a:rPr lang="en-US" altLang="en-US"/>
              <a:pPr/>
              <a:t>3/6/24</a:t>
            </a:fld>
            <a:endParaRPr lang="en-US" altLang="en-US"/>
          </a:p>
        </p:txBody>
      </p:sp>
      <p:sp>
        <p:nvSpPr>
          <p:cNvPr id="4" name="Rectangle 6">
            <a:extLst>
              <a:ext uri="{FF2B5EF4-FFF2-40B4-BE49-F238E27FC236}">
                <a16:creationId xmlns:a16="http://schemas.microsoft.com/office/drawing/2014/main" id="{E7BCCFAB-B037-4D11-9D7A-89EDFF076E1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7">
            <a:extLst>
              <a:ext uri="{FF2B5EF4-FFF2-40B4-BE49-F238E27FC236}">
                <a16:creationId xmlns:a16="http://schemas.microsoft.com/office/drawing/2014/main" id="{2B999183-AFEB-4A74-A9D9-193094A49E89}"/>
              </a:ext>
            </a:extLst>
          </p:cNvPr>
          <p:cNvSpPr>
            <a:spLocks noGrp="1" noChangeArrowheads="1"/>
          </p:cNvSpPr>
          <p:nvPr>
            <p:ph type="sldNum" sz="quarter" idx="12"/>
          </p:nvPr>
        </p:nvSpPr>
        <p:spPr>
          <a:ln/>
        </p:spPr>
        <p:txBody>
          <a:bodyPr/>
          <a:lstStyle>
            <a:lvl1pPr>
              <a:defRPr/>
            </a:lvl1pPr>
          </a:lstStyle>
          <a:p>
            <a:fld id="{6A76473C-1F09-4E22-A67C-E931B0E8C6BF}" type="slidenum">
              <a:rPr lang="en-US" altLang="en-US"/>
              <a:pPr/>
              <a:t>‹#›</a:t>
            </a:fld>
            <a:endParaRPr lang="en-US" altLang="en-US"/>
          </a:p>
        </p:txBody>
      </p:sp>
    </p:spTree>
    <p:extLst>
      <p:ext uri="{BB962C8B-B14F-4D97-AF65-F5344CB8AC3E}">
        <p14:creationId xmlns:p14="http://schemas.microsoft.com/office/powerpoint/2010/main" val="3627368371"/>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10E646D5-51AF-4500-AAE8-AF24055419AE}"/>
              </a:ext>
            </a:extLst>
          </p:cNvPr>
          <p:cNvSpPr>
            <a:spLocks noGrp="1" noChangeArrowheads="1"/>
          </p:cNvSpPr>
          <p:nvPr>
            <p:ph type="dt" sz="half" idx="10"/>
          </p:nvPr>
        </p:nvSpPr>
        <p:spPr>
          <a:ln/>
        </p:spPr>
        <p:txBody>
          <a:bodyPr/>
          <a:lstStyle>
            <a:lvl1pPr>
              <a:defRPr/>
            </a:lvl1pPr>
          </a:lstStyle>
          <a:p>
            <a:fld id="{A709D146-19BF-4C6A-A798-E16A86A9F299}" type="datetime1">
              <a:rPr lang="en-US" altLang="en-US"/>
              <a:pPr/>
              <a:t>3/6/24</a:t>
            </a:fld>
            <a:endParaRPr lang="en-US" altLang="en-US"/>
          </a:p>
        </p:txBody>
      </p:sp>
      <p:sp>
        <p:nvSpPr>
          <p:cNvPr id="3" name="Rectangle 6">
            <a:extLst>
              <a:ext uri="{FF2B5EF4-FFF2-40B4-BE49-F238E27FC236}">
                <a16:creationId xmlns:a16="http://schemas.microsoft.com/office/drawing/2014/main" id="{9B8AFD1A-AD23-4EA7-87D2-392013E59B9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7">
            <a:extLst>
              <a:ext uri="{FF2B5EF4-FFF2-40B4-BE49-F238E27FC236}">
                <a16:creationId xmlns:a16="http://schemas.microsoft.com/office/drawing/2014/main" id="{1E8D63B4-69DA-435D-80D2-AF5E888A767B}"/>
              </a:ext>
            </a:extLst>
          </p:cNvPr>
          <p:cNvSpPr>
            <a:spLocks noGrp="1" noChangeArrowheads="1"/>
          </p:cNvSpPr>
          <p:nvPr>
            <p:ph type="sldNum" sz="quarter" idx="12"/>
          </p:nvPr>
        </p:nvSpPr>
        <p:spPr>
          <a:ln/>
        </p:spPr>
        <p:txBody>
          <a:bodyPr/>
          <a:lstStyle>
            <a:lvl1pPr>
              <a:defRPr/>
            </a:lvl1pPr>
          </a:lstStyle>
          <a:p>
            <a:fld id="{82DD6B8E-A309-47FD-8A15-61647DA49A48}" type="slidenum">
              <a:rPr lang="en-US" altLang="en-US"/>
              <a:pPr/>
              <a:t>‹#›</a:t>
            </a:fld>
            <a:endParaRPr lang="en-US" altLang="en-US"/>
          </a:p>
        </p:txBody>
      </p:sp>
    </p:spTree>
    <p:extLst>
      <p:ext uri="{BB962C8B-B14F-4D97-AF65-F5344CB8AC3E}">
        <p14:creationId xmlns:p14="http://schemas.microsoft.com/office/powerpoint/2010/main" val="2265125417"/>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B214543C-194C-470B-884F-695178BB0301}"/>
              </a:ext>
            </a:extLst>
          </p:cNvPr>
          <p:cNvSpPr>
            <a:spLocks noGrp="1" noChangeArrowheads="1"/>
          </p:cNvSpPr>
          <p:nvPr>
            <p:ph type="dt" sz="half" idx="10"/>
          </p:nvPr>
        </p:nvSpPr>
        <p:spPr>
          <a:ln/>
        </p:spPr>
        <p:txBody>
          <a:bodyPr/>
          <a:lstStyle>
            <a:lvl1pPr>
              <a:defRPr/>
            </a:lvl1pPr>
          </a:lstStyle>
          <a:p>
            <a:fld id="{8A0209B0-07DE-4543-B3DB-78FE820FEE9F}" type="datetime1">
              <a:rPr lang="en-US" altLang="en-US"/>
              <a:pPr/>
              <a:t>3/6/24</a:t>
            </a:fld>
            <a:endParaRPr lang="en-US" altLang="en-US"/>
          </a:p>
        </p:txBody>
      </p:sp>
      <p:sp>
        <p:nvSpPr>
          <p:cNvPr id="6" name="Rectangle 6">
            <a:extLst>
              <a:ext uri="{FF2B5EF4-FFF2-40B4-BE49-F238E27FC236}">
                <a16:creationId xmlns:a16="http://schemas.microsoft.com/office/drawing/2014/main" id="{4008E4A1-CE42-46A0-8C23-C5523F51722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
            <a:extLst>
              <a:ext uri="{FF2B5EF4-FFF2-40B4-BE49-F238E27FC236}">
                <a16:creationId xmlns:a16="http://schemas.microsoft.com/office/drawing/2014/main" id="{6798E835-653F-494F-86E7-502BE82FE77D}"/>
              </a:ext>
            </a:extLst>
          </p:cNvPr>
          <p:cNvSpPr>
            <a:spLocks noGrp="1" noChangeArrowheads="1"/>
          </p:cNvSpPr>
          <p:nvPr>
            <p:ph type="sldNum" sz="quarter" idx="12"/>
          </p:nvPr>
        </p:nvSpPr>
        <p:spPr>
          <a:ln/>
        </p:spPr>
        <p:txBody>
          <a:bodyPr/>
          <a:lstStyle>
            <a:lvl1pPr>
              <a:defRPr/>
            </a:lvl1pPr>
          </a:lstStyle>
          <a:p>
            <a:fld id="{10927646-37BE-471C-951C-AE9D433C3A45}" type="slidenum">
              <a:rPr lang="en-US" altLang="en-US"/>
              <a:pPr/>
              <a:t>‹#›</a:t>
            </a:fld>
            <a:endParaRPr lang="en-US" altLang="en-US"/>
          </a:p>
        </p:txBody>
      </p:sp>
    </p:spTree>
    <p:extLst>
      <p:ext uri="{BB962C8B-B14F-4D97-AF65-F5344CB8AC3E}">
        <p14:creationId xmlns:p14="http://schemas.microsoft.com/office/powerpoint/2010/main" val="3728898774"/>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EF554698-2366-4523-AEB1-209004F7B01A}"/>
              </a:ext>
            </a:extLst>
          </p:cNvPr>
          <p:cNvSpPr>
            <a:spLocks noGrp="1" noChangeArrowheads="1"/>
          </p:cNvSpPr>
          <p:nvPr>
            <p:ph type="dt" sz="half" idx="10"/>
          </p:nvPr>
        </p:nvSpPr>
        <p:spPr>
          <a:ln/>
        </p:spPr>
        <p:txBody>
          <a:bodyPr/>
          <a:lstStyle>
            <a:lvl1pPr>
              <a:defRPr/>
            </a:lvl1pPr>
          </a:lstStyle>
          <a:p>
            <a:fld id="{B33129D3-912E-406B-B412-632E24DB7377}" type="datetime1">
              <a:rPr lang="en-US" altLang="en-US"/>
              <a:pPr/>
              <a:t>3/6/24</a:t>
            </a:fld>
            <a:endParaRPr lang="en-US" altLang="en-US"/>
          </a:p>
        </p:txBody>
      </p:sp>
      <p:sp>
        <p:nvSpPr>
          <p:cNvPr id="6" name="Rectangle 6">
            <a:extLst>
              <a:ext uri="{FF2B5EF4-FFF2-40B4-BE49-F238E27FC236}">
                <a16:creationId xmlns:a16="http://schemas.microsoft.com/office/drawing/2014/main" id="{C47A8E11-DD68-49CD-846C-193C4176C8F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
            <a:extLst>
              <a:ext uri="{FF2B5EF4-FFF2-40B4-BE49-F238E27FC236}">
                <a16:creationId xmlns:a16="http://schemas.microsoft.com/office/drawing/2014/main" id="{D7367773-1B25-4A1E-8AEF-61AEB72AFA00}"/>
              </a:ext>
            </a:extLst>
          </p:cNvPr>
          <p:cNvSpPr>
            <a:spLocks noGrp="1" noChangeArrowheads="1"/>
          </p:cNvSpPr>
          <p:nvPr>
            <p:ph type="sldNum" sz="quarter" idx="12"/>
          </p:nvPr>
        </p:nvSpPr>
        <p:spPr>
          <a:ln/>
        </p:spPr>
        <p:txBody>
          <a:bodyPr/>
          <a:lstStyle>
            <a:lvl1pPr>
              <a:defRPr/>
            </a:lvl1pPr>
          </a:lstStyle>
          <a:p>
            <a:fld id="{0FCD2D28-311D-4913-A944-3EC132B6E611}" type="slidenum">
              <a:rPr lang="en-US" altLang="en-US"/>
              <a:pPr/>
              <a:t>‹#›</a:t>
            </a:fld>
            <a:endParaRPr lang="en-US" altLang="en-US"/>
          </a:p>
        </p:txBody>
      </p:sp>
    </p:spTree>
    <p:extLst>
      <p:ext uri="{BB962C8B-B14F-4D97-AF65-F5344CB8AC3E}">
        <p14:creationId xmlns:p14="http://schemas.microsoft.com/office/powerpoint/2010/main" val="381504742"/>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AFFC7C06-6B44-4C5E-8D3F-435D93556D97}"/>
              </a:ext>
            </a:extLst>
          </p:cNvPr>
          <p:cNvSpPr>
            <a:spLocks noGrp="1" noChangeArrowheads="1"/>
          </p:cNvSpPr>
          <p:nvPr>
            <p:ph type="dt" sz="half" idx="10"/>
          </p:nvPr>
        </p:nvSpPr>
        <p:spPr>
          <a:ln/>
        </p:spPr>
        <p:txBody>
          <a:bodyPr/>
          <a:lstStyle>
            <a:lvl1pPr>
              <a:defRPr/>
            </a:lvl1pPr>
          </a:lstStyle>
          <a:p>
            <a:fld id="{2F9F1640-DF7E-4806-B5AC-5EB2FA599B2C}" type="datetime1">
              <a:rPr lang="en-US" altLang="en-US"/>
              <a:pPr/>
              <a:t>3/6/24</a:t>
            </a:fld>
            <a:endParaRPr lang="en-US" altLang="en-US"/>
          </a:p>
        </p:txBody>
      </p:sp>
      <p:sp>
        <p:nvSpPr>
          <p:cNvPr id="5" name="Rectangle 6">
            <a:extLst>
              <a:ext uri="{FF2B5EF4-FFF2-40B4-BE49-F238E27FC236}">
                <a16:creationId xmlns:a16="http://schemas.microsoft.com/office/drawing/2014/main" id="{7AFC3190-E070-493A-A80B-604F4626D0C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
            <a:extLst>
              <a:ext uri="{FF2B5EF4-FFF2-40B4-BE49-F238E27FC236}">
                <a16:creationId xmlns:a16="http://schemas.microsoft.com/office/drawing/2014/main" id="{01C68984-343E-4575-8479-8A958B35EE4F}"/>
              </a:ext>
            </a:extLst>
          </p:cNvPr>
          <p:cNvSpPr>
            <a:spLocks noGrp="1" noChangeArrowheads="1"/>
          </p:cNvSpPr>
          <p:nvPr>
            <p:ph type="sldNum" sz="quarter" idx="12"/>
          </p:nvPr>
        </p:nvSpPr>
        <p:spPr>
          <a:ln/>
        </p:spPr>
        <p:txBody>
          <a:bodyPr/>
          <a:lstStyle>
            <a:lvl1pPr>
              <a:defRPr/>
            </a:lvl1pPr>
          </a:lstStyle>
          <a:p>
            <a:fld id="{4C1D83E2-7AC5-4C07-9E31-AAC10957E28F}" type="slidenum">
              <a:rPr lang="en-US" altLang="en-US"/>
              <a:pPr/>
              <a:t>‹#›</a:t>
            </a:fld>
            <a:endParaRPr lang="en-US" altLang="en-US"/>
          </a:p>
        </p:txBody>
      </p:sp>
    </p:spTree>
    <p:extLst>
      <p:ext uri="{BB962C8B-B14F-4D97-AF65-F5344CB8AC3E}">
        <p14:creationId xmlns:p14="http://schemas.microsoft.com/office/powerpoint/2010/main" val="201135633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CC5DD4E5-7D2F-4441-A682-E144888FF653}" type="slidenum">
              <a:rPr lang="en-US"/>
              <a:pPr>
                <a:defRPr/>
              </a:pPr>
              <a:t>‹#›</a:t>
            </a:fld>
            <a:endParaRPr lang="en-US"/>
          </a:p>
        </p:txBody>
      </p:sp>
    </p:spTree>
    <p:extLst>
      <p:ext uri="{BB962C8B-B14F-4D97-AF65-F5344CB8AC3E}">
        <p14:creationId xmlns:p14="http://schemas.microsoft.com/office/powerpoint/2010/main" val="157532314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391400" y="609600"/>
            <a:ext cx="1524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819400" y="609600"/>
            <a:ext cx="4419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CB0DBD21-394A-489F-8A55-E1A179F054FE}"/>
              </a:ext>
            </a:extLst>
          </p:cNvPr>
          <p:cNvSpPr>
            <a:spLocks noGrp="1" noChangeArrowheads="1"/>
          </p:cNvSpPr>
          <p:nvPr>
            <p:ph type="dt" sz="half" idx="10"/>
          </p:nvPr>
        </p:nvSpPr>
        <p:spPr>
          <a:ln/>
        </p:spPr>
        <p:txBody>
          <a:bodyPr/>
          <a:lstStyle>
            <a:lvl1pPr>
              <a:defRPr/>
            </a:lvl1pPr>
          </a:lstStyle>
          <a:p>
            <a:fld id="{951B0243-9238-471D-958F-9481DD6E0596}" type="datetime1">
              <a:rPr lang="en-US" altLang="en-US"/>
              <a:pPr/>
              <a:t>3/6/24</a:t>
            </a:fld>
            <a:endParaRPr lang="en-US" altLang="en-US"/>
          </a:p>
        </p:txBody>
      </p:sp>
      <p:sp>
        <p:nvSpPr>
          <p:cNvPr id="5" name="Rectangle 6">
            <a:extLst>
              <a:ext uri="{FF2B5EF4-FFF2-40B4-BE49-F238E27FC236}">
                <a16:creationId xmlns:a16="http://schemas.microsoft.com/office/drawing/2014/main" id="{81820611-76CA-42B0-B123-2BE05CF86E7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
            <a:extLst>
              <a:ext uri="{FF2B5EF4-FFF2-40B4-BE49-F238E27FC236}">
                <a16:creationId xmlns:a16="http://schemas.microsoft.com/office/drawing/2014/main" id="{CE6FDB87-A6C2-4780-8422-C1168E7131F4}"/>
              </a:ext>
            </a:extLst>
          </p:cNvPr>
          <p:cNvSpPr>
            <a:spLocks noGrp="1" noChangeArrowheads="1"/>
          </p:cNvSpPr>
          <p:nvPr>
            <p:ph type="sldNum" sz="quarter" idx="12"/>
          </p:nvPr>
        </p:nvSpPr>
        <p:spPr>
          <a:ln/>
        </p:spPr>
        <p:txBody>
          <a:bodyPr/>
          <a:lstStyle>
            <a:lvl1pPr>
              <a:defRPr/>
            </a:lvl1pPr>
          </a:lstStyle>
          <a:p>
            <a:fld id="{20D89356-A0DE-4CBE-9895-DD2F89763E64}" type="slidenum">
              <a:rPr lang="en-US" altLang="en-US"/>
              <a:pPr/>
              <a:t>‹#›</a:t>
            </a:fld>
            <a:endParaRPr lang="en-US" altLang="en-US"/>
          </a:p>
        </p:txBody>
      </p:sp>
    </p:spTree>
    <p:extLst>
      <p:ext uri="{BB962C8B-B14F-4D97-AF65-F5344CB8AC3E}">
        <p14:creationId xmlns:p14="http://schemas.microsoft.com/office/powerpoint/2010/main" val="3391407066"/>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819400" y="609600"/>
            <a:ext cx="6096000" cy="1143000"/>
          </a:xfrm>
        </p:spPr>
        <p:txBody>
          <a:bodyPr/>
          <a:lstStyle/>
          <a:p>
            <a:r>
              <a:rPr lang="en-US"/>
              <a:t>Click to edit Master title style</a:t>
            </a:r>
          </a:p>
        </p:txBody>
      </p:sp>
      <p:sp>
        <p:nvSpPr>
          <p:cNvPr id="3" name="Text Placeholder 2"/>
          <p:cNvSpPr>
            <a:spLocks noGrp="1"/>
          </p:cNvSpPr>
          <p:nvPr>
            <p:ph type="body" sz="half" idx="1"/>
          </p:nvPr>
        </p:nvSpPr>
        <p:spPr>
          <a:xfrm>
            <a:off x="28194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9436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39E493F7-8051-44C1-B2F1-B0A6C7BEB502}"/>
              </a:ext>
            </a:extLst>
          </p:cNvPr>
          <p:cNvSpPr>
            <a:spLocks noGrp="1" noChangeArrowheads="1"/>
          </p:cNvSpPr>
          <p:nvPr>
            <p:ph type="dt" sz="half" idx="10"/>
          </p:nvPr>
        </p:nvSpPr>
        <p:spPr>
          <a:ln/>
        </p:spPr>
        <p:txBody>
          <a:bodyPr/>
          <a:lstStyle>
            <a:lvl1pPr>
              <a:defRPr/>
            </a:lvl1pPr>
          </a:lstStyle>
          <a:p>
            <a:fld id="{4299F9E6-DFA8-4909-B481-E03F31AF93CF}" type="datetime1">
              <a:rPr lang="en-US" altLang="en-US"/>
              <a:pPr/>
              <a:t>3/6/24</a:t>
            </a:fld>
            <a:endParaRPr lang="en-US" altLang="en-US"/>
          </a:p>
        </p:txBody>
      </p:sp>
      <p:sp>
        <p:nvSpPr>
          <p:cNvPr id="6" name="Rectangle 6">
            <a:extLst>
              <a:ext uri="{FF2B5EF4-FFF2-40B4-BE49-F238E27FC236}">
                <a16:creationId xmlns:a16="http://schemas.microsoft.com/office/drawing/2014/main" id="{03D60548-8525-424B-B23C-188B70BD409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
            <a:extLst>
              <a:ext uri="{FF2B5EF4-FFF2-40B4-BE49-F238E27FC236}">
                <a16:creationId xmlns:a16="http://schemas.microsoft.com/office/drawing/2014/main" id="{A7A10F56-7586-4055-9596-156D77225856}"/>
              </a:ext>
            </a:extLst>
          </p:cNvPr>
          <p:cNvSpPr>
            <a:spLocks noGrp="1" noChangeArrowheads="1"/>
          </p:cNvSpPr>
          <p:nvPr>
            <p:ph type="sldNum" sz="quarter" idx="12"/>
          </p:nvPr>
        </p:nvSpPr>
        <p:spPr>
          <a:ln/>
        </p:spPr>
        <p:txBody>
          <a:bodyPr/>
          <a:lstStyle>
            <a:lvl1pPr>
              <a:defRPr/>
            </a:lvl1pPr>
          </a:lstStyle>
          <a:p>
            <a:fld id="{EF89CDCE-17AE-4C7C-83E0-2E14B7253457}" type="slidenum">
              <a:rPr lang="en-US" altLang="en-US"/>
              <a:pPr/>
              <a:t>‹#›</a:t>
            </a:fld>
            <a:endParaRPr lang="en-US" altLang="en-US"/>
          </a:p>
        </p:txBody>
      </p:sp>
    </p:spTree>
    <p:extLst>
      <p:ext uri="{BB962C8B-B14F-4D97-AF65-F5344CB8AC3E}">
        <p14:creationId xmlns:p14="http://schemas.microsoft.com/office/powerpoint/2010/main" val="2662342494"/>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8D32F32D-77A2-4C19-A973-8BA938E69908}"/>
              </a:ext>
            </a:extLst>
          </p:cNvPr>
          <p:cNvSpPr>
            <a:spLocks noGrp="1" noChangeArrowheads="1"/>
          </p:cNvSpPr>
          <p:nvPr>
            <p:ph type="dt" sz="half" idx="10"/>
          </p:nvPr>
        </p:nvSpPr>
        <p:spPr/>
        <p:txBody>
          <a:bodyPr/>
          <a:lstStyle>
            <a:lvl1pPr>
              <a:defRPr>
                <a:latin typeface="+mn-lt"/>
                <a:ea typeface="+mn-ea"/>
              </a:defRPr>
            </a:lvl1pPr>
          </a:lstStyle>
          <a:p>
            <a:pPr>
              <a:defRPr/>
            </a:pPr>
            <a:endParaRPr lang="en-US"/>
          </a:p>
        </p:txBody>
      </p:sp>
      <p:sp>
        <p:nvSpPr>
          <p:cNvPr id="5" name="Rectangle 5">
            <a:extLst>
              <a:ext uri="{FF2B5EF4-FFF2-40B4-BE49-F238E27FC236}">
                <a16:creationId xmlns:a16="http://schemas.microsoft.com/office/drawing/2014/main" id="{DFC600F9-0175-4C85-A0F7-3544B087E167}"/>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3F1E07D-304A-4449-8D66-EED4B3ABCE08}"/>
              </a:ext>
            </a:extLst>
          </p:cNvPr>
          <p:cNvSpPr>
            <a:spLocks noGrp="1" noChangeArrowheads="1"/>
          </p:cNvSpPr>
          <p:nvPr>
            <p:ph type="sldNum" sz="quarter" idx="12"/>
          </p:nvPr>
        </p:nvSpPr>
        <p:spPr/>
        <p:txBody>
          <a:bodyPr/>
          <a:lstStyle>
            <a:lvl1pPr>
              <a:defRPr/>
            </a:lvl1pPr>
          </a:lstStyle>
          <a:p>
            <a:fld id="{8E8ECF39-2D25-4F1A-B55A-235B7FFC8964}" type="slidenum">
              <a:rPr lang="en-US" altLang="en-US"/>
              <a:pPr/>
              <a:t>‹#›</a:t>
            </a:fld>
            <a:endParaRPr lang="en-US" altLang="en-US"/>
          </a:p>
        </p:txBody>
      </p:sp>
    </p:spTree>
    <p:extLst>
      <p:ext uri="{BB962C8B-B14F-4D97-AF65-F5344CB8AC3E}">
        <p14:creationId xmlns:p14="http://schemas.microsoft.com/office/powerpoint/2010/main" val="300986817"/>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0DB3D211-2228-4455-B6AA-DFA02449820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29C75EC-ECD1-43D2-8B12-8FFFCB95277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171A526-77F9-44B3-BD38-E4921C4E9654}"/>
              </a:ext>
            </a:extLst>
          </p:cNvPr>
          <p:cNvSpPr>
            <a:spLocks noGrp="1" noChangeArrowheads="1"/>
          </p:cNvSpPr>
          <p:nvPr>
            <p:ph type="sldNum" sz="quarter" idx="12"/>
          </p:nvPr>
        </p:nvSpPr>
        <p:spPr>
          <a:ln/>
        </p:spPr>
        <p:txBody>
          <a:bodyPr/>
          <a:lstStyle>
            <a:lvl1pPr>
              <a:defRPr/>
            </a:lvl1pPr>
          </a:lstStyle>
          <a:p>
            <a:fld id="{CFE29C23-024F-42ED-9E2D-2CCBD886C59F}" type="slidenum">
              <a:rPr lang="en-US" altLang="en-US"/>
              <a:pPr/>
              <a:t>‹#›</a:t>
            </a:fld>
            <a:endParaRPr lang="en-US" altLang="en-US"/>
          </a:p>
        </p:txBody>
      </p:sp>
    </p:spTree>
    <p:extLst>
      <p:ext uri="{BB962C8B-B14F-4D97-AF65-F5344CB8AC3E}">
        <p14:creationId xmlns:p14="http://schemas.microsoft.com/office/powerpoint/2010/main" val="1633031760"/>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F001B792-F74A-4FD5-875F-D74D102390B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6BB9604-5FE2-4615-B2E7-5F5CF758E9B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3A04443-BF16-4A13-B436-029860EE4A49}"/>
              </a:ext>
            </a:extLst>
          </p:cNvPr>
          <p:cNvSpPr>
            <a:spLocks noGrp="1" noChangeArrowheads="1"/>
          </p:cNvSpPr>
          <p:nvPr>
            <p:ph type="sldNum" sz="quarter" idx="12"/>
          </p:nvPr>
        </p:nvSpPr>
        <p:spPr>
          <a:ln/>
        </p:spPr>
        <p:txBody>
          <a:bodyPr/>
          <a:lstStyle>
            <a:lvl1pPr>
              <a:defRPr/>
            </a:lvl1pPr>
          </a:lstStyle>
          <a:p>
            <a:fld id="{864772D3-F63C-4B25-8E0D-A1F79753E310}" type="slidenum">
              <a:rPr lang="en-US" altLang="en-US"/>
              <a:pPr/>
              <a:t>‹#›</a:t>
            </a:fld>
            <a:endParaRPr lang="en-US" altLang="en-US"/>
          </a:p>
        </p:txBody>
      </p:sp>
    </p:spTree>
    <p:extLst>
      <p:ext uri="{BB962C8B-B14F-4D97-AF65-F5344CB8AC3E}">
        <p14:creationId xmlns:p14="http://schemas.microsoft.com/office/powerpoint/2010/main" val="999739473"/>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AA652B4A-6F0B-4010-BE6B-93BF9D5B460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5606EF5-03DC-45E1-9898-AC98BAC861F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0531D25-E579-453A-8317-4BF1B6033E5F}"/>
              </a:ext>
            </a:extLst>
          </p:cNvPr>
          <p:cNvSpPr>
            <a:spLocks noGrp="1" noChangeArrowheads="1"/>
          </p:cNvSpPr>
          <p:nvPr>
            <p:ph type="sldNum" sz="quarter" idx="12"/>
          </p:nvPr>
        </p:nvSpPr>
        <p:spPr>
          <a:ln/>
        </p:spPr>
        <p:txBody>
          <a:bodyPr/>
          <a:lstStyle>
            <a:lvl1pPr>
              <a:defRPr/>
            </a:lvl1pPr>
          </a:lstStyle>
          <a:p>
            <a:fld id="{FCEDEDC8-39F1-40CC-9177-DE558F2458F8}" type="slidenum">
              <a:rPr lang="en-US" altLang="en-US"/>
              <a:pPr/>
              <a:t>‹#›</a:t>
            </a:fld>
            <a:endParaRPr lang="en-US" altLang="en-US"/>
          </a:p>
        </p:txBody>
      </p:sp>
    </p:spTree>
    <p:extLst>
      <p:ext uri="{BB962C8B-B14F-4D97-AF65-F5344CB8AC3E}">
        <p14:creationId xmlns:p14="http://schemas.microsoft.com/office/powerpoint/2010/main" val="485277332"/>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35DAD68B-AAB2-4ECE-ABC8-F535E8AAF7F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027DF7B6-E9DC-4BF4-8E02-9B07527213F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A01BB31-2B88-495F-A2A1-FDFC2EE0B7D5}"/>
              </a:ext>
            </a:extLst>
          </p:cNvPr>
          <p:cNvSpPr>
            <a:spLocks noGrp="1" noChangeArrowheads="1"/>
          </p:cNvSpPr>
          <p:nvPr>
            <p:ph type="sldNum" sz="quarter" idx="12"/>
          </p:nvPr>
        </p:nvSpPr>
        <p:spPr>
          <a:ln/>
        </p:spPr>
        <p:txBody>
          <a:bodyPr/>
          <a:lstStyle>
            <a:lvl1pPr>
              <a:defRPr/>
            </a:lvl1pPr>
          </a:lstStyle>
          <a:p>
            <a:fld id="{A5D11F4C-98AD-4C95-8C1D-AC678DD5736D}" type="slidenum">
              <a:rPr lang="en-US" altLang="en-US"/>
              <a:pPr/>
              <a:t>‹#›</a:t>
            </a:fld>
            <a:endParaRPr lang="en-US" altLang="en-US"/>
          </a:p>
        </p:txBody>
      </p:sp>
    </p:spTree>
    <p:extLst>
      <p:ext uri="{BB962C8B-B14F-4D97-AF65-F5344CB8AC3E}">
        <p14:creationId xmlns:p14="http://schemas.microsoft.com/office/powerpoint/2010/main" val="218746873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615B6F7F-E1F2-4118-9A79-21D20E02B27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AC3B915-7AE3-4B5A-9203-04A493348B4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89A0414-3954-4DC1-9A3F-2643B24441B0}"/>
              </a:ext>
            </a:extLst>
          </p:cNvPr>
          <p:cNvSpPr>
            <a:spLocks noGrp="1" noChangeArrowheads="1"/>
          </p:cNvSpPr>
          <p:nvPr>
            <p:ph type="sldNum" sz="quarter" idx="12"/>
          </p:nvPr>
        </p:nvSpPr>
        <p:spPr>
          <a:ln/>
        </p:spPr>
        <p:txBody>
          <a:bodyPr/>
          <a:lstStyle>
            <a:lvl1pPr>
              <a:defRPr/>
            </a:lvl1pPr>
          </a:lstStyle>
          <a:p>
            <a:fld id="{F3519E8A-2E35-456B-BC3E-D54FC48FA2A1}" type="slidenum">
              <a:rPr lang="en-US" altLang="en-US"/>
              <a:pPr/>
              <a:t>‹#›</a:t>
            </a:fld>
            <a:endParaRPr lang="en-US" altLang="en-US"/>
          </a:p>
        </p:txBody>
      </p:sp>
    </p:spTree>
    <p:extLst>
      <p:ext uri="{BB962C8B-B14F-4D97-AF65-F5344CB8AC3E}">
        <p14:creationId xmlns:p14="http://schemas.microsoft.com/office/powerpoint/2010/main" val="2619977283"/>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B934AFA8-D6F1-485F-A483-3679A3A690F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F6BB2A7-F08C-4014-90F5-46158CE14CC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9D043B4-8591-4040-837C-0CC5065403BA}"/>
              </a:ext>
            </a:extLst>
          </p:cNvPr>
          <p:cNvSpPr>
            <a:spLocks noGrp="1" noChangeArrowheads="1"/>
          </p:cNvSpPr>
          <p:nvPr>
            <p:ph type="sldNum" sz="quarter" idx="12"/>
          </p:nvPr>
        </p:nvSpPr>
        <p:spPr>
          <a:ln/>
        </p:spPr>
        <p:txBody>
          <a:bodyPr/>
          <a:lstStyle>
            <a:lvl1pPr>
              <a:defRPr/>
            </a:lvl1pPr>
          </a:lstStyle>
          <a:p>
            <a:fld id="{A96E63B6-1E1C-4F94-A5C3-CED9B5501680}" type="slidenum">
              <a:rPr lang="en-US" altLang="en-US"/>
              <a:pPr/>
              <a:t>‹#›</a:t>
            </a:fld>
            <a:endParaRPr lang="en-US" altLang="en-US"/>
          </a:p>
        </p:txBody>
      </p:sp>
    </p:spTree>
    <p:extLst>
      <p:ext uri="{BB962C8B-B14F-4D97-AF65-F5344CB8AC3E}">
        <p14:creationId xmlns:p14="http://schemas.microsoft.com/office/powerpoint/2010/main" val="4151949846"/>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915BA1D6-3D97-4E50-BDD7-F96FD10531C2}"/>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745A06FD-F791-48F6-B9D0-9BD1D62BF84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A94CCEB-E455-4702-BC8A-74EBF8C6D1E8}"/>
              </a:ext>
            </a:extLst>
          </p:cNvPr>
          <p:cNvSpPr>
            <a:spLocks noGrp="1" noChangeArrowheads="1"/>
          </p:cNvSpPr>
          <p:nvPr>
            <p:ph type="sldNum" sz="quarter" idx="12"/>
          </p:nvPr>
        </p:nvSpPr>
        <p:spPr>
          <a:ln/>
        </p:spPr>
        <p:txBody>
          <a:bodyPr/>
          <a:lstStyle>
            <a:lvl1pPr>
              <a:defRPr/>
            </a:lvl1pPr>
          </a:lstStyle>
          <a:p>
            <a:fld id="{D414A7B9-FC04-4D2B-8F76-DB7A63BDE620}" type="slidenum">
              <a:rPr lang="en-US" altLang="en-US"/>
              <a:pPr/>
              <a:t>‹#›</a:t>
            </a:fld>
            <a:endParaRPr lang="en-US" altLang="en-US"/>
          </a:p>
        </p:txBody>
      </p:sp>
    </p:spTree>
    <p:extLst>
      <p:ext uri="{BB962C8B-B14F-4D97-AF65-F5344CB8AC3E}">
        <p14:creationId xmlns:p14="http://schemas.microsoft.com/office/powerpoint/2010/main" val="265381563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35"/>
            <a:ext cx="8229600" cy="4530725"/>
          </a:xfrm>
        </p:spPr>
        <p:txBody>
          <a:bodyPr/>
          <a:lstStyle/>
          <a:p>
            <a:pPr lvl="0"/>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1441D118-CC4C-A64D-BBA6-B6902C07ED20}" type="slidenum">
              <a:rPr lang="en-US"/>
              <a:pPr>
                <a:defRPr/>
              </a:pPr>
              <a:t>‹#›</a:t>
            </a:fld>
            <a:endParaRPr lang="en-US"/>
          </a:p>
        </p:txBody>
      </p:sp>
    </p:spTree>
    <p:extLst>
      <p:ext uri="{BB962C8B-B14F-4D97-AF65-F5344CB8AC3E}">
        <p14:creationId xmlns:p14="http://schemas.microsoft.com/office/powerpoint/2010/main" val="668107024"/>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30C22F40-6618-4F41-B3F3-DF2FC7619366}"/>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A8388024-DB25-4984-8205-66D379F4BA8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651F8BDB-DC42-418A-AC91-D14B405A5A6B}"/>
              </a:ext>
            </a:extLst>
          </p:cNvPr>
          <p:cNvSpPr>
            <a:spLocks noGrp="1" noChangeArrowheads="1"/>
          </p:cNvSpPr>
          <p:nvPr>
            <p:ph type="sldNum" sz="quarter" idx="12"/>
          </p:nvPr>
        </p:nvSpPr>
        <p:spPr>
          <a:ln/>
        </p:spPr>
        <p:txBody>
          <a:bodyPr/>
          <a:lstStyle>
            <a:lvl1pPr>
              <a:defRPr/>
            </a:lvl1pPr>
          </a:lstStyle>
          <a:p>
            <a:fld id="{DA55E864-EC37-469B-A093-7349693E1E2B}" type="slidenum">
              <a:rPr lang="en-US" altLang="en-US"/>
              <a:pPr/>
              <a:t>‹#›</a:t>
            </a:fld>
            <a:endParaRPr lang="en-US" altLang="en-US"/>
          </a:p>
        </p:txBody>
      </p:sp>
    </p:spTree>
    <p:extLst>
      <p:ext uri="{BB962C8B-B14F-4D97-AF65-F5344CB8AC3E}">
        <p14:creationId xmlns:p14="http://schemas.microsoft.com/office/powerpoint/2010/main" val="545090455"/>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B16B31CD-ADF3-442B-9718-1004256D9263}"/>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A660A3A4-8D21-4159-8E5A-D4431B7F8D1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D3441597-81DE-4443-BB1B-F886183256C9}"/>
              </a:ext>
            </a:extLst>
          </p:cNvPr>
          <p:cNvSpPr>
            <a:spLocks noGrp="1" noChangeArrowheads="1"/>
          </p:cNvSpPr>
          <p:nvPr>
            <p:ph type="sldNum" sz="quarter" idx="12"/>
          </p:nvPr>
        </p:nvSpPr>
        <p:spPr>
          <a:ln/>
        </p:spPr>
        <p:txBody>
          <a:bodyPr/>
          <a:lstStyle>
            <a:lvl1pPr>
              <a:defRPr/>
            </a:lvl1pPr>
          </a:lstStyle>
          <a:p>
            <a:fld id="{F8DF27D8-CC41-4697-B466-9A5B19F4B018}" type="slidenum">
              <a:rPr lang="en-US" altLang="en-US"/>
              <a:pPr/>
              <a:t>‹#›</a:t>
            </a:fld>
            <a:endParaRPr lang="en-US" altLang="en-US"/>
          </a:p>
        </p:txBody>
      </p:sp>
    </p:spTree>
    <p:extLst>
      <p:ext uri="{BB962C8B-B14F-4D97-AF65-F5344CB8AC3E}">
        <p14:creationId xmlns:p14="http://schemas.microsoft.com/office/powerpoint/2010/main" val="1100219369"/>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A2430697-01F8-40A1-BDB6-6CAF77C45341}"/>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EEBB4EA2-398D-45FB-8110-8E3E1F341D9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7F013FB4-645F-44DB-B6BC-CD3D1CEB6EDE}"/>
              </a:ext>
            </a:extLst>
          </p:cNvPr>
          <p:cNvSpPr>
            <a:spLocks noGrp="1" noChangeArrowheads="1"/>
          </p:cNvSpPr>
          <p:nvPr>
            <p:ph type="sldNum" sz="quarter" idx="12"/>
          </p:nvPr>
        </p:nvSpPr>
        <p:spPr>
          <a:ln/>
        </p:spPr>
        <p:txBody>
          <a:bodyPr/>
          <a:lstStyle>
            <a:lvl1pPr>
              <a:defRPr/>
            </a:lvl1pPr>
          </a:lstStyle>
          <a:p>
            <a:fld id="{9FE94484-A1A4-4217-907D-93F545BC10FD}" type="slidenum">
              <a:rPr lang="en-US" altLang="en-US"/>
              <a:pPr/>
              <a:t>‹#›</a:t>
            </a:fld>
            <a:endParaRPr lang="en-US" altLang="en-US"/>
          </a:p>
        </p:txBody>
      </p:sp>
    </p:spTree>
    <p:extLst>
      <p:ext uri="{BB962C8B-B14F-4D97-AF65-F5344CB8AC3E}">
        <p14:creationId xmlns:p14="http://schemas.microsoft.com/office/powerpoint/2010/main" val="4198086572"/>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89AE7980-B855-4DD0-A65F-853341ACB533}"/>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5663959-34AB-4C42-A803-08F8CB4CDB9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2898A7E3-3DAC-4369-9D8F-3A832A861670}"/>
              </a:ext>
            </a:extLst>
          </p:cNvPr>
          <p:cNvSpPr>
            <a:spLocks noGrp="1" noChangeArrowheads="1"/>
          </p:cNvSpPr>
          <p:nvPr>
            <p:ph type="sldNum" sz="quarter" idx="12"/>
          </p:nvPr>
        </p:nvSpPr>
        <p:spPr>
          <a:ln/>
        </p:spPr>
        <p:txBody>
          <a:bodyPr/>
          <a:lstStyle>
            <a:lvl1pPr>
              <a:defRPr/>
            </a:lvl1pPr>
          </a:lstStyle>
          <a:p>
            <a:fld id="{69A7BB4F-2E82-4A85-B4AA-75638E59BE0B}" type="slidenum">
              <a:rPr lang="en-US" altLang="en-US"/>
              <a:pPr/>
              <a:t>‹#›</a:t>
            </a:fld>
            <a:endParaRPr lang="en-US" altLang="en-US"/>
          </a:p>
        </p:txBody>
      </p:sp>
    </p:spTree>
    <p:extLst>
      <p:ext uri="{BB962C8B-B14F-4D97-AF65-F5344CB8AC3E}">
        <p14:creationId xmlns:p14="http://schemas.microsoft.com/office/powerpoint/2010/main" val="2399219631"/>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595937F-46AE-4066-A095-C8F44A7CC884}"/>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ADCC02D7-8315-4C80-B554-3817CEBFABE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DAE11D36-E8B7-45CB-90D5-AAB8EA0AE6AF}"/>
              </a:ext>
            </a:extLst>
          </p:cNvPr>
          <p:cNvSpPr>
            <a:spLocks noGrp="1" noChangeArrowheads="1"/>
          </p:cNvSpPr>
          <p:nvPr>
            <p:ph type="sldNum" sz="quarter" idx="12"/>
          </p:nvPr>
        </p:nvSpPr>
        <p:spPr>
          <a:ln/>
        </p:spPr>
        <p:txBody>
          <a:bodyPr/>
          <a:lstStyle>
            <a:lvl1pPr>
              <a:defRPr/>
            </a:lvl1pPr>
          </a:lstStyle>
          <a:p>
            <a:fld id="{CE36D746-966A-46D4-902B-81B040E17F1B}" type="slidenum">
              <a:rPr lang="en-US" altLang="en-US"/>
              <a:pPr/>
              <a:t>‹#›</a:t>
            </a:fld>
            <a:endParaRPr lang="en-US" altLang="en-US"/>
          </a:p>
        </p:txBody>
      </p:sp>
    </p:spTree>
    <p:extLst>
      <p:ext uri="{BB962C8B-B14F-4D97-AF65-F5344CB8AC3E}">
        <p14:creationId xmlns:p14="http://schemas.microsoft.com/office/powerpoint/2010/main" val="346227933"/>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115BC94-6004-4B1B-8B26-AB8A86AB93D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EEF15A6-B447-43B3-99B1-1DE06590F90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3C0688B-7C82-47AF-8822-476FF68F1F91}"/>
              </a:ext>
            </a:extLst>
          </p:cNvPr>
          <p:cNvSpPr>
            <a:spLocks noGrp="1" noChangeArrowheads="1"/>
          </p:cNvSpPr>
          <p:nvPr>
            <p:ph type="sldNum" sz="quarter" idx="12"/>
          </p:nvPr>
        </p:nvSpPr>
        <p:spPr>
          <a:ln/>
        </p:spPr>
        <p:txBody>
          <a:bodyPr/>
          <a:lstStyle>
            <a:lvl1pPr>
              <a:defRPr/>
            </a:lvl1pPr>
          </a:lstStyle>
          <a:p>
            <a:fld id="{CED83940-0E87-4AF4-B475-581B93B48B93}" type="slidenum">
              <a:rPr lang="en-US" altLang="en-US"/>
              <a:pPr/>
              <a:t>‹#›</a:t>
            </a:fld>
            <a:endParaRPr lang="en-US" altLang="en-US"/>
          </a:p>
        </p:txBody>
      </p:sp>
    </p:spTree>
    <p:extLst>
      <p:ext uri="{BB962C8B-B14F-4D97-AF65-F5344CB8AC3E}">
        <p14:creationId xmlns:p14="http://schemas.microsoft.com/office/powerpoint/2010/main" val="3552635531"/>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E1AA77B-788D-4967-809E-7D1B52AA6A2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85D61CB8-AED0-4E41-9755-7518DD33188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E24768A-A7DB-46FE-BF9B-ACEF4D7B949B}"/>
              </a:ext>
            </a:extLst>
          </p:cNvPr>
          <p:cNvSpPr>
            <a:spLocks noGrp="1" noChangeArrowheads="1"/>
          </p:cNvSpPr>
          <p:nvPr>
            <p:ph type="sldNum" sz="quarter" idx="12"/>
          </p:nvPr>
        </p:nvSpPr>
        <p:spPr>
          <a:ln/>
        </p:spPr>
        <p:txBody>
          <a:bodyPr/>
          <a:lstStyle>
            <a:lvl1pPr>
              <a:defRPr/>
            </a:lvl1pPr>
          </a:lstStyle>
          <a:p>
            <a:fld id="{ECAB3A46-96A4-42FF-90D5-2A677F0C73BF}" type="slidenum">
              <a:rPr lang="en-US" altLang="en-US"/>
              <a:pPr/>
              <a:t>‹#›</a:t>
            </a:fld>
            <a:endParaRPr lang="en-US" altLang="en-US"/>
          </a:p>
        </p:txBody>
      </p:sp>
    </p:spTree>
    <p:extLst>
      <p:ext uri="{BB962C8B-B14F-4D97-AF65-F5344CB8AC3E}">
        <p14:creationId xmlns:p14="http://schemas.microsoft.com/office/powerpoint/2010/main" val="3494283560"/>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4DBF713C-D7B4-415F-9CB1-626DB9EC1536}"/>
              </a:ext>
            </a:extLst>
          </p:cNvPr>
          <p:cNvGrpSpPr>
            <a:grpSpLocks/>
          </p:cNvGrpSpPr>
          <p:nvPr/>
        </p:nvGrpSpPr>
        <p:grpSpPr bwMode="auto">
          <a:xfrm>
            <a:off x="0" y="0"/>
            <a:ext cx="9144000" cy="6856413"/>
            <a:chOff x="0" y="0"/>
            <a:chExt cx="5760" cy="4319"/>
          </a:xfrm>
        </p:grpSpPr>
        <p:sp>
          <p:nvSpPr>
            <p:cNvPr id="5" name="Freeform 3">
              <a:extLst>
                <a:ext uri="{FF2B5EF4-FFF2-40B4-BE49-F238E27FC236}">
                  <a16:creationId xmlns:a16="http://schemas.microsoft.com/office/drawing/2014/main" id="{4B15E5CC-DF9C-4DFC-8CDE-7BCD2BDEFC7A}"/>
                </a:ext>
              </a:extLst>
            </p:cNvPr>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Arial" charset="0"/>
                <a:cs typeface="Arial" charset="0"/>
              </a:endParaRPr>
            </a:p>
          </p:txBody>
        </p:sp>
        <p:sp>
          <p:nvSpPr>
            <p:cNvPr id="6" name="Freeform 4">
              <a:extLst>
                <a:ext uri="{FF2B5EF4-FFF2-40B4-BE49-F238E27FC236}">
                  <a16:creationId xmlns:a16="http://schemas.microsoft.com/office/drawing/2014/main" id="{957F0913-A517-4EEF-AA07-F22E9444D401}"/>
                </a:ext>
              </a:extLst>
            </p:cNvPr>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7" name="Freeform 5">
              <a:extLst>
                <a:ext uri="{FF2B5EF4-FFF2-40B4-BE49-F238E27FC236}">
                  <a16:creationId xmlns:a16="http://schemas.microsoft.com/office/drawing/2014/main" id="{B25F7CB8-64AE-4416-8756-BD828524F7D6}"/>
                </a:ext>
              </a:extLst>
            </p:cNvPr>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Arial" charset="0"/>
                <a:cs typeface="Arial" charset="0"/>
              </a:endParaRPr>
            </a:p>
          </p:txBody>
        </p:sp>
        <p:sp>
          <p:nvSpPr>
            <p:cNvPr id="8" name="Freeform 6">
              <a:extLst>
                <a:ext uri="{FF2B5EF4-FFF2-40B4-BE49-F238E27FC236}">
                  <a16:creationId xmlns:a16="http://schemas.microsoft.com/office/drawing/2014/main" id="{D1801E61-DD62-4BCE-B0D8-0EB062D1ADD0}"/>
                </a:ext>
              </a:extLst>
            </p:cNvPr>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US">
                <a:latin typeface="Arial" charset="0"/>
                <a:cs typeface="Arial" charset="0"/>
              </a:endParaRPr>
            </a:p>
          </p:txBody>
        </p:sp>
        <p:sp>
          <p:nvSpPr>
            <p:cNvPr id="9" name="Freeform 7">
              <a:extLst>
                <a:ext uri="{FF2B5EF4-FFF2-40B4-BE49-F238E27FC236}">
                  <a16:creationId xmlns:a16="http://schemas.microsoft.com/office/drawing/2014/main" id="{2423ED93-3A7F-4DF0-BE64-F3C97C0DB7DC}"/>
                </a:ext>
              </a:extLst>
            </p:cNvPr>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Arial" charset="0"/>
                <a:cs typeface="Arial" charset="0"/>
              </a:endParaRPr>
            </a:p>
          </p:txBody>
        </p:sp>
        <p:sp>
          <p:nvSpPr>
            <p:cNvPr id="10" name="Freeform 8">
              <a:extLst>
                <a:ext uri="{FF2B5EF4-FFF2-40B4-BE49-F238E27FC236}">
                  <a16:creationId xmlns:a16="http://schemas.microsoft.com/office/drawing/2014/main" id="{9A61F1D2-F262-4C14-91D3-09D947EBBF07}"/>
                </a:ext>
              </a:extLst>
            </p:cNvPr>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a:defRPr/>
              </a:pPr>
              <a:endParaRPr lang="en-US">
                <a:latin typeface="Arial" charset="0"/>
                <a:cs typeface="Arial" charset="0"/>
              </a:endParaRPr>
            </a:p>
          </p:txBody>
        </p:sp>
        <p:sp>
          <p:nvSpPr>
            <p:cNvPr id="11" name="Freeform 9">
              <a:extLst>
                <a:ext uri="{FF2B5EF4-FFF2-40B4-BE49-F238E27FC236}">
                  <a16:creationId xmlns:a16="http://schemas.microsoft.com/office/drawing/2014/main" id="{57CB5560-E7B8-4B3F-9BF1-0876C3D0DC44}"/>
                </a:ext>
              </a:extLst>
            </p:cNvPr>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a:defRPr/>
              </a:pPr>
              <a:endParaRPr lang="en-US">
                <a:latin typeface="Arial" charset="0"/>
                <a:cs typeface="Arial" charset="0"/>
              </a:endParaRPr>
            </a:p>
          </p:txBody>
        </p:sp>
        <p:sp>
          <p:nvSpPr>
            <p:cNvPr id="12" name="Freeform 10">
              <a:extLst>
                <a:ext uri="{FF2B5EF4-FFF2-40B4-BE49-F238E27FC236}">
                  <a16:creationId xmlns:a16="http://schemas.microsoft.com/office/drawing/2014/main" id="{C2142C10-458A-4E57-8CF9-BA4450D9D5F2}"/>
                </a:ext>
              </a:extLst>
            </p:cNvPr>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charset="0"/>
                <a:cs typeface="Arial" charset="0"/>
              </a:endParaRPr>
            </a:p>
          </p:txBody>
        </p:sp>
        <p:sp>
          <p:nvSpPr>
            <p:cNvPr id="13" name="Freeform 11">
              <a:extLst>
                <a:ext uri="{FF2B5EF4-FFF2-40B4-BE49-F238E27FC236}">
                  <a16:creationId xmlns:a16="http://schemas.microsoft.com/office/drawing/2014/main" id="{74D749A2-D7F6-4102-A3DE-B4F0673F5181}"/>
                </a:ext>
              </a:extLst>
            </p:cNvPr>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a:defRPr/>
              </a:pPr>
              <a:endParaRPr lang="en-US">
                <a:latin typeface="Arial" charset="0"/>
                <a:cs typeface="Arial" charset="0"/>
              </a:endParaRPr>
            </a:p>
          </p:txBody>
        </p:sp>
        <p:sp>
          <p:nvSpPr>
            <p:cNvPr id="14" name="Freeform 12">
              <a:extLst>
                <a:ext uri="{FF2B5EF4-FFF2-40B4-BE49-F238E27FC236}">
                  <a16:creationId xmlns:a16="http://schemas.microsoft.com/office/drawing/2014/main" id="{785DC80A-854F-4768-9DE9-5737C108BDEA}"/>
                </a:ext>
              </a:extLst>
            </p:cNvPr>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Arial" charset="0"/>
                <a:cs typeface="Arial" charset="0"/>
              </a:endParaRPr>
            </a:p>
          </p:txBody>
        </p:sp>
        <p:sp>
          <p:nvSpPr>
            <p:cNvPr id="15" name="Freeform 13">
              <a:extLst>
                <a:ext uri="{FF2B5EF4-FFF2-40B4-BE49-F238E27FC236}">
                  <a16:creationId xmlns:a16="http://schemas.microsoft.com/office/drawing/2014/main" id="{01174BD9-5D6E-4641-8060-812D8BB609D1}"/>
                </a:ext>
              </a:extLst>
            </p:cNvPr>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a:defRPr/>
              </a:pPr>
              <a:endParaRPr lang="en-US">
                <a:latin typeface="Arial" charset="0"/>
                <a:cs typeface="Arial" charset="0"/>
              </a:endParaRPr>
            </a:p>
          </p:txBody>
        </p:sp>
        <p:sp>
          <p:nvSpPr>
            <p:cNvPr id="16" name="Freeform 14">
              <a:extLst>
                <a:ext uri="{FF2B5EF4-FFF2-40B4-BE49-F238E27FC236}">
                  <a16:creationId xmlns:a16="http://schemas.microsoft.com/office/drawing/2014/main" id="{AB5FF0E2-D090-481E-8DCD-C533694036D7}"/>
                </a:ext>
              </a:extLst>
            </p:cNvPr>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17" name="Freeform 15">
              <a:extLst>
                <a:ext uri="{FF2B5EF4-FFF2-40B4-BE49-F238E27FC236}">
                  <a16:creationId xmlns:a16="http://schemas.microsoft.com/office/drawing/2014/main" id="{8F3582F2-5522-4F86-BA98-7CF3660F5702}"/>
                </a:ext>
              </a:extLst>
            </p:cNvPr>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US">
                <a:latin typeface="Arial" charset="0"/>
                <a:cs typeface="Arial" charset="0"/>
              </a:endParaRPr>
            </a:p>
          </p:txBody>
        </p:sp>
        <p:sp>
          <p:nvSpPr>
            <p:cNvPr id="18" name="Freeform 16">
              <a:extLst>
                <a:ext uri="{FF2B5EF4-FFF2-40B4-BE49-F238E27FC236}">
                  <a16:creationId xmlns:a16="http://schemas.microsoft.com/office/drawing/2014/main" id="{D314C8A9-6FC4-48A9-8D06-E7BD3ACF8AB6}"/>
                </a:ext>
              </a:extLst>
            </p:cNvPr>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Arial" charset="0"/>
                <a:cs typeface="Arial" charset="0"/>
              </a:endParaRPr>
            </a:p>
          </p:txBody>
        </p:sp>
        <p:sp>
          <p:nvSpPr>
            <p:cNvPr id="19" name="Freeform 17">
              <a:extLst>
                <a:ext uri="{FF2B5EF4-FFF2-40B4-BE49-F238E27FC236}">
                  <a16:creationId xmlns:a16="http://schemas.microsoft.com/office/drawing/2014/main" id="{9FF31B98-D561-47E2-8B2B-81745A08C3EF}"/>
                </a:ext>
              </a:extLst>
            </p:cNvPr>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20" name="Freeform 18">
              <a:extLst>
                <a:ext uri="{FF2B5EF4-FFF2-40B4-BE49-F238E27FC236}">
                  <a16:creationId xmlns:a16="http://schemas.microsoft.com/office/drawing/2014/main" id="{7BE66594-337D-4D43-9869-8F638842B18E}"/>
                </a:ext>
              </a:extLst>
            </p:cNvPr>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Arial" charset="0"/>
                <a:cs typeface="Arial" charset="0"/>
              </a:endParaRPr>
            </a:p>
          </p:txBody>
        </p:sp>
        <p:sp>
          <p:nvSpPr>
            <p:cNvPr id="21" name="Freeform 19">
              <a:extLst>
                <a:ext uri="{FF2B5EF4-FFF2-40B4-BE49-F238E27FC236}">
                  <a16:creationId xmlns:a16="http://schemas.microsoft.com/office/drawing/2014/main" id="{F384F2D3-CB93-4EDD-A253-92D26DDE0706}"/>
                </a:ext>
              </a:extLst>
            </p:cNvPr>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a:defRPr/>
              </a:pPr>
              <a:endParaRPr lang="en-US">
                <a:latin typeface="Arial" charset="0"/>
                <a:cs typeface="Arial" charset="0"/>
              </a:endParaRPr>
            </a:p>
          </p:txBody>
        </p:sp>
        <p:sp>
          <p:nvSpPr>
            <p:cNvPr id="22" name="Freeform 20">
              <a:extLst>
                <a:ext uri="{FF2B5EF4-FFF2-40B4-BE49-F238E27FC236}">
                  <a16:creationId xmlns:a16="http://schemas.microsoft.com/office/drawing/2014/main" id="{7010B3B3-CD8E-4901-B700-8D3021C70158}"/>
                </a:ext>
              </a:extLst>
            </p:cNvPr>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23" name="Freeform 21">
              <a:extLst>
                <a:ext uri="{FF2B5EF4-FFF2-40B4-BE49-F238E27FC236}">
                  <a16:creationId xmlns:a16="http://schemas.microsoft.com/office/drawing/2014/main" id="{5EAB208A-28BD-42DC-B1B1-37C7A0EADD21}"/>
                </a:ext>
              </a:extLst>
            </p:cNvPr>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a:defRPr/>
              </a:pPr>
              <a:endParaRPr lang="en-US">
                <a:latin typeface="Arial" charset="0"/>
                <a:cs typeface="Arial" charset="0"/>
              </a:endParaRPr>
            </a:p>
          </p:txBody>
        </p:sp>
        <p:sp>
          <p:nvSpPr>
            <p:cNvPr id="24" name="Freeform 22">
              <a:extLst>
                <a:ext uri="{FF2B5EF4-FFF2-40B4-BE49-F238E27FC236}">
                  <a16:creationId xmlns:a16="http://schemas.microsoft.com/office/drawing/2014/main" id="{5330B225-4E2F-4691-9534-BB1807F88CDF}"/>
                </a:ext>
              </a:extLst>
            </p:cNvPr>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25" name="Freeform 23">
              <a:extLst>
                <a:ext uri="{FF2B5EF4-FFF2-40B4-BE49-F238E27FC236}">
                  <a16:creationId xmlns:a16="http://schemas.microsoft.com/office/drawing/2014/main" id="{5A16B108-9C1B-4460-A98B-44AEB73D4240}"/>
                </a:ext>
              </a:extLst>
            </p:cNvPr>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Arial" charset="0"/>
                <a:cs typeface="Arial" charset="0"/>
              </a:endParaRPr>
            </a:p>
          </p:txBody>
        </p:sp>
        <p:sp>
          <p:nvSpPr>
            <p:cNvPr id="26" name="Freeform 24">
              <a:extLst>
                <a:ext uri="{FF2B5EF4-FFF2-40B4-BE49-F238E27FC236}">
                  <a16:creationId xmlns:a16="http://schemas.microsoft.com/office/drawing/2014/main" id="{36E29F73-E291-4903-BBC1-D7CAABB6C974}"/>
                </a:ext>
              </a:extLst>
            </p:cNvPr>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Arial" charset="0"/>
                <a:cs typeface="Arial" charset="0"/>
              </a:endParaRPr>
            </a:p>
          </p:txBody>
        </p:sp>
        <p:sp>
          <p:nvSpPr>
            <p:cNvPr id="27" name="Freeform 25">
              <a:extLst>
                <a:ext uri="{FF2B5EF4-FFF2-40B4-BE49-F238E27FC236}">
                  <a16:creationId xmlns:a16="http://schemas.microsoft.com/office/drawing/2014/main" id="{89AD67AC-3887-4065-889D-D16864284E4E}"/>
                </a:ext>
              </a:extLst>
            </p:cNvPr>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a:defRPr/>
              </a:pPr>
              <a:endParaRPr lang="en-US">
                <a:latin typeface="Arial" charset="0"/>
                <a:cs typeface="Arial" charset="0"/>
              </a:endParaRPr>
            </a:p>
          </p:txBody>
        </p:sp>
        <p:sp>
          <p:nvSpPr>
            <p:cNvPr id="28" name="Freeform 26">
              <a:extLst>
                <a:ext uri="{FF2B5EF4-FFF2-40B4-BE49-F238E27FC236}">
                  <a16:creationId xmlns:a16="http://schemas.microsoft.com/office/drawing/2014/main" id="{C0D992E9-C489-4ECD-AD0D-B0FCEBABD95F}"/>
                </a:ext>
              </a:extLst>
            </p:cNvPr>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Arial" charset="0"/>
                <a:cs typeface="Arial" charset="0"/>
              </a:endParaRPr>
            </a:p>
          </p:txBody>
        </p:sp>
        <p:sp>
          <p:nvSpPr>
            <p:cNvPr id="29" name="Freeform 27">
              <a:extLst>
                <a:ext uri="{FF2B5EF4-FFF2-40B4-BE49-F238E27FC236}">
                  <a16:creationId xmlns:a16="http://schemas.microsoft.com/office/drawing/2014/main" id="{66381D9D-F954-4000-BA50-F1A112A60CFD}"/>
                </a:ext>
              </a:extLst>
            </p:cNvPr>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Arial" charset="0"/>
                <a:cs typeface="Arial" charset="0"/>
              </a:endParaRPr>
            </a:p>
          </p:txBody>
        </p:sp>
        <p:sp>
          <p:nvSpPr>
            <p:cNvPr id="30" name="Freeform 28">
              <a:extLst>
                <a:ext uri="{FF2B5EF4-FFF2-40B4-BE49-F238E27FC236}">
                  <a16:creationId xmlns:a16="http://schemas.microsoft.com/office/drawing/2014/main" id="{868CF16F-3702-4865-994A-85603A2C7014}"/>
                </a:ext>
              </a:extLst>
            </p:cNvPr>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a:defRPr/>
              </a:pPr>
              <a:endParaRPr lang="en-US">
                <a:latin typeface="Arial" charset="0"/>
                <a:cs typeface="Arial" charset="0"/>
              </a:endParaRPr>
            </a:p>
          </p:txBody>
        </p:sp>
        <p:sp>
          <p:nvSpPr>
            <p:cNvPr id="31" name="Freeform 29">
              <a:extLst>
                <a:ext uri="{FF2B5EF4-FFF2-40B4-BE49-F238E27FC236}">
                  <a16:creationId xmlns:a16="http://schemas.microsoft.com/office/drawing/2014/main" id="{41A00F27-E66F-4F46-823F-9351B31F52EE}"/>
                </a:ext>
              </a:extLst>
            </p:cNvPr>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32" name="Freeform 30">
              <a:extLst>
                <a:ext uri="{FF2B5EF4-FFF2-40B4-BE49-F238E27FC236}">
                  <a16:creationId xmlns:a16="http://schemas.microsoft.com/office/drawing/2014/main" id="{A741405B-FA1B-4EC9-AEB0-6EE0A52C2B2F}"/>
                </a:ext>
              </a:extLst>
            </p:cNvPr>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a:defRPr/>
              </a:pPr>
              <a:endParaRPr lang="en-US">
                <a:latin typeface="Arial" charset="0"/>
                <a:cs typeface="Arial" charset="0"/>
              </a:endParaRPr>
            </a:p>
          </p:txBody>
        </p:sp>
        <p:sp>
          <p:nvSpPr>
            <p:cNvPr id="33" name="Freeform 31">
              <a:extLst>
                <a:ext uri="{FF2B5EF4-FFF2-40B4-BE49-F238E27FC236}">
                  <a16:creationId xmlns:a16="http://schemas.microsoft.com/office/drawing/2014/main" id="{558C5FA9-BBF3-4716-BFEA-5949BDF1BAC8}"/>
                </a:ext>
              </a:extLst>
            </p:cNvPr>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34" name="Freeform 32">
              <a:extLst>
                <a:ext uri="{FF2B5EF4-FFF2-40B4-BE49-F238E27FC236}">
                  <a16:creationId xmlns:a16="http://schemas.microsoft.com/office/drawing/2014/main" id="{E30E15F4-1552-483E-A3B5-01B5D0F80CB9}"/>
                </a:ext>
              </a:extLst>
            </p:cNvPr>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Arial" charset="0"/>
                <a:cs typeface="Arial" charset="0"/>
              </a:endParaRPr>
            </a:p>
          </p:txBody>
        </p:sp>
        <p:sp>
          <p:nvSpPr>
            <p:cNvPr id="35" name="Freeform 33">
              <a:extLst>
                <a:ext uri="{FF2B5EF4-FFF2-40B4-BE49-F238E27FC236}">
                  <a16:creationId xmlns:a16="http://schemas.microsoft.com/office/drawing/2014/main" id="{407C71AB-D5A2-4ED0-9384-EAF58CE37FA2}"/>
                </a:ext>
              </a:extLst>
            </p:cNvPr>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36" name="Freeform 34">
              <a:extLst>
                <a:ext uri="{FF2B5EF4-FFF2-40B4-BE49-F238E27FC236}">
                  <a16:creationId xmlns:a16="http://schemas.microsoft.com/office/drawing/2014/main" id="{C3632CE1-16D0-4C4A-BF5D-0667BA1D58BB}"/>
                </a:ext>
              </a:extLst>
            </p:cNvPr>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37" name="Freeform 35">
              <a:extLst>
                <a:ext uri="{FF2B5EF4-FFF2-40B4-BE49-F238E27FC236}">
                  <a16:creationId xmlns:a16="http://schemas.microsoft.com/office/drawing/2014/main" id="{9870E15F-401A-4931-8C17-2AF4DFE0CFCD}"/>
                </a:ext>
              </a:extLst>
            </p:cNvPr>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Arial" charset="0"/>
                <a:cs typeface="Arial" charset="0"/>
              </a:endParaRPr>
            </a:p>
          </p:txBody>
        </p:sp>
        <p:sp>
          <p:nvSpPr>
            <p:cNvPr id="38" name="Freeform 36">
              <a:extLst>
                <a:ext uri="{FF2B5EF4-FFF2-40B4-BE49-F238E27FC236}">
                  <a16:creationId xmlns:a16="http://schemas.microsoft.com/office/drawing/2014/main" id="{9E09A8BD-D6E9-4446-A10D-D62A606F5B5A}"/>
                </a:ext>
              </a:extLst>
            </p:cNvPr>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39" name="Freeform 37">
              <a:extLst>
                <a:ext uri="{FF2B5EF4-FFF2-40B4-BE49-F238E27FC236}">
                  <a16:creationId xmlns:a16="http://schemas.microsoft.com/office/drawing/2014/main" id="{BD7C061C-0B49-467D-A169-DD6FB421EDD5}"/>
                </a:ext>
              </a:extLst>
            </p:cNvPr>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40" name="Freeform 38">
              <a:extLst>
                <a:ext uri="{FF2B5EF4-FFF2-40B4-BE49-F238E27FC236}">
                  <a16:creationId xmlns:a16="http://schemas.microsoft.com/office/drawing/2014/main" id="{F61CBF9B-AC35-4F15-ACD8-7713D4A80AFE}"/>
                </a:ext>
              </a:extLst>
            </p:cNvPr>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grpSp>
          <p:nvGrpSpPr>
            <p:cNvPr id="41" name="Group 39">
              <a:extLst>
                <a:ext uri="{FF2B5EF4-FFF2-40B4-BE49-F238E27FC236}">
                  <a16:creationId xmlns:a16="http://schemas.microsoft.com/office/drawing/2014/main" id="{3E57BB84-4C77-443F-B2C6-C3DE988764EC}"/>
                </a:ext>
              </a:extLst>
            </p:cNvPr>
            <p:cNvGrpSpPr>
              <a:grpSpLocks/>
            </p:cNvGrpSpPr>
            <p:nvPr userDrawn="1"/>
          </p:nvGrpSpPr>
          <p:grpSpPr bwMode="auto">
            <a:xfrm>
              <a:off x="0" y="1632"/>
              <a:ext cx="5758" cy="1858"/>
              <a:chOff x="0" y="1632"/>
              <a:chExt cx="5758" cy="1858"/>
            </a:xfrm>
          </p:grpSpPr>
          <p:sp>
            <p:nvSpPr>
              <p:cNvPr id="42" name="Freeform 40">
                <a:extLst>
                  <a:ext uri="{FF2B5EF4-FFF2-40B4-BE49-F238E27FC236}">
                    <a16:creationId xmlns:a16="http://schemas.microsoft.com/office/drawing/2014/main" id="{8F6915F9-7CC5-4B02-AD7D-A4C846A45AA9}"/>
                  </a:ext>
                </a:extLst>
              </p:cNvPr>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charset="0"/>
                  <a:cs typeface="Arial" charset="0"/>
                </a:endParaRPr>
              </a:p>
            </p:txBody>
          </p:sp>
          <p:sp>
            <p:nvSpPr>
              <p:cNvPr id="43" name="Freeform 41">
                <a:extLst>
                  <a:ext uri="{FF2B5EF4-FFF2-40B4-BE49-F238E27FC236}">
                    <a16:creationId xmlns:a16="http://schemas.microsoft.com/office/drawing/2014/main" id="{34F29067-4818-4FCE-B48A-0A3E2377A7EC}"/>
                  </a:ext>
                </a:extLst>
              </p:cNvPr>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Arial" charset="0"/>
                  <a:cs typeface="Arial" charset="0"/>
                </a:endParaRPr>
              </a:p>
            </p:txBody>
          </p:sp>
        </p:grpSp>
      </p:grpSp>
      <p:sp>
        <p:nvSpPr>
          <p:cNvPr id="41002"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4100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sz="3600"/>
            </a:lvl1pPr>
          </a:lstStyle>
          <a:p>
            <a:r>
              <a:rPr lang="en-US"/>
              <a:t>Click to edit Master subtitle style</a:t>
            </a:r>
          </a:p>
        </p:txBody>
      </p:sp>
      <p:sp>
        <p:nvSpPr>
          <p:cNvPr id="44" name="Rectangle 44">
            <a:extLst>
              <a:ext uri="{FF2B5EF4-FFF2-40B4-BE49-F238E27FC236}">
                <a16:creationId xmlns:a16="http://schemas.microsoft.com/office/drawing/2014/main" id="{92C0F336-4092-42E9-A0E2-B22D17968F30}"/>
              </a:ext>
            </a:extLst>
          </p:cNvPr>
          <p:cNvSpPr>
            <a:spLocks noGrp="1" noChangeArrowheads="1"/>
          </p:cNvSpPr>
          <p:nvPr>
            <p:ph type="dt" sz="quarter" idx="10"/>
          </p:nvPr>
        </p:nvSpPr>
        <p:spPr/>
        <p:txBody>
          <a:bodyPr/>
          <a:lstStyle>
            <a:lvl1pPr>
              <a:defRPr/>
            </a:lvl1pPr>
          </a:lstStyle>
          <a:p>
            <a:pPr>
              <a:defRPr/>
            </a:pPr>
            <a:endParaRPr lang="en-US"/>
          </a:p>
        </p:txBody>
      </p:sp>
      <p:sp>
        <p:nvSpPr>
          <p:cNvPr id="45" name="Rectangle 45">
            <a:extLst>
              <a:ext uri="{FF2B5EF4-FFF2-40B4-BE49-F238E27FC236}">
                <a16:creationId xmlns:a16="http://schemas.microsoft.com/office/drawing/2014/main" id="{E2ECB41F-EE15-421A-B596-5F971AC03E23}"/>
              </a:ext>
            </a:extLst>
          </p:cNvPr>
          <p:cNvSpPr>
            <a:spLocks noGrp="1" noChangeArrowheads="1"/>
          </p:cNvSpPr>
          <p:nvPr>
            <p:ph type="ftr" sz="quarter" idx="11"/>
          </p:nvPr>
        </p:nvSpPr>
        <p:spPr/>
        <p:txBody>
          <a:bodyPr/>
          <a:lstStyle>
            <a:lvl1pPr>
              <a:defRPr/>
            </a:lvl1pPr>
          </a:lstStyle>
          <a:p>
            <a:pPr>
              <a:defRPr/>
            </a:pPr>
            <a:endParaRPr lang="en-US"/>
          </a:p>
        </p:txBody>
      </p:sp>
      <p:sp>
        <p:nvSpPr>
          <p:cNvPr id="46" name="Rectangle 46">
            <a:extLst>
              <a:ext uri="{FF2B5EF4-FFF2-40B4-BE49-F238E27FC236}">
                <a16:creationId xmlns:a16="http://schemas.microsoft.com/office/drawing/2014/main" id="{E01ED7DF-566C-4351-BB3D-89D1A261BECF}"/>
              </a:ext>
            </a:extLst>
          </p:cNvPr>
          <p:cNvSpPr>
            <a:spLocks noGrp="1" noChangeArrowheads="1"/>
          </p:cNvSpPr>
          <p:nvPr>
            <p:ph type="sldNum" sz="quarter" idx="12"/>
          </p:nvPr>
        </p:nvSpPr>
        <p:spPr/>
        <p:txBody>
          <a:bodyPr/>
          <a:lstStyle>
            <a:lvl1pPr>
              <a:defRPr/>
            </a:lvl1pPr>
          </a:lstStyle>
          <a:p>
            <a:fld id="{568B8AF1-6BB8-4C32-A4D8-95A5C5502BC2}" type="slidenum">
              <a:rPr lang="en-US" altLang="en-US"/>
              <a:pPr/>
              <a:t>‹#›</a:t>
            </a:fld>
            <a:endParaRPr lang="en-US" altLang="en-US"/>
          </a:p>
        </p:txBody>
      </p:sp>
    </p:spTree>
    <p:extLst>
      <p:ext uri="{BB962C8B-B14F-4D97-AF65-F5344CB8AC3E}">
        <p14:creationId xmlns:p14="http://schemas.microsoft.com/office/powerpoint/2010/main" val="3126022900"/>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FBE250DC-7B98-492D-95A4-E13F404B248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5">
            <a:extLst>
              <a:ext uri="{FF2B5EF4-FFF2-40B4-BE49-F238E27FC236}">
                <a16:creationId xmlns:a16="http://schemas.microsoft.com/office/drawing/2014/main" id="{8FD4B75A-9924-4A6D-AAD6-25953691384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6">
            <a:extLst>
              <a:ext uri="{FF2B5EF4-FFF2-40B4-BE49-F238E27FC236}">
                <a16:creationId xmlns:a16="http://schemas.microsoft.com/office/drawing/2014/main" id="{445BCDCA-7A4C-4B5B-8616-6DD0988E3F94}"/>
              </a:ext>
            </a:extLst>
          </p:cNvPr>
          <p:cNvSpPr>
            <a:spLocks noGrp="1" noChangeArrowheads="1"/>
          </p:cNvSpPr>
          <p:nvPr>
            <p:ph type="sldNum" sz="quarter" idx="12"/>
          </p:nvPr>
        </p:nvSpPr>
        <p:spPr>
          <a:ln/>
        </p:spPr>
        <p:txBody>
          <a:bodyPr/>
          <a:lstStyle>
            <a:lvl1pPr>
              <a:defRPr/>
            </a:lvl1pPr>
          </a:lstStyle>
          <a:p>
            <a:fld id="{D1D8169A-DA98-42F7-8C68-C5F559F0A9DA}" type="slidenum">
              <a:rPr lang="en-US" altLang="en-US"/>
              <a:pPr/>
              <a:t>‹#›</a:t>
            </a:fld>
            <a:endParaRPr lang="en-US" altLang="en-US"/>
          </a:p>
        </p:txBody>
      </p:sp>
    </p:spTree>
    <p:extLst>
      <p:ext uri="{BB962C8B-B14F-4D97-AF65-F5344CB8AC3E}">
        <p14:creationId xmlns:p14="http://schemas.microsoft.com/office/powerpoint/2010/main" val="4009482"/>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a:extLst>
              <a:ext uri="{FF2B5EF4-FFF2-40B4-BE49-F238E27FC236}">
                <a16:creationId xmlns:a16="http://schemas.microsoft.com/office/drawing/2014/main" id="{F4126A52-5971-46DB-A360-B231485E753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5">
            <a:extLst>
              <a:ext uri="{FF2B5EF4-FFF2-40B4-BE49-F238E27FC236}">
                <a16:creationId xmlns:a16="http://schemas.microsoft.com/office/drawing/2014/main" id="{63AC44BB-91C2-4049-A931-6B13F0A7B30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6">
            <a:extLst>
              <a:ext uri="{FF2B5EF4-FFF2-40B4-BE49-F238E27FC236}">
                <a16:creationId xmlns:a16="http://schemas.microsoft.com/office/drawing/2014/main" id="{98B61F61-8934-4BE5-B8D6-8B251B957AAD}"/>
              </a:ext>
            </a:extLst>
          </p:cNvPr>
          <p:cNvSpPr>
            <a:spLocks noGrp="1" noChangeArrowheads="1"/>
          </p:cNvSpPr>
          <p:nvPr>
            <p:ph type="sldNum" sz="quarter" idx="12"/>
          </p:nvPr>
        </p:nvSpPr>
        <p:spPr>
          <a:ln/>
        </p:spPr>
        <p:txBody>
          <a:bodyPr/>
          <a:lstStyle>
            <a:lvl1pPr>
              <a:defRPr/>
            </a:lvl1pPr>
          </a:lstStyle>
          <a:p>
            <a:fld id="{1AFF8A04-B1CC-4670-ACD7-65F6BB43457A}" type="slidenum">
              <a:rPr lang="en-US" altLang="en-US"/>
              <a:pPr/>
              <a:t>‹#›</a:t>
            </a:fld>
            <a:endParaRPr lang="en-US" altLang="en-US"/>
          </a:p>
        </p:txBody>
      </p:sp>
    </p:spTree>
    <p:extLst>
      <p:ext uri="{BB962C8B-B14F-4D97-AF65-F5344CB8AC3E}">
        <p14:creationId xmlns:p14="http://schemas.microsoft.com/office/powerpoint/2010/main" val="87775916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D9477C6B-D1D6-7842-B92D-3984A98D5482}" type="slidenum">
              <a:rPr lang="en-US"/>
              <a:pPr>
                <a:defRPr/>
              </a:pPr>
              <a:t>‹#›</a:t>
            </a:fld>
            <a:endParaRPr lang="en-US"/>
          </a:p>
        </p:txBody>
      </p:sp>
    </p:spTree>
    <p:extLst>
      <p:ext uri="{BB962C8B-B14F-4D97-AF65-F5344CB8AC3E}">
        <p14:creationId xmlns:p14="http://schemas.microsoft.com/office/powerpoint/2010/main" val="306678557"/>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a:extLst>
              <a:ext uri="{FF2B5EF4-FFF2-40B4-BE49-F238E27FC236}">
                <a16:creationId xmlns:a16="http://schemas.microsoft.com/office/drawing/2014/main" id="{9A8D6C63-ECAE-4A20-8DEF-B78EFC54829C}"/>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5">
            <a:extLst>
              <a:ext uri="{FF2B5EF4-FFF2-40B4-BE49-F238E27FC236}">
                <a16:creationId xmlns:a16="http://schemas.microsoft.com/office/drawing/2014/main" id="{7C0C27ED-9268-47F6-8E4E-EC7E44E8B78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6">
            <a:extLst>
              <a:ext uri="{FF2B5EF4-FFF2-40B4-BE49-F238E27FC236}">
                <a16:creationId xmlns:a16="http://schemas.microsoft.com/office/drawing/2014/main" id="{C72ADC24-0104-4C60-A182-CFABEA8412D8}"/>
              </a:ext>
            </a:extLst>
          </p:cNvPr>
          <p:cNvSpPr>
            <a:spLocks noGrp="1" noChangeArrowheads="1"/>
          </p:cNvSpPr>
          <p:nvPr>
            <p:ph type="sldNum" sz="quarter" idx="12"/>
          </p:nvPr>
        </p:nvSpPr>
        <p:spPr>
          <a:ln/>
        </p:spPr>
        <p:txBody>
          <a:bodyPr/>
          <a:lstStyle>
            <a:lvl1pPr>
              <a:defRPr/>
            </a:lvl1pPr>
          </a:lstStyle>
          <a:p>
            <a:fld id="{481DF0F9-52E9-495D-B4A1-18D65966ECED}" type="slidenum">
              <a:rPr lang="en-US" altLang="en-US"/>
              <a:pPr/>
              <a:t>‹#›</a:t>
            </a:fld>
            <a:endParaRPr lang="en-US" altLang="en-US"/>
          </a:p>
        </p:txBody>
      </p:sp>
    </p:spTree>
    <p:extLst>
      <p:ext uri="{BB962C8B-B14F-4D97-AF65-F5344CB8AC3E}">
        <p14:creationId xmlns:p14="http://schemas.microsoft.com/office/powerpoint/2010/main" val="2470510667"/>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a:extLst>
              <a:ext uri="{FF2B5EF4-FFF2-40B4-BE49-F238E27FC236}">
                <a16:creationId xmlns:a16="http://schemas.microsoft.com/office/drawing/2014/main" id="{916C28B4-EC23-49D4-B9C5-9C9F4BA406A3}"/>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45">
            <a:extLst>
              <a:ext uri="{FF2B5EF4-FFF2-40B4-BE49-F238E27FC236}">
                <a16:creationId xmlns:a16="http://schemas.microsoft.com/office/drawing/2014/main" id="{AB7A488F-9CCE-4CFB-A06A-208AD25991D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46">
            <a:extLst>
              <a:ext uri="{FF2B5EF4-FFF2-40B4-BE49-F238E27FC236}">
                <a16:creationId xmlns:a16="http://schemas.microsoft.com/office/drawing/2014/main" id="{CE81AD9A-7079-4566-865D-05D06E1DD051}"/>
              </a:ext>
            </a:extLst>
          </p:cNvPr>
          <p:cNvSpPr>
            <a:spLocks noGrp="1" noChangeArrowheads="1"/>
          </p:cNvSpPr>
          <p:nvPr>
            <p:ph type="sldNum" sz="quarter" idx="12"/>
          </p:nvPr>
        </p:nvSpPr>
        <p:spPr>
          <a:ln/>
        </p:spPr>
        <p:txBody>
          <a:bodyPr/>
          <a:lstStyle>
            <a:lvl1pPr>
              <a:defRPr/>
            </a:lvl1pPr>
          </a:lstStyle>
          <a:p>
            <a:fld id="{5B791CDC-3A08-4AA6-A84E-772D4829D899}" type="slidenum">
              <a:rPr lang="en-US" altLang="en-US"/>
              <a:pPr/>
              <a:t>‹#›</a:t>
            </a:fld>
            <a:endParaRPr lang="en-US" altLang="en-US"/>
          </a:p>
        </p:txBody>
      </p:sp>
    </p:spTree>
    <p:extLst>
      <p:ext uri="{BB962C8B-B14F-4D97-AF65-F5344CB8AC3E}">
        <p14:creationId xmlns:p14="http://schemas.microsoft.com/office/powerpoint/2010/main" val="2846645222"/>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a:extLst>
              <a:ext uri="{FF2B5EF4-FFF2-40B4-BE49-F238E27FC236}">
                <a16:creationId xmlns:a16="http://schemas.microsoft.com/office/drawing/2014/main" id="{178B33EC-9D3B-46C3-8B0E-C93C5ECDA486}"/>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45">
            <a:extLst>
              <a:ext uri="{FF2B5EF4-FFF2-40B4-BE49-F238E27FC236}">
                <a16:creationId xmlns:a16="http://schemas.microsoft.com/office/drawing/2014/main" id="{9532F7B4-F14E-4AE0-B1B8-833676886C7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46">
            <a:extLst>
              <a:ext uri="{FF2B5EF4-FFF2-40B4-BE49-F238E27FC236}">
                <a16:creationId xmlns:a16="http://schemas.microsoft.com/office/drawing/2014/main" id="{703732E5-2657-408A-9339-9433AAF99CB3}"/>
              </a:ext>
            </a:extLst>
          </p:cNvPr>
          <p:cNvSpPr>
            <a:spLocks noGrp="1" noChangeArrowheads="1"/>
          </p:cNvSpPr>
          <p:nvPr>
            <p:ph type="sldNum" sz="quarter" idx="12"/>
          </p:nvPr>
        </p:nvSpPr>
        <p:spPr>
          <a:ln/>
        </p:spPr>
        <p:txBody>
          <a:bodyPr/>
          <a:lstStyle>
            <a:lvl1pPr>
              <a:defRPr/>
            </a:lvl1pPr>
          </a:lstStyle>
          <a:p>
            <a:fld id="{4D69B20B-E33B-4B6B-8839-6052284EF3ED}" type="slidenum">
              <a:rPr lang="en-US" altLang="en-US"/>
              <a:pPr/>
              <a:t>‹#›</a:t>
            </a:fld>
            <a:endParaRPr lang="en-US" altLang="en-US"/>
          </a:p>
        </p:txBody>
      </p:sp>
    </p:spTree>
    <p:extLst>
      <p:ext uri="{BB962C8B-B14F-4D97-AF65-F5344CB8AC3E}">
        <p14:creationId xmlns:p14="http://schemas.microsoft.com/office/powerpoint/2010/main" val="3782370105"/>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a:extLst>
              <a:ext uri="{FF2B5EF4-FFF2-40B4-BE49-F238E27FC236}">
                <a16:creationId xmlns:a16="http://schemas.microsoft.com/office/drawing/2014/main" id="{A08B73D3-A79C-4FA1-8275-2AEDD15BD770}"/>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45">
            <a:extLst>
              <a:ext uri="{FF2B5EF4-FFF2-40B4-BE49-F238E27FC236}">
                <a16:creationId xmlns:a16="http://schemas.microsoft.com/office/drawing/2014/main" id="{79D70301-C7E1-4387-AF7A-B69E7988F77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46">
            <a:extLst>
              <a:ext uri="{FF2B5EF4-FFF2-40B4-BE49-F238E27FC236}">
                <a16:creationId xmlns:a16="http://schemas.microsoft.com/office/drawing/2014/main" id="{A746A467-89AB-4268-B9EA-934DB2462884}"/>
              </a:ext>
            </a:extLst>
          </p:cNvPr>
          <p:cNvSpPr>
            <a:spLocks noGrp="1" noChangeArrowheads="1"/>
          </p:cNvSpPr>
          <p:nvPr>
            <p:ph type="sldNum" sz="quarter" idx="12"/>
          </p:nvPr>
        </p:nvSpPr>
        <p:spPr>
          <a:ln/>
        </p:spPr>
        <p:txBody>
          <a:bodyPr/>
          <a:lstStyle>
            <a:lvl1pPr>
              <a:defRPr/>
            </a:lvl1pPr>
          </a:lstStyle>
          <a:p>
            <a:fld id="{F762BD31-ED07-43D6-B316-A9C941D73A40}" type="slidenum">
              <a:rPr lang="en-US" altLang="en-US"/>
              <a:pPr/>
              <a:t>‹#›</a:t>
            </a:fld>
            <a:endParaRPr lang="en-US" altLang="en-US"/>
          </a:p>
        </p:txBody>
      </p:sp>
    </p:spTree>
    <p:extLst>
      <p:ext uri="{BB962C8B-B14F-4D97-AF65-F5344CB8AC3E}">
        <p14:creationId xmlns:p14="http://schemas.microsoft.com/office/powerpoint/2010/main" val="3050270103"/>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a:extLst>
              <a:ext uri="{FF2B5EF4-FFF2-40B4-BE49-F238E27FC236}">
                <a16:creationId xmlns:a16="http://schemas.microsoft.com/office/drawing/2014/main" id="{62232EE1-FF7A-4E46-BACF-ABAA4B027310}"/>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5">
            <a:extLst>
              <a:ext uri="{FF2B5EF4-FFF2-40B4-BE49-F238E27FC236}">
                <a16:creationId xmlns:a16="http://schemas.microsoft.com/office/drawing/2014/main" id="{6EBF5892-F00C-4D5E-8A6C-F408494FF3B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6">
            <a:extLst>
              <a:ext uri="{FF2B5EF4-FFF2-40B4-BE49-F238E27FC236}">
                <a16:creationId xmlns:a16="http://schemas.microsoft.com/office/drawing/2014/main" id="{23F12D14-B8A7-43F5-8A31-2B7017A45A21}"/>
              </a:ext>
            </a:extLst>
          </p:cNvPr>
          <p:cNvSpPr>
            <a:spLocks noGrp="1" noChangeArrowheads="1"/>
          </p:cNvSpPr>
          <p:nvPr>
            <p:ph type="sldNum" sz="quarter" idx="12"/>
          </p:nvPr>
        </p:nvSpPr>
        <p:spPr>
          <a:ln/>
        </p:spPr>
        <p:txBody>
          <a:bodyPr/>
          <a:lstStyle>
            <a:lvl1pPr>
              <a:defRPr/>
            </a:lvl1pPr>
          </a:lstStyle>
          <a:p>
            <a:fld id="{AF1270E1-A272-4DA6-9E0F-735ED92E3E35}" type="slidenum">
              <a:rPr lang="en-US" altLang="en-US"/>
              <a:pPr/>
              <a:t>‹#›</a:t>
            </a:fld>
            <a:endParaRPr lang="en-US" altLang="en-US"/>
          </a:p>
        </p:txBody>
      </p:sp>
    </p:spTree>
    <p:extLst>
      <p:ext uri="{BB962C8B-B14F-4D97-AF65-F5344CB8AC3E}">
        <p14:creationId xmlns:p14="http://schemas.microsoft.com/office/powerpoint/2010/main" val="869580114"/>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a:extLst>
              <a:ext uri="{FF2B5EF4-FFF2-40B4-BE49-F238E27FC236}">
                <a16:creationId xmlns:a16="http://schemas.microsoft.com/office/drawing/2014/main" id="{19DAC2EF-48F6-4285-B58D-2AC08C75ABA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5">
            <a:extLst>
              <a:ext uri="{FF2B5EF4-FFF2-40B4-BE49-F238E27FC236}">
                <a16:creationId xmlns:a16="http://schemas.microsoft.com/office/drawing/2014/main" id="{932BD6F6-B60D-4844-8846-47410522611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6">
            <a:extLst>
              <a:ext uri="{FF2B5EF4-FFF2-40B4-BE49-F238E27FC236}">
                <a16:creationId xmlns:a16="http://schemas.microsoft.com/office/drawing/2014/main" id="{CC59F2B1-AB0A-4A86-A435-0374EE13DB88}"/>
              </a:ext>
            </a:extLst>
          </p:cNvPr>
          <p:cNvSpPr>
            <a:spLocks noGrp="1" noChangeArrowheads="1"/>
          </p:cNvSpPr>
          <p:nvPr>
            <p:ph type="sldNum" sz="quarter" idx="12"/>
          </p:nvPr>
        </p:nvSpPr>
        <p:spPr>
          <a:ln/>
        </p:spPr>
        <p:txBody>
          <a:bodyPr/>
          <a:lstStyle>
            <a:lvl1pPr>
              <a:defRPr/>
            </a:lvl1pPr>
          </a:lstStyle>
          <a:p>
            <a:fld id="{412564D4-1EC7-4E69-B3B3-0C2C05B59F87}" type="slidenum">
              <a:rPr lang="en-US" altLang="en-US"/>
              <a:pPr/>
              <a:t>‹#›</a:t>
            </a:fld>
            <a:endParaRPr lang="en-US" altLang="en-US"/>
          </a:p>
        </p:txBody>
      </p:sp>
    </p:spTree>
    <p:extLst>
      <p:ext uri="{BB962C8B-B14F-4D97-AF65-F5344CB8AC3E}">
        <p14:creationId xmlns:p14="http://schemas.microsoft.com/office/powerpoint/2010/main" val="3228384482"/>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37F6D3AC-F8FC-438E-8D76-9B186E21C9B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5">
            <a:extLst>
              <a:ext uri="{FF2B5EF4-FFF2-40B4-BE49-F238E27FC236}">
                <a16:creationId xmlns:a16="http://schemas.microsoft.com/office/drawing/2014/main" id="{61B31B98-E68C-452E-8696-2EFE566A214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6">
            <a:extLst>
              <a:ext uri="{FF2B5EF4-FFF2-40B4-BE49-F238E27FC236}">
                <a16:creationId xmlns:a16="http://schemas.microsoft.com/office/drawing/2014/main" id="{78102405-C40D-452D-B57B-BEBE1E16395B}"/>
              </a:ext>
            </a:extLst>
          </p:cNvPr>
          <p:cNvSpPr>
            <a:spLocks noGrp="1" noChangeArrowheads="1"/>
          </p:cNvSpPr>
          <p:nvPr>
            <p:ph type="sldNum" sz="quarter" idx="12"/>
          </p:nvPr>
        </p:nvSpPr>
        <p:spPr>
          <a:ln/>
        </p:spPr>
        <p:txBody>
          <a:bodyPr/>
          <a:lstStyle>
            <a:lvl1pPr>
              <a:defRPr/>
            </a:lvl1pPr>
          </a:lstStyle>
          <a:p>
            <a:fld id="{FFD7E98F-95C8-4F75-A76D-127F64FB1943}" type="slidenum">
              <a:rPr lang="en-US" altLang="en-US"/>
              <a:pPr/>
              <a:t>‹#›</a:t>
            </a:fld>
            <a:endParaRPr lang="en-US" altLang="en-US"/>
          </a:p>
        </p:txBody>
      </p:sp>
    </p:spTree>
    <p:extLst>
      <p:ext uri="{BB962C8B-B14F-4D97-AF65-F5344CB8AC3E}">
        <p14:creationId xmlns:p14="http://schemas.microsoft.com/office/powerpoint/2010/main" val="2708139938"/>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6FF76088-EA5C-408E-891E-2E662A13542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5">
            <a:extLst>
              <a:ext uri="{FF2B5EF4-FFF2-40B4-BE49-F238E27FC236}">
                <a16:creationId xmlns:a16="http://schemas.microsoft.com/office/drawing/2014/main" id="{6FD140B0-16AA-4C34-9D07-DEA005EB008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6">
            <a:extLst>
              <a:ext uri="{FF2B5EF4-FFF2-40B4-BE49-F238E27FC236}">
                <a16:creationId xmlns:a16="http://schemas.microsoft.com/office/drawing/2014/main" id="{D909AC4B-E54A-436B-B20F-20F01F7F1DC3}"/>
              </a:ext>
            </a:extLst>
          </p:cNvPr>
          <p:cNvSpPr>
            <a:spLocks noGrp="1" noChangeArrowheads="1"/>
          </p:cNvSpPr>
          <p:nvPr>
            <p:ph type="sldNum" sz="quarter" idx="12"/>
          </p:nvPr>
        </p:nvSpPr>
        <p:spPr>
          <a:ln/>
        </p:spPr>
        <p:txBody>
          <a:bodyPr/>
          <a:lstStyle>
            <a:lvl1pPr>
              <a:defRPr/>
            </a:lvl1pPr>
          </a:lstStyle>
          <a:p>
            <a:fld id="{D5BFEDEF-1158-4778-A4AF-DC2208011F41}" type="slidenum">
              <a:rPr lang="en-US" altLang="en-US"/>
              <a:pPr/>
              <a:t>‹#›</a:t>
            </a:fld>
            <a:endParaRPr lang="en-US" altLang="en-US"/>
          </a:p>
        </p:txBody>
      </p:sp>
    </p:spTree>
    <p:extLst>
      <p:ext uri="{BB962C8B-B14F-4D97-AF65-F5344CB8AC3E}">
        <p14:creationId xmlns:p14="http://schemas.microsoft.com/office/powerpoint/2010/main" val="300268094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a:extLst>
              <a:ext uri="{FF2B5EF4-FFF2-40B4-BE49-F238E27FC236}">
                <a16:creationId xmlns:a16="http://schemas.microsoft.com/office/drawing/2014/main" id="{E5499F58-D585-4823-8E0E-0CB21EA81C54}"/>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45">
            <a:extLst>
              <a:ext uri="{FF2B5EF4-FFF2-40B4-BE49-F238E27FC236}">
                <a16:creationId xmlns:a16="http://schemas.microsoft.com/office/drawing/2014/main" id="{4D6C4E17-EBAE-466E-9391-68BFE1D71EC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46">
            <a:extLst>
              <a:ext uri="{FF2B5EF4-FFF2-40B4-BE49-F238E27FC236}">
                <a16:creationId xmlns:a16="http://schemas.microsoft.com/office/drawing/2014/main" id="{54AD8C4C-53EB-4CD9-843E-70F98354DB3E}"/>
              </a:ext>
            </a:extLst>
          </p:cNvPr>
          <p:cNvSpPr>
            <a:spLocks noGrp="1" noChangeArrowheads="1"/>
          </p:cNvSpPr>
          <p:nvPr>
            <p:ph type="sldNum" sz="quarter" idx="12"/>
          </p:nvPr>
        </p:nvSpPr>
        <p:spPr>
          <a:ln/>
        </p:spPr>
        <p:txBody>
          <a:bodyPr/>
          <a:lstStyle>
            <a:lvl1pPr>
              <a:defRPr/>
            </a:lvl1pPr>
          </a:lstStyle>
          <a:p>
            <a:fld id="{B8AD7AFF-9707-426B-9311-63F00673A074}" type="slidenum">
              <a:rPr lang="en-US" altLang="en-US"/>
              <a:pPr/>
              <a:t>‹#›</a:t>
            </a:fld>
            <a:endParaRPr lang="en-US" altLang="en-US"/>
          </a:p>
        </p:txBody>
      </p:sp>
    </p:spTree>
    <p:extLst>
      <p:ext uri="{BB962C8B-B14F-4D97-AF65-F5344CB8AC3E}">
        <p14:creationId xmlns:p14="http://schemas.microsoft.com/office/powerpoint/2010/main" val="1485123898"/>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819400" y="609600"/>
            <a:ext cx="6096000" cy="1143000"/>
          </a:xfrm>
        </p:spPr>
        <p:txBody>
          <a:bodyPr/>
          <a:lstStyle/>
          <a:p>
            <a:r>
              <a:rPr lang="en-US"/>
              <a:t>Click to edit Master title style</a:t>
            </a:r>
          </a:p>
        </p:txBody>
      </p:sp>
      <p:sp>
        <p:nvSpPr>
          <p:cNvPr id="3" name="Text Placeholder 2"/>
          <p:cNvSpPr>
            <a:spLocks noGrp="1"/>
          </p:cNvSpPr>
          <p:nvPr>
            <p:ph type="body" sz="half" idx="1"/>
          </p:nvPr>
        </p:nvSpPr>
        <p:spPr>
          <a:xfrm>
            <a:off x="28194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9436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B948B72C-941C-4335-902F-6D9EC3767664}"/>
              </a:ext>
            </a:extLst>
          </p:cNvPr>
          <p:cNvSpPr>
            <a:spLocks noGrp="1" noChangeArrowheads="1"/>
          </p:cNvSpPr>
          <p:nvPr>
            <p:ph type="dt" sz="half" idx="10"/>
          </p:nvPr>
        </p:nvSpPr>
        <p:spPr/>
        <p:txBody>
          <a:bodyPr/>
          <a:lstStyle>
            <a:lvl1pPr>
              <a:defRPr/>
            </a:lvl1pPr>
          </a:lstStyle>
          <a:p>
            <a:fld id="{D0307A33-3D81-45BB-9A73-C6F9EC21C671}" type="datetime1">
              <a:rPr lang="en-US" altLang="en-US"/>
              <a:pPr/>
              <a:t>3/6/24</a:t>
            </a:fld>
            <a:endParaRPr lang="en-US" altLang="en-US"/>
          </a:p>
        </p:txBody>
      </p:sp>
      <p:sp>
        <p:nvSpPr>
          <p:cNvPr id="6" name="Rectangle 6">
            <a:extLst>
              <a:ext uri="{FF2B5EF4-FFF2-40B4-BE49-F238E27FC236}">
                <a16:creationId xmlns:a16="http://schemas.microsoft.com/office/drawing/2014/main" id="{F1E01C6F-7708-49EA-9A8A-81E44B007F04}"/>
              </a:ext>
            </a:extLst>
          </p:cNvPr>
          <p:cNvSpPr>
            <a:spLocks noGrp="1" noChangeArrowheads="1"/>
          </p:cNvSpPr>
          <p:nvPr>
            <p:ph type="ftr" sz="quarter" idx="11"/>
          </p:nvPr>
        </p:nvSpPr>
        <p:spPr/>
        <p:txBody>
          <a:bodyPr/>
          <a:lstStyle>
            <a:lvl1pPr>
              <a:defRPr>
                <a:ea typeface="Arial" charset="0"/>
                <a:cs typeface="Arial" charset="0"/>
              </a:defRPr>
            </a:lvl1pPr>
          </a:lstStyle>
          <a:p>
            <a:pPr>
              <a:defRPr/>
            </a:pPr>
            <a:endParaRPr lang="en-US"/>
          </a:p>
        </p:txBody>
      </p:sp>
      <p:sp>
        <p:nvSpPr>
          <p:cNvPr id="7" name="Rectangle 7">
            <a:extLst>
              <a:ext uri="{FF2B5EF4-FFF2-40B4-BE49-F238E27FC236}">
                <a16:creationId xmlns:a16="http://schemas.microsoft.com/office/drawing/2014/main" id="{2D38384F-BC50-47C3-A120-D907B8D6F94D}"/>
              </a:ext>
            </a:extLst>
          </p:cNvPr>
          <p:cNvSpPr>
            <a:spLocks noGrp="1" noChangeArrowheads="1"/>
          </p:cNvSpPr>
          <p:nvPr>
            <p:ph type="sldNum" sz="quarter" idx="12"/>
          </p:nvPr>
        </p:nvSpPr>
        <p:spPr/>
        <p:txBody>
          <a:bodyPr/>
          <a:lstStyle>
            <a:lvl1pPr>
              <a:defRPr/>
            </a:lvl1pPr>
          </a:lstStyle>
          <a:p>
            <a:fld id="{9D701B76-CEA5-4DA5-9E60-9D0DB8B07CAE}" type="slidenum">
              <a:rPr lang="en-US" altLang="en-US"/>
              <a:pPr/>
              <a:t>‹#›</a:t>
            </a:fld>
            <a:endParaRPr lang="en-US" altLang="en-US"/>
          </a:p>
        </p:txBody>
      </p:sp>
    </p:spTree>
    <p:extLst>
      <p:ext uri="{BB962C8B-B14F-4D97-AF65-F5344CB8AC3E}">
        <p14:creationId xmlns:p14="http://schemas.microsoft.com/office/powerpoint/2010/main" val="260806581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35"/>
            <a:ext cx="8229600" cy="4530725"/>
          </a:xfrm>
        </p:spPr>
        <p:txBody>
          <a:bodyPr/>
          <a:lstStyle/>
          <a:p>
            <a:pPr lvl="0"/>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560D3AB6-7394-5D41-9467-AC332B0F9488}" type="slidenum">
              <a:rPr lang="en-US"/>
              <a:pPr>
                <a:defRPr/>
              </a:pPr>
              <a:t>‹#›</a:t>
            </a:fld>
            <a:endParaRPr lang="en-US"/>
          </a:p>
        </p:txBody>
      </p:sp>
    </p:spTree>
    <p:extLst>
      <p:ext uri="{BB962C8B-B14F-4D97-AF65-F5344CB8AC3E}">
        <p14:creationId xmlns:p14="http://schemas.microsoft.com/office/powerpoint/2010/main" val="3350876007"/>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a:extLst>
              <a:ext uri="{FF2B5EF4-FFF2-40B4-BE49-F238E27FC236}">
                <a16:creationId xmlns:a16="http://schemas.microsoft.com/office/drawing/2014/main" id="{B89381C8-B32D-4E9A-90E9-2444F6FB0C8D}"/>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45">
            <a:extLst>
              <a:ext uri="{FF2B5EF4-FFF2-40B4-BE49-F238E27FC236}">
                <a16:creationId xmlns:a16="http://schemas.microsoft.com/office/drawing/2014/main" id="{8A216839-0074-4A27-A100-F09636F0D81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46">
            <a:extLst>
              <a:ext uri="{FF2B5EF4-FFF2-40B4-BE49-F238E27FC236}">
                <a16:creationId xmlns:a16="http://schemas.microsoft.com/office/drawing/2014/main" id="{36E6CBDF-4BBA-4E2D-8E42-51D80697C813}"/>
              </a:ext>
            </a:extLst>
          </p:cNvPr>
          <p:cNvSpPr>
            <a:spLocks noGrp="1" noChangeArrowheads="1"/>
          </p:cNvSpPr>
          <p:nvPr>
            <p:ph type="sldNum" sz="quarter" idx="12"/>
          </p:nvPr>
        </p:nvSpPr>
        <p:spPr>
          <a:ln/>
        </p:spPr>
        <p:txBody>
          <a:bodyPr/>
          <a:lstStyle>
            <a:lvl1pPr>
              <a:defRPr/>
            </a:lvl1pPr>
          </a:lstStyle>
          <a:p>
            <a:fld id="{87FC5A35-D46C-42E3-A281-0F0487B64811}" type="slidenum">
              <a:rPr lang="en-US" altLang="en-US"/>
              <a:pPr/>
              <a:t>‹#›</a:t>
            </a:fld>
            <a:endParaRPr lang="en-US" altLang="en-US"/>
          </a:p>
        </p:txBody>
      </p:sp>
    </p:spTree>
    <p:extLst>
      <p:ext uri="{BB962C8B-B14F-4D97-AF65-F5344CB8AC3E}">
        <p14:creationId xmlns:p14="http://schemas.microsoft.com/office/powerpoint/2010/main" val="3405651607"/>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8EB11F6-17E5-47C9-8428-C14656BBFBF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39D1177-A335-4FA8-ABA8-B85E8F5ECD2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EB4C80F-707D-4774-8537-D92093640FBE}"/>
              </a:ext>
            </a:extLst>
          </p:cNvPr>
          <p:cNvSpPr>
            <a:spLocks noGrp="1" noChangeArrowheads="1"/>
          </p:cNvSpPr>
          <p:nvPr>
            <p:ph type="sldNum" sz="quarter" idx="12"/>
          </p:nvPr>
        </p:nvSpPr>
        <p:spPr>
          <a:ln/>
        </p:spPr>
        <p:txBody>
          <a:bodyPr/>
          <a:lstStyle>
            <a:lvl1pPr>
              <a:defRPr/>
            </a:lvl1pPr>
          </a:lstStyle>
          <a:p>
            <a:fld id="{3600E20F-7D87-46F9-BE0A-60656A7A118E}" type="slidenum">
              <a:rPr lang="en-US" altLang="en-US"/>
              <a:pPr/>
              <a:t>‹#›</a:t>
            </a:fld>
            <a:endParaRPr lang="en-US" altLang="en-US"/>
          </a:p>
        </p:txBody>
      </p:sp>
    </p:spTree>
    <p:extLst>
      <p:ext uri="{BB962C8B-B14F-4D97-AF65-F5344CB8AC3E}">
        <p14:creationId xmlns:p14="http://schemas.microsoft.com/office/powerpoint/2010/main" val="3532171012"/>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4DCBBD08-F46C-4D27-928A-5E5101018BA9}"/>
              </a:ext>
            </a:extLst>
          </p:cNvPr>
          <p:cNvSpPr>
            <a:spLocks noGrp="1" noChangeArrowheads="1"/>
          </p:cNvSpPr>
          <p:nvPr>
            <p:ph type="dt" sz="half" idx="10"/>
          </p:nvPr>
        </p:nvSpPr>
        <p:spPr/>
        <p:txBody>
          <a:bodyPr/>
          <a:lstStyle>
            <a:lvl1pPr fontAlgn="auto">
              <a:spcBef>
                <a:spcPts val="0"/>
              </a:spcBef>
              <a:spcAft>
                <a:spcPts val="0"/>
              </a:spcAft>
              <a:defRPr>
                <a:latin typeface="Times New Roman" pitchFamily="-107" charset="0"/>
                <a:ea typeface="Arial" charset="0"/>
                <a:cs typeface="Arial" charset="0"/>
              </a:defRPr>
            </a:lvl1pPr>
          </a:lstStyle>
          <a:p>
            <a:pPr>
              <a:defRPr/>
            </a:pPr>
            <a:endParaRPr lang="en-US"/>
          </a:p>
        </p:txBody>
      </p:sp>
      <p:sp>
        <p:nvSpPr>
          <p:cNvPr id="3" name="Rectangle 7">
            <a:extLst>
              <a:ext uri="{FF2B5EF4-FFF2-40B4-BE49-F238E27FC236}">
                <a16:creationId xmlns:a16="http://schemas.microsoft.com/office/drawing/2014/main" id="{6EF89EB8-C7DF-425A-8F3A-DD2D2C80763D}"/>
              </a:ext>
            </a:extLst>
          </p:cNvPr>
          <p:cNvSpPr>
            <a:spLocks noGrp="1" noChangeArrowheads="1"/>
          </p:cNvSpPr>
          <p:nvPr>
            <p:ph type="ftr" sz="quarter" idx="11"/>
          </p:nvPr>
        </p:nvSpPr>
        <p:spPr/>
        <p:txBody>
          <a:bodyPr/>
          <a:lstStyle>
            <a:lvl1pPr fontAlgn="auto">
              <a:spcBef>
                <a:spcPts val="0"/>
              </a:spcBef>
              <a:spcAft>
                <a:spcPts val="0"/>
              </a:spcAft>
              <a:defRPr>
                <a:latin typeface="Times New Roman" pitchFamily="-107" charset="0"/>
                <a:ea typeface="Arial" charset="0"/>
                <a:cs typeface="Arial" charset="0"/>
              </a:defRPr>
            </a:lvl1pPr>
          </a:lstStyle>
          <a:p>
            <a:pPr>
              <a:defRPr/>
            </a:pPr>
            <a:endParaRPr lang="en-US"/>
          </a:p>
        </p:txBody>
      </p:sp>
      <p:sp>
        <p:nvSpPr>
          <p:cNvPr id="4" name="Rectangle 8">
            <a:extLst>
              <a:ext uri="{FF2B5EF4-FFF2-40B4-BE49-F238E27FC236}">
                <a16:creationId xmlns:a16="http://schemas.microsoft.com/office/drawing/2014/main" id="{3B355AFA-CEC3-4266-9FAA-00186CE2E8F2}"/>
              </a:ext>
            </a:extLst>
          </p:cNvPr>
          <p:cNvSpPr>
            <a:spLocks noGrp="1" noChangeArrowheads="1"/>
          </p:cNvSpPr>
          <p:nvPr>
            <p:ph type="sldNum" sz="quarter" idx="12"/>
          </p:nvPr>
        </p:nvSpPr>
        <p:spPr/>
        <p:txBody>
          <a:bodyPr/>
          <a:lstStyle>
            <a:lvl1pPr>
              <a:defRPr/>
            </a:lvl1pPr>
          </a:lstStyle>
          <a:p>
            <a:fld id="{E1DC1DEB-E741-4C56-A7CA-7C20117E103F}" type="slidenum">
              <a:rPr lang="en-US" altLang="en-US"/>
              <a:pPr/>
              <a:t>‹#›</a:t>
            </a:fld>
            <a:endParaRPr lang="en-US" altLang="en-US"/>
          </a:p>
        </p:txBody>
      </p:sp>
    </p:spTree>
    <p:extLst>
      <p:ext uri="{BB962C8B-B14F-4D97-AF65-F5344CB8AC3E}">
        <p14:creationId xmlns:p14="http://schemas.microsoft.com/office/powerpoint/2010/main" val="2242514737"/>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AD76983-F02D-4B31-8B5C-EB85D7970F0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E24382B-CAE7-4BC9-A36F-6ACAF935722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D7C9847-9DF0-452B-8602-E2AA35431DD5}"/>
              </a:ext>
            </a:extLst>
          </p:cNvPr>
          <p:cNvSpPr>
            <a:spLocks noGrp="1" noChangeArrowheads="1"/>
          </p:cNvSpPr>
          <p:nvPr>
            <p:ph type="sldNum" sz="quarter" idx="12"/>
          </p:nvPr>
        </p:nvSpPr>
        <p:spPr>
          <a:ln/>
        </p:spPr>
        <p:txBody>
          <a:bodyPr/>
          <a:lstStyle>
            <a:lvl1pPr>
              <a:defRPr/>
            </a:lvl1pPr>
          </a:lstStyle>
          <a:p>
            <a:fld id="{5C4A420F-2343-4AAF-A26F-5AFCAA2EE24D}" type="slidenum">
              <a:rPr lang="en-US" altLang="en-US"/>
              <a:pPr/>
              <a:t>‹#›</a:t>
            </a:fld>
            <a:endParaRPr lang="en-US" altLang="en-US"/>
          </a:p>
        </p:txBody>
      </p:sp>
    </p:spTree>
    <p:extLst>
      <p:ext uri="{BB962C8B-B14F-4D97-AF65-F5344CB8AC3E}">
        <p14:creationId xmlns:p14="http://schemas.microsoft.com/office/powerpoint/2010/main" val="1309141099"/>
      </p:ext>
    </p:extLst>
  </p:cSld>
  <p:clrMapOvr>
    <a:masterClrMapping/>
  </p:clrMapOvr>
  <p:transition spd="med">
    <p:randomBar dir="vert"/>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a:extLst>
              <a:ext uri="{FF2B5EF4-FFF2-40B4-BE49-F238E27FC236}">
                <a16:creationId xmlns:a16="http://schemas.microsoft.com/office/drawing/2014/main" id="{FA48B69F-18CE-49DC-B513-25A3CB5C1EBB}"/>
              </a:ext>
            </a:extLst>
          </p:cNvPr>
          <p:cNvSpPr>
            <a:spLocks noGrp="1"/>
          </p:cNvSpPr>
          <p:nvPr>
            <p:ph type="dt" sz="half" idx="10"/>
          </p:nvPr>
        </p:nvSpPr>
        <p:spPr/>
        <p:txBody>
          <a:bodyPr/>
          <a:lstStyle>
            <a:lvl1pPr defTabSz="914400" eaLnBrk="0" hangingPunct="0">
              <a:defRPr>
                <a:latin typeface="Times New Roman"/>
                <a:ea typeface="ＭＳ Ｐゴシック" charset="-128"/>
                <a:cs typeface="ＭＳ Ｐゴシック" charset="-128"/>
              </a:defRPr>
            </a:lvl1pPr>
          </a:lstStyle>
          <a:p>
            <a:pPr>
              <a:defRPr/>
            </a:pPr>
            <a:endParaRPr lang="en-US"/>
          </a:p>
        </p:txBody>
      </p:sp>
      <p:sp>
        <p:nvSpPr>
          <p:cNvPr id="5" name="Footer Placeholder 4">
            <a:extLst>
              <a:ext uri="{FF2B5EF4-FFF2-40B4-BE49-F238E27FC236}">
                <a16:creationId xmlns:a16="http://schemas.microsoft.com/office/drawing/2014/main" id="{6B3DFE33-F7EB-4BD7-9BFA-4FB6459C9829}"/>
              </a:ext>
            </a:extLst>
          </p:cNvPr>
          <p:cNvSpPr>
            <a:spLocks noGrp="1"/>
          </p:cNvSpPr>
          <p:nvPr>
            <p:ph type="ftr" sz="quarter" idx="11"/>
          </p:nvPr>
        </p:nvSpPr>
        <p:spPr/>
        <p:txBody>
          <a:bodyPr/>
          <a:lstStyle>
            <a:lvl1pPr defTabSz="914400" eaLnBrk="0" hangingPunct="0">
              <a:defRPr>
                <a:latin typeface="Times New Roman"/>
                <a:ea typeface="ＭＳ Ｐゴシック" charset="-128"/>
                <a:cs typeface="ＭＳ Ｐゴシック" charset="-128"/>
              </a:defRPr>
            </a:lvl1pPr>
          </a:lstStyle>
          <a:p>
            <a:pPr>
              <a:defRPr/>
            </a:pPr>
            <a:endParaRPr lang="en-US"/>
          </a:p>
        </p:txBody>
      </p:sp>
      <p:sp>
        <p:nvSpPr>
          <p:cNvPr id="6" name="Slide Number Placeholder 5">
            <a:extLst>
              <a:ext uri="{FF2B5EF4-FFF2-40B4-BE49-F238E27FC236}">
                <a16:creationId xmlns:a16="http://schemas.microsoft.com/office/drawing/2014/main" id="{A066CDA5-A2C3-4058-901A-E8C57BDB477D}"/>
              </a:ext>
            </a:extLst>
          </p:cNvPr>
          <p:cNvSpPr>
            <a:spLocks noGrp="1"/>
          </p:cNvSpPr>
          <p:nvPr>
            <p:ph type="sldNum" sz="quarter" idx="12"/>
          </p:nvPr>
        </p:nvSpPr>
        <p:spPr/>
        <p:txBody>
          <a:bodyPr/>
          <a:lstStyle>
            <a:lvl1pPr eaLnBrk="0" hangingPunct="0">
              <a:defRPr/>
            </a:lvl1pPr>
          </a:lstStyle>
          <a:p>
            <a:fld id="{F1312DE8-DFEB-4370-B4F9-EABEF3D71D90}" type="slidenum">
              <a:rPr lang="en-US" altLang="en-US"/>
              <a:pPr/>
              <a:t>‹#›</a:t>
            </a:fld>
            <a:endParaRPr lang="en-US" altLang="en-US"/>
          </a:p>
        </p:txBody>
      </p:sp>
    </p:spTree>
    <p:extLst>
      <p:ext uri="{BB962C8B-B14F-4D97-AF65-F5344CB8AC3E}">
        <p14:creationId xmlns:p14="http://schemas.microsoft.com/office/powerpoint/2010/main" val="2092394743"/>
      </p:ext>
    </p:extLst>
  </p:cSld>
  <p:clrMapOvr>
    <a:masterClrMapping/>
  </p:clrMapOvr>
  <p:transition spd="med">
    <p:randomBar dir="vert"/>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D3058599-7036-4922-BB4A-230ECCC36B32}"/>
              </a:ext>
            </a:extLst>
          </p:cNvPr>
          <p:cNvSpPr>
            <a:spLocks noGrp="1" noChangeArrowheads="1"/>
          </p:cNvSpPr>
          <p:nvPr>
            <p:ph type="dt" sz="half" idx="10"/>
          </p:nvPr>
        </p:nvSpPr>
        <p:spPr/>
        <p:txBody>
          <a:bodyPr/>
          <a:lstStyle>
            <a:lvl1pPr fontAlgn="auto">
              <a:spcBef>
                <a:spcPts val="0"/>
              </a:spcBef>
              <a:spcAft>
                <a:spcPts val="0"/>
              </a:spcAft>
              <a:defRPr>
                <a:effectLst>
                  <a:outerShdw blurRad="38100" dist="38100" dir="2700000" algn="tl">
                    <a:srgbClr val="000000"/>
                  </a:outerShdw>
                </a:effectLst>
                <a:latin typeface="+mn-lt"/>
                <a:ea typeface="+mn-ea"/>
                <a:cs typeface="+mn-cs"/>
              </a:defRPr>
            </a:lvl1pPr>
          </a:lstStyle>
          <a:p>
            <a:pPr>
              <a:defRPr/>
            </a:pPr>
            <a:endParaRPr lang="en-US"/>
          </a:p>
        </p:txBody>
      </p:sp>
      <p:sp>
        <p:nvSpPr>
          <p:cNvPr id="5" name="Rectangle 45">
            <a:extLst>
              <a:ext uri="{FF2B5EF4-FFF2-40B4-BE49-F238E27FC236}">
                <a16:creationId xmlns:a16="http://schemas.microsoft.com/office/drawing/2014/main" id="{C8DC3B9B-D3B5-41AC-B4EC-15BFAFB0C346}"/>
              </a:ext>
            </a:extLst>
          </p:cNvPr>
          <p:cNvSpPr>
            <a:spLocks noGrp="1" noChangeArrowheads="1"/>
          </p:cNvSpPr>
          <p:nvPr>
            <p:ph type="ftr" sz="quarter" idx="11"/>
          </p:nvPr>
        </p:nvSpPr>
        <p:spPr/>
        <p:txBody>
          <a:bodyPr/>
          <a:lstStyle>
            <a:lvl1pPr fontAlgn="auto">
              <a:spcBef>
                <a:spcPts val="0"/>
              </a:spcBef>
              <a:spcAft>
                <a:spcPts val="0"/>
              </a:spcAft>
              <a:defRPr>
                <a:effectLst>
                  <a:outerShdw blurRad="38100" dist="38100" dir="2700000" algn="tl">
                    <a:srgbClr val="000000"/>
                  </a:outerShdw>
                </a:effectLst>
                <a:latin typeface="+mn-lt"/>
                <a:ea typeface="+mn-ea"/>
                <a:cs typeface="+mn-cs"/>
              </a:defRPr>
            </a:lvl1pPr>
          </a:lstStyle>
          <a:p>
            <a:pPr>
              <a:defRPr/>
            </a:pPr>
            <a:endParaRPr lang="en-US"/>
          </a:p>
        </p:txBody>
      </p:sp>
      <p:sp>
        <p:nvSpPr>
          <p:cNvPr id="6" name="Rectangle 46">
            <a:extLst>
              <a:ext uri="{FF2B5EF4-FFF2-40B4-BE49-F238E27FC236}">
                <a16:creationId xmlns:a16="http://schemas.microsoft.com/office/drawing/2014/main" id="{AA16260D-635E-4E66-9C3B-7A1BD2F3AFBA}"/>
              </a:ext>
            </a:extLst>
          </p:cNvPr>
          <p:cNvSpPr>
            <a:spLocks noGrp="1" noChangeArrowheads="1"/>
          </p:cNvSpPr>
          <p:nvPr>
            <p:ph type="sldNum" sz="quarter" idx="12"/>
          </p:nvPr>
        </p:nvSpPr>
        <p:spPr/>
        <p:txBody>
          <a:bodyPr/>
          <a:lstStyle>
            <a:lvl1pPr>
              <a:defRPr/>
            </a:lvl1pPr>
          </a:lstStyle>
          <a:p>
            <a:fld id="{93ED71A2-2DCD-4CE9-83C2-8CBCA3FED6C9}" type="slidenum">
              <a:rPr lang="en-US" altLang="en-US"/>
              <a:pPr/>
              <a:t>‹#›</a:t>
            </a:fld>
            <a:endParaRPr lang="en-US" altLang="en-US"/>
          </a:p>
        </p:txBody>
      </p:sp>
    </p:spTree>
    <p:extLst>
      <p:ext uri="{BB962C8B-B14F-4D97-AF65-F5344CB8AC3E}">
        <p14:creationId xmlns:p14="http://schemas.microsoft.com/office/powerpoint/2010/main" val="2780531649"/>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a:extLst>
              <a:ext uri="{FF2B5EF4-FFF2-40B4-BE49-F238E27FC236}">
                <a16:creationId xmlns:a16="http://schemas.microsoft.com/office/drawing/2014/main" id="{08E71962-A79B-4E95-B099-0AEDCC6B2B3B}"/>
              </a:ext>
            </a:extLst>
          </p:cNvPr>
          <p:cNvSpPr>
            <a:spLocks noGrp="1" noChangeArrowheads="1"/>
          </p:cNvSpPr>
          <p:nvPr>
            <p:ph type="dt" sz="half" idx="10"/>
          </p:nvPr>
        </p:nvSpPr>
        <p:spPr/>
        <p:txBody>
          <a:bodyPr/>
          <a:lstStyle>
            <a:lvl1pPr fontAlgn="auto">
              <a:spcBef>
                <a:spcPts val="0"/>
              </a:spcBef>
              <a:spcAft>
                <a:spcPts val="0"/>
              </a:spcAft>
              <a:defRPr>
                <a:effectLst>
                  <a:outerShdw blurRad="38100" dist="38100" dir="2700000" algn="tl">
                    <a:srgbClr val="000000"/>
                  </a:outerShdw>
                </a:effectLst>
                <a:latin typeface="+mn-lt"/>
                <a:ea typeface="+mn-ea"/>
                <a:cs typeface="+mn-cs"/>
              </a:defRPr>
            </a:lvl1pPr>
          </a:lstStyle>
          <a:p>
            <a:pPr>
              <a:defRPr/>
            </a:pPr>
            <a:endParaRPr lang="en-US"/>
          </a:p>
        </p:txBody>
      </p:sp>
      <p:sp>
        <p:nvSpPr>
          <p:cNvPr id="7" name="Rectangle 45">
            <a:extLst>
              <a:ext uri="{FF2B5EF4-FFF2-40B4-BE49-F238E27FC236}">
                <a16:creationId xmlns:a16="http://schemas.microsoft.com/office/drawing/2014/main" id="{B5F4502F-BA62-430B-BBC4-EFBEB3A9A243}"/>
              </a:ext>
            </a:extLst>
          </p:cNvPr>
          <p:cNvSpPr>
            <a:spLocks noGrp="1" noChangeArrowheads="1"/>
          </p:cNvSpPr>
          <p:nvPr>
            <p:ph type="ftr" sz="quarter" idx="11"/>
          </p:nvPr>
        </p:nvSpPr>
        <p:spPr/>
        <p:txBody>
          <a:bodyPr/>
          <a:lstStyle>
            <a:lvl1pPr fontAlgn="auto">
              <a:spcBef>
                <a:spcPts val="0"/>
              </a:spcBef>
              <a:spcAft>
                <a:spcPts val="0"/>
              </a:spcAft>
              <a:defRPr>
                <a:effectLst>
                  <a:outerShdw blurRad="38100" dist="38100" dir="2700000" algn="tl">
                    <a:srgbClr val="000000"/>
                  </a:outerShdw>
                </a:effectLst>
                <a:latin typeface="+mn-lt"/>
                <a:ea typeface="+mn-ea"/>
                <a:cs typeface="+mn-cs"/>
              </a:defRPr>
            </a:lvl1pPr>
          </a:lstStyle>
          <a:p>
            <a:pPr>
              <a:defRPr/>
            </a:pPr>
            <a:endParaRPr lang="en-US"/>
          </a:p>
        </p:txBody>
      </p:sp>
      <p:sp>
        <p:nvSpPr>
          <p:cNvPr id="8" name="Rectangle 46">
            <a:extLst>
              <a:ext uri="{FF2B5EF4-FFF2-40B4-BE49-F238E27FC236}">
                <a16:creationId xmlns:a16="http://schemas.microsoft.com/office/drawing/2014/main" id="{BCFF528E-4C3B-4D31-99B2-54491D7EAC84}"/>
              </a:ext>
            </a:extLst>
          </p:cNvPr>
          <p:cNvSpPr>
            <a:spLocks noGrp="1" noChangeArrowheads="1"/>
          </p:cNvSpPr>
          <p:nvPr>
            <p:ph type="sldNum" sz="quarter" idx="12"/>
          </p:nvPr>
        </p:nvSpPr>
        <p:spPr/>
        <p:txBody>
          <a:bodyPr/>
          <a:lstStyle>
            <a:lvl1pPr>
              <a:defRPr/>
            </a:lvl1pPr>
          </a:lstStyle>
          <a:p>
            <a:fld id="{A89A8EDF-5470-4487-8CFF-0669B691C052}" type="slidenum">
              <a:rPr lang="en-US" altLang="en-US"/>
              <a:pPr/>
              <a:t>‹#›</a:t>
            </a:fld>
            <a:endParaRPr lang="en-US" altLang="en-US"/>
          </a:p>
        </p:txBody>
      </p:sp>
    </p:spTree>
    <p:extLst>
      <p:ext uri="{BB962C8B-B14F-4D97-AF65-F5344CB8AC3E}">
        <p14:creationId xmlns:p14="http://schemas.microsoft.com/office/powerpoint/2010/main" val="95218971"/>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9" charset="-52"/>
                <a:ea typeface="+mn-ea"/>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9" charset="-52"/>
                <a:ea typeface="+mn-ea"/>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grpSp>
      <p:sp>
        <p:nvSpPr>
          <p:cNvPr id="17447"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9" charset="2"/>
              <a:buNone/>
              <a:defRPr/>
            </a:lvl1pPr>
          </a:lstStyle>
          <a:p>
            <a:r>
              <a:rPr lang="en-US"/>
              <a:t>Click to edit Master subtitle style</a:t>
            </a:r>
          </a:p>
        </p:txBody>
      </p:sp>
      <p:sp>
        <p:nvSpPr>
          <p:cNvPr id="17448"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vl1pPr>
          </a:lstStyle>
          <a:p>
            <a:pPr>
              <a:defRPr/>
            </a:pPr>
            <a:fld id="{1E9070D0-F3F8-884E-8820-42F6C6B6DA35}" type="slidenum">
              <a:rPr lang="en-US"/>
              <a:pPr>
                <a:defRPr/>
              </a:pPr>
              <a:t>‹#›</a:t>
            </a:fld>
            <a:endParaRPr lang="en-US"/>
          </a:p>
        </p:txBody>
      </p:sp>
    </p:spTree>
    <p:extLst>
      <p:ext uri="{BB962C8B-B14F-4D97-AF65-F5344CB8AC3E}">
        <p14:creationId xmlns:p14="http://schemas.microsoft.com/office/powerpoint/2010/main" val="3257578711"/>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142A8E7F-1319-DB43-A095-EDBF3625DABC}" type="slidenum">
              <a:rPr lang="en-US"/>
              <a:pPr>
                <a:defRPr/>
              </a:pPr>
              <a:t>‹#›</a:t>
            </a:fld>
            <a:endParaRPr lang="en-US"/>
          </a:p>
        </p:txBody>
      </p:sp>
    </p:spTree>
    <p:extLst>
      <p:ext uri="{BB962C8B-B14F-4D97-AF65-F5344CB8AC3E}">
        <p14:creationId xmlns:p14="http://schemas.microsoft.com/office/powerpoint/2010/main" val="2719485215"/>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EB521303-B852-7B44-AE2A-5B900B0D392A}" type="slidenum">
              <a:rPr lang="en-US"/>
              <a:pPr>
                <a:defRPr/>
              </a:pPr>
              <a:t>‹#›</a:t>
            </a:fld>
            <a:endParaRPr lang="en-US"/>
          </a:p>
        </p:txBody>
      </p:sp>
    </p:spTree>
    <p:extLst>
      <p:ext uri="{BB962C8B-B14F-4D97-AF65-F5344CB8AC3E}">
        <p14:creationId xmlns:p14="http://schemas.microsoft.com/office/powerpoint/2010/main" val="59539859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9E932A-7868-794A-BB6B-1915767020F1}" type="slidenum">
              <a:rPr lang="en-US"/>
              <a:pPr>
                <a:defRPr/>
              </a:pPr>
              <a:t>‹#›</a:t>
            </a:fld>
            <a:endParaRPr lang="en-US"/>
          </a:p>
        </p:txBody>
      </p:sp>
    </p:spTree>
    <p:extLst>
      <p:ext uri="{BB962C8B-B14F-4D97-AF65-F5344CB8AC3E}">
        <p14:creationId xmlns:p14="http://schemas.microsoft.com/office/powerpoint/2010/main" val="2144259531"/>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C4E09688-D087-5543-AE8F-EB257578A786}" type="slidenum">
              <a:rPr lang="en-US"/>
              <a:pPr>
                <a:defRPr/>
              </a:pPr>
              <a:t>‹#›</a:t>
            </a:fld>
            <a:endParaRPr lang="en-US"/>
          </a:p>
        </p:txBody>
      </p:sp>
    </p:spTree>
    <p:extLst>
      <p:ext uri="{BB962C8B-B14F-4D97-AF65-F5344CB8AC3E}">
        <p14:creationId xmlns:p14="http://schemas.microsoft.com/office/powerpoint/2010/main" val="2147395976"/>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E56EFB0D-43BB-5844-9193-0E248B9AB550}" type="slidenum">
              <a:rPr lang="en-US"/>
              <a:pPr>
                <a:defRPr/>
              </a:pPr>
              <a:t>‹#›</a:t>
            </a:fld>
            <a:endParaRPr lang="en-US"/>
          </a:p>
        </p:txBody>
      </p:sp>
    </p:spTree>
    <p:extLst>
      <p:ext uri="{BB962C8B-B14F-4D97-AF65-F5344CB8AC3E}">
        <p14:creationId xmlns:p14="http://schemas.microsoft.com/office/powerpoint/2010/main" val="75793100"/>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82077A2E-6BE6-F240-9E0C-DE33B7ECF2D0}" type="slidenum">
              <a:rPr lang="en-US"/>
              <a:pPr>
                <a:defRPr/>
              </a:pPr>
              <a:t>‹#›</a:t>
            </a:fld>
            <a:endParaRPr lang="en-US"/>
          </a:p>
        </p:txBody>
      </p:sp>
    </p:spTree>
    <p:extLst>
      <p:ext uri="{BB962C8B-B14F-4D97-AF65-F5344CB8AC3E}">
        <p14:creationId xmlns:p14="http://schemas.microsoft.com/office/powerpoint/2010/main" val="196572490"/>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77512E15-FEAF-F641-9B1F-E49EFE8A5A7F}" type="slidenum">
              <a:rPr lang="en-US"/>
              <a:pPr>
                <a:defRPr/>
              </a:pPr>
              <a:t>‹#›</a:t>
            </a:fld>
            <a:endParaRPr lang="en-US"/>
          </a:p>
        </p:txBody>
      </p:sp>
    </p:spTree>
    <p:extLst>
      <p:ext uri="{BB962C8B-B14F-4D97-AF65-F5344CB8AC3E}">
        <p14:creationId xmlns:p14="http://schemas.microsoft.com/office/powerpoint/2010/main" val="1140132185"/>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082078FC-C858-3B47-8288-47D4B9728AE4}" type="slidenum">
              <a:rPr lang="en-US"/>
              <a:pPr>
                <a:defRPr/>
              </a:pPr>
              <a:t>‹#›</a:t>
            </a:fld>
            <a:endParaRPr lang="en-US"/>
          </a:p>
        </p:txBody>
      </p:sp>
    </p:spTree>
    <p:extLst>
      <p:ext uri="{BB962C8B-B14F-4D97-AF65-F5344CB8AC3E}">
        <p14:creationId xmlns:p14="http://schemas.microsoft.com/office/powerpoint/2010/main" val="2751641829"/>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41BBB6D0-247F-034D-AFAF-DD19A660DDC3}" type="slidenum">
              <a:rPr lang="en-US"/>
              <a:pPr>
                <a:defRPr/>
              </a:pPr>
              <a:t>‹#›</a:t>
            </a:fld>
            <a:endParaRPr lang="en-US"/>
          </a:p>
        </p:txBody>
      </p:sp>
    </p:spTree>
    <p:extLst>
      <p:ext uri="{BB962C8B-B14F-4D97-AF65-F5344CB8AC3E}">
        <p14:creationId xmlns:p14="http://schemas.microsoft.com/office/powerpoint/2010/main" val="2925100118"/>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E5971AA1-AFDC-6645-B981-A3FAABECBA78}" type="slidenum">
              <a:rPr lang="en-US"/>
              <a:pPr>
                <a:defRPr/>
              </a:pPr>
              <a:t>‹#›</a:t>
            </a:fld>
            <a:endParaRPr lang="en-US"/>
          </a:p>
        </p:txBody>
      </p:sp>
    </p:spTree>
    <p:extLst>
      <p:ext uri="{BB962C8B-B14F-4D97-AF65-F5344CB8AC3E}">
        <p14:creationId xmlns:p14="http://schemas.microsoft.com/office/powerpoint/2010/main" val="2741076482"/>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44765F62-06EE-7F42-82E5-2195132A9374}" type="slidenum">
              <a:rPr lang="en-US"/>
              <a:pPr>
                <a:defRPr/>
              </a:pPr>
              <a:t>‹#›</a:t>
            </a:fld>
            <a:endParaRPr lang="en-US"/>
          </a:p>
        </p:txBody>
      </p:sp>
    </p:spTree>
    <p:extLst>
      <p:ext uri="{BB962C8B-B14F-4D97-AF65-F5344CB8AC3E}">
        <p14:creationId xmlns:p14="http://schemas.microsoft.com/office/powerpoint/2010/main" val="846074764"/>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FE19C57-9A26-5D4B-B983-4C87829D2ED6}" type="slidenum">
              <a:rPr lang="en-US"/>
              <a:pPr>
                <a:defRPr/>
              </a:pPr>
              <a:t>‹#›</a:t>
            </a:fld>
            <a:endParaRPr lang="en-US"/>
          </a:p>
        </p:txBody>
      </p:sp>
    </p:spTree>
    <p:extLst>
      <p:ext uri="{BB962C8B-B14F-4D97-AF65-F5344CB8AC3E}">
        <p14:creationId xmlns:p14="http://schemas.microsoft.com/office/powerpoint/2010/main" val="846295862"/>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1CA442CC-7D72-D048-9D3A-C851933CEC69}" type="slidenum">
              <a:rPr lang="en-US"/>
              <a:pPr>
                <a:defRPr/>
              </a:pPr>
              <a:t>‹#›</a:t>
            </a:fld>
            <a:endParaRPr lang="en-US"/>
          </a:p>
        </p:txBody>
      </p:sp>
    </p:spTree>
    <p:extLst>
      <p:ext uri="{BB962C8B-B14F-4D97-AF65-F5344CB8AC3E}">
        <p14:creationId xmlns:p14="http://schemas.microsoft.com/office/powerpoint/2010/main" val="72792454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9CA81A-6A74-F444-9D05-DF98D69A89C7}" type="slidenum">
              <a:rPr lang="en-US"/>
              <a:pPr>
                <a:defRPr/>
              </a:pPr>
              <a:t>‹#›</a:t>
            </a:fld>
            <a:endParaRPr lang="en-US"/>
          </a:p>
        </p:txBody>
      </p:sp>
    </p:spTree>
    <p:extLst>
      <p:ext uri="{BB962C8B-B14F-4D97-AF65-F5344CB8AC3E}">
        <p14:creationId xmlns:p14="http://schemas.microsoft.com/office/powerpoint/2010/main" val="3405572284"/>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1B8A3DC3-86D6-D34C-8CF1-08371B36ADB0}" type="slidenum">
              <a:rPr lang="en-US"/>
              <a:pPr>
                <a:defRPr/>
              </a:pPr>
              <a:t>‹#›</a:t>
            </a:fld>
            <a:endParaRPr lang="en-US"/>
          </a:p>
        </p:txBody>
      </p:sp>
    </p:spTree>
    <p:extLst>
      <p:ext uri="{BB962C8B-B14F-4D97-AF65-F5344CB8AC3E}">
        <p14:creationId xmlns:p14="http://schemas.microsoft.com/office/powerpoint/2010/main" val="4046368508"/>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BFB49FA1-52ED-7247-9E27-146B31B04B4E}" type="slidenum">
              <a:rPr lang="en-US"/>
              <a:pPr>
                <a:defRPr/>
              </a:pPr>
              <a:t>‹#›</a:t>
            </a:fld>
            <a:endParaRPr lang="en-US"/>
          </a:p>
        </p:txBody>
      </p:sp>
    </p:spTree>
    <p:extLst>
      <p:ext uri="{BB962C8B-B14F-4D97-AF65-F5344CB8AC3E}">
        <p14:creationId xmlns:p14="http://schemas.microsoft.com/office/powerpoint/2010/main" val="231993031"/>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3B300FF0-FCF8-7345-85A9-7A83CDD60638}" type="slidenum">
              <a:rPr lang="en-US"/>
              <a:pPr>
                <a:defRPr/>
              </a:pPr>
              <a:t>‹#›</a:t>
            </a:fld>
            <a:endParaRPr lang="en-US"/>
          </a:p>
        </p:txBody>
      </p:sp>
    </p:spTree>
    <p:extLst>
      <p:ext uri="{BB962C8B-B14F-4D97-AF65-F5344CB8AC3E}">
        <p14:creationId xmlns:p14="http://schemas.microsoft.com/office/powerpoint/2010/main" val="2843142453"/>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183C2984-8752-B748-97CF-B28D113BCD63}" type="slidenum">
              <a:rPr lang="en-US"/>
              <a:pPr>
                <a:defRPr/>
              </a:pPr>
              <a:t>‹#›</a:t>
            </a:fld>
            <a:endParaRPr lang="en-US"/>
          </a:p>
        </p:txBody>
      </p:sp>
    </p:spTree>
    <p:extLst>
      <p:ext uri="{BB962C8B-B14F-4D97-AF65-F5344CB8AC3E}">
        <p14:creationId xmlns:p14="http://schemas.microsoft.com/office/powerpoint/2010/main" val="2737385883"/>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D47F0899-899A-D347-9ADC-808C90297A3F}" type="slidenum">
              <a:rPr lang="en-US"/>
              <a:pPr>
                <a:defRPr/>
              </a:pPr>
              <a:t>‹#›</a:t>
            </a:fld>
            <a:endParaRPr lang="en-US"/>
          </a:p>
        </p:txBody>
      </p:sp>
    </p:spTree>
    <p:extLst>
      <p:ext uri="{BB962C8B-B14F-4D97-AF65-F5344CB8AC3E}">
        <p14:creationId xmlns:p14="http://schemas.microsoft.com/office/powerpoint/2010/main" val="1716349697"/>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30413AF7-0801-7A4C-97D6-E23C78749EFD}" type="slidenum">
              <a:rPr lang="en-US"/>
              <a:pPr>
                <a:defRPr/>
              </a:pPr>
              <a:t>‹#›</a:t>
            </a:fld>
            <a:endParaRPr lang="en-US"/>
          </a:p>
        </p:txBody>
      </p:sp>
    </p:spTree>
    <p:extLst>
      <p:ext uri="{BB962C8B-B14F-4D97-AF65-F5344CB8AC3E}">
        <p14:creationId xmlns:p14="http://schemas.microsoft.com/office/powerpoint/2010/main" val="1536148573"/>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A975A3AB-D46E-CD40-8376-9863AF66E09F}" type="slidenum">
              <a:rPr lang="en-US"/>
              <a:pPr>
                <a:defRPr/>
              </a:pPr>
              <a:t>‹#›</a:t>
            </a:fld>
            <a:endParaRPr lang="en-US"/>
          </a:p>
        </p:txBody>
      </p:sp>
    </p:spTree>
    <p:extLst>
      <p:ext uri="{BB962C8B-B14F-4D97-AF65-F5344CB8AC3E}">
        <p14:creationId xmlns:p14="http://schemas.microsoft.com/office/powerpoint/2010/main" val="2305645492"/>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32FEAA9-733A-B948-851F-F9238D373E44}" type="slidenum">
              <a:rPr lang="en-US"/>
              <a:pPr>
                <a:defRPr/>
              </a:pPr>
              <a:t>‹#›</a:t>
            </a:fld>
            <a:endParaRPr lang="en-US"/>
          </a:p>
        </p:txBody>
      </p:sp>
    </p:spTree>
    <p:extLst>
      <p:ext uri="{BB962C8B-B14F-4D97-AF65-F5344CB8AC3E}">
        <p14:creationId xmlns:p14="http://schemas.microsoft.com/office/powerpoint/2010/main" val="1567234064"/>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12A207BD-BF0E-B34E-9BC9-11EA31E85F46}" type="slidenum">
              <a:rPr lang="en-US"/>
              <a:pPr>
                <a:defRPr/>
              </a:pPr>
              <a:t>‹#›</a:t>
            </a:fld>
            <a:endParaRPr lang="en-US"/>
          </a:p>
        </p:txBody>
      </p:sp>
    </p:spTree>
    <p:extLst>
      <p:ext uri="{BB962C8B-B14F-4D97-AF65-F5344CB8AC3E}">
        <p14:creationId xmlns:p14="http://schemas.microsoft.com/office/powerpoint/2010/main" val="3617283509"/>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59875" cy="6858000"/>
            <a:chOff x="0" y="0"/>
            <a:chExt cx="5770" cy="4320"/>
          </a:xfrm>
        </p:grpSpPr>
        <p:sp>
          <p:nvSpPr>
            <p:cNvPr id="5" name="Rectangle 1027"/>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6" name="Rectangle 1028"/>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 name="Rectangle 1029"/>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 name="Rectangle 1030"/>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 name="Rectangle 1031"/>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 name="Rectangle 1032"/>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 name="Rectangle 1033"/>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12" name="Rectangle 1034"/>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13" name="Rectangle 1035"/>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 name="Rectangle 1036"/>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5" name="Rectangle 1037"/>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6" name="Rectangle 1038"/>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7" name="Rectangle 1039"/>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18" name="Rectangle 1040"/>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9" name="Rectangle 1041"/>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20" name="Rectangle 1042"/>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1" name="Rectangle 1043"/>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22" name="Rectangle 1044"/>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3" name="Rectangle 1045"/>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4" name="Freeform 1046"/>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p>
          </p:txBody>
        </p:sp>
        <p:sp>
          <p:nvSpPr>
            <p:cNvPr id="25" name="Freeform 1047"/>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latin typeface="Tahoma" pitchFamily="19" charset="-52"/>
                <a:ea typeface="+mn-ea"/>
                <a:cs typeface="+mn-cs"/>
              </a:endParaRPr>
            </a:p>
          </p:txBody>
        </p:sp>
      </p:grpSp>
      <p:sp>
        <p:nvSpPr>
          <p:cNvPr id="175128" name="Rectangle 1048"/>
          <p:cNvSpPr>
            <a:spLocks noGrp="1" noChangeArrowheads="1"/>
          </p:cNvSpPr>
          <p:nvPr>
            <p:ph type="ctrTitle" sz="quarter"/>
          </p:nvPr>
        </p:nvSpPr>
        <p:spPr>
          <a:xfrm>
            <a:off x="685800" y="1600200"/>
            <a:ext cx="7772400" cy="1828800"/>
          </a:xfrm>
        </p:spPr>
        <p:txBody>
          <a:bodyPr/>
          <a:lstStyle>
            <a:lvl1pPr>
              <a:defRPr sz="4800"/>
            </a:lvl1pPr>
          </a:lstStyle>
          <a:p>
            <a:r>
              <a:rPr lang="en-US"/>
              <a:t>Click to edit Master title style</a:t>
            </a:r>
          </a:p>
        </p:txBody>
      </p:sp>
      <p:sp>
        <p:nvSpPr>
          <p:cNvPr id="175129" name="Rectangle 1049"/>
          <p:cNvSpPr>
            <a:spLocks noGrp="1" noChangeArrowheads="1"/>
          </p:cNvSpPr>
          <p:nvPr>
            <p:ph type="subTitle" sz="quarter" idx="1"/>
          </p:nvPr>
        </p:nvSpPr>
        <p:spPr>
          <a:xfrm>
            <a:off x="1371600" y="3886200"/>
            <a:ext cx="6400800" cy="1752600"/>
          </a:xfrm>
        </p:spPr>
        <p:txBody>
          <a:bodyPr/>
          <a:lstStyle>
            <a:lvl1pPr marL="0" indent="0" algn="ctr">
              <a:buFont typeface="Wingdings" pitchFamily="19" charset="2"/>
              <a:buNone/>
              <a:defRPr/>
            </a:lvl1pPr>
          </a:lstStyle>
          <a:p>
            <a:r>
              <a:rPr lang="en-US"/>
              <a:t>Click to edit Master subtitle style</a:t>
            </a:r>
          </a:p>
        </p:txBody>
      </p:sp>
      <p:sp>
        <p:nvSpPr>
          <p:cNvPr id="26" name="Rectangle 1050"/>
          <p:cNvSpPr>
            <a:spLocks noGrp="1" noChangeArrowheads="1"/>
          </p:cNvSpPr>
          <p:nvPr>
            <p:ph type="dt" sz="quarter" idx="10"/>
          </p:nvPr>
        </p:nvSpPr>
        <p:spPr>
          <a:xfrm>
            <a:off x="457200" y="6243638"/>
            <a:ext cx="2133600" cy="457200"/>
          </a:xfrm>
        </p:spPr>
        <p:txBody>
          <a:bodyPr/>
          <a:lstStyle>
            <a:lvl1pPr>
              <a:defRPr/>
            </a:lvl1pPr>
          </a:lstStyle>
          <a:p>
            <a:pPr>
              <a:defRPr/>
            </a:pPr>
            <a:endParaRPr lang="en-US"/>
          </a:p>
        </p:txBody>
      </p:sp>
      <p:sp>
        <p:nvSpPr>
          <p:cNvPr id="27" name="Rectangle 1051"/>
          <p:cNvSpPr>
            <a:spLocks noGrp="1" noChangeArrowheads="1"/>
          </p:cNvSpPr>
          <p:nvPr>
            <p:ph type="ftr" sz="quarter" idx="11"/>
          </p:nvPr>
        </p:nvSpPr>
        <p:spPr/>
        <p:txBody>
          <a:bodyPr/>
          <a:lstStyle>
            <a:lvl1pPr>
              <a:defRPr/>
            </a:lvl1pPr>
          </a:lstStyle>
          <a:p>
            <a:pPr>
              <a:defRPr/>
            </a:pPr>
            <a:endParaRPr lang="en-US"/>
          </a:p>
        </p:txBody>
      </p:sp>
      <p:sp>
        <p:nvSpPr>
          <p:cNvPr id="28" name="Rectangle 1052"/>
          <p:cNvSpPr>
            <a:spLocks noGrp="1" noChangeArrowheads="1"/>
          </p:cNvSpPr>
          <p:nvPr>
            <p:ph type="sldNum" sz="quarter" idx="12"/>
          </p:nvPr>
        </p:nvSpPr>
        <p:spPr/>
        <p:txBody>
          <a:bodyPr/>
          <a:lstStyle>
            <a:lvl1pPr>
              <a:defRPr/>
            </a:lvl1pPr>
          </a:lstStyle>
          <a:p>
            <a:pPr>
              <a:defRPr/>
            </a:pPr>
            <a:fld id="{E08E22CA-1748-1342-A4E7-3F9C0F3875CE}" type="slidenum">
              <a:rPr lang="en-US"/>
              <a:pPr>
                <a:defRPr/>
              </a:pPr>
              <a:t>‹#›</a:t>
            </a:fld>
            <a:endParaRPr lang="en-US"/>
          </a:p>
        </p:txBody>
      </p:sp>
    </p:spTree>
    <p:extLst>
      <p:ext uri="{BB962C8B-B14F-4D97-AF65-F5344CB8AC3E}">
        <p14:creationId xmlns:p14="http://schemas.microsoft.com/office/powerpoint/2010/main" val="426742035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7B51269-7D21-BD45-AC3B-E907316033D5}" type="slidenum">
              <a:rPr lang="en-US"/>
              <a:pPr>
                <a:defRPr/>
              </a:pPr>
              <a:t>‹#›</a:t>
            </a:fld>
            <a:endParaRPr lang="en-US"/>
          </a:p>
        </p:txBody>
      </p:sp>
    </p:spTree>
    <p:extLst>
      <p:ext uri="{BB962C8B-B14F-4D97-AF65-F5344CB8AC3E}">
        <p14:creationId xmlns:p14="http://schemas.microsoft.com/office/powerpoint/2010/main" val="305989971"/>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A2DD3893-7326-DA44-8490-20364187DE61}"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452694313"/>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275FB42E-1F59-FB4B-94B9-6FE71EE7E675}"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002866640"/>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A0C420E6-9EE2-9843-8455-B56D8BFA6237}"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997189365"/>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p>
        </p:txBody>
      </p:sp>
      <p:sp>
        <p:nvSpPr>
          <p:cNvPr id="8" name="Rectangle 27"/>
          <p:cNvSpPr>
            <a:spLocks noGrp="1" noChangeArrowheads="1"/>
          </p:cNvSpPr>
          <p:nvPr>
            <p:ph type="sldNum" sz="quarter" idx="11"/>
          </p:nvPr>
        </p:nvSpPr>
        <p:spPr>
          <a:ln/>
        </p:spPr>
        <p:txBody>
          <a:bodyPr/>
          <a:lstStyle>
            <a:lvl1pPr>
              <a:defRPr/>
            </a:lvl1pPr>
          </a:lstStyle>
          <a:p>
            <a:pPr>
              <a:defRPr/>
            </a:pPr>
            <a:fld id="{2068E293-FB2C-F944-A221-720B2FB65927}" type="slidenum">
              <a:rPr lang="en-US"/>
              <a:pPr>
                <a:defRPr/>
              </a:pPr>
              <a:t>‹#›</a:t>
            </a:fld>
            <a:endParaRPr lang="en-US"/>
          </a:p>
        </p:txBody>
      </p:sp>
      <p:sp>
        <p:nvSpPr>
          <p:cNvPr id="9"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81782048"/>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p>
        </p:txBody>
      </p:sp>
      <p:sp>
        <p:nvSpPr>
          <p:cNvPr id="4" name="Rectangle 27"/>
          <p:cNvSpPr>
            <a:spLocks noGrp="1" noChangeArrowheads="1"/>
          </p:cNvSpPr>
          <p:nvPr>
            <p:ph type="sldNum" sz="quarter" idx="11"/>
          </p:nvPr>
        </p:nvSpPr>
        <p:spPr>
          <a:ln/>
        </p:spPr>
        <p:txBody>
          <a:bodyPr/>
          <a:lstStyle>
            <a:lvl1pPr>
              <a:defRPr/>
            </a:lvl1pPr>
          </a:lstStyle>
          <a:p>
            <a:pPr>
              <a:defRPr/>
            </a:pPr>
            <a:fld id="{223539C6-B22C-CE41-A9EB-B20DC5A9602A}" type="slidenum">
              <a:rPr lang="en-US"/>
              <a:pPr>
                <a:defRPr/>
              </a:pPr>
              <a:t>‹#›</a:t>
            </a:fld>
            <a:endParaRPr lang="en-US"/>
          </a:p>
        </p:txBody>
      </p:sp>
      <p:sp>
        <p:nvSpPr>
          <p:cNvPr id="5"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615901767"/>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a:lvl1pPr>
          </a:lstStyle>
          <a:p>
            <a:pPr>
              <a:defRPr/>
            </a:pPr>
            <a:fld id="{45419771-98F3-CD46-B65A-F45CB6168A32}" type="slidenum">
              <a:rPr lang="en-US"/>
              <a:pPr>
                <a:defRPr/>
              </a:pPr>
              <a:t>‹#›</a:t>
            </a:fld>
            <a:endParaRPr lang="en-US"/>
          </a:p>
        </p:txBody>
      </p:sp>
      <p:sp>
        <p:nvSpPr>
          <p:cNvPr id="4"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32894909"/>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8AA36F17-D64D-484B-8634-15C3D9FCFF0B}"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35933260"/>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36F8221E-CF7F-4A44-992F-0ADF2A46424D}"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0725895"/>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24A8504D-7863-AC4D-96A9-0FF27CAC7FF9}"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728424407"/>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455130DC-F0AC-0043-9098-1FE33A67064F}"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6635208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1"/>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2"/>
          <p:cNvSpPr>
            <a:spLocks noGrp="1" noChangeArrowheads="1"/>
          </p:cNvSpPr>
          <p:nvPr>
            <p:ph type="sldNum" sz="quarter" idx="12"/>
          </p:nvPr>
        </p:nvSpPr>
        <p:spPr/>
        <p:txBody>
          <a:bodyPr/>
          <a:lstStyle>
            <a:lvl1pPr eaLnBrk="1" hangingPunct="1">
              <a:defRPr/>
            </a:lvl1pPr>
          </a:lstStyle>
          <a:p>
            <a:pPr>
              <a:defRPr/>
            </a:pPr>
            <a:fld id="{D3766202-7EFF-3742-B623-FFD89D09532E}" type="slidenum">
              <a:rPr lang="en-US"/>
              <a:pPr>
                <a:defRPr/>
              </a:pPr>
              <a:t>‹#›</a:t>
            </a:fld>
            <a:endParaRPr lang="en-US"/>
          </a:p>
        </p:txBody>
      </p:sp>
    </p:spTree>
    <p:extLst>
      <p:ext uri="{BB962C8B-B14F-4D97-AF65-F5344CB8AC3E}">
        <p14:creationId xmlns:p14="http://schemas.microsoft.com/office/powerpoint/2010/main" val="181077010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82203" y="1497956"/>
            <a:ext cx="5464969" cy="1033611"/>
          </a:xfrm>
        </p:spPr>
        <p:txBody>
          <a:bodyPr/>
          <a:lstStyle/>
          <a:p>
            <a:r>
              <a:rPr lang="en-US"/>
              <a:t>Click to edit Master title style</a:t>
            </a:r>
          </a:p>
        </p:txBody>
      </p:sp>
      <p:sp>
        <p:nvSpPr>
          <p:cNvPr id="3" name="Subtitle 2"/>
          <p:cNvSpPr>
            <a:spLocks noGrp="1"/>
          </p:cNvSpPr>
          <p:nvPr>
            <p:ph type="subTitle" idx="1"/>
          </p:nvPr>
        </p:nvSpPr>
        <p:spPr>
          <a:xfrm>
            <a:off x="964406" y="2732484"/>
            <a:ext cx="4500563" cy="1232297"/>
          </a:xfrm>
        </p:spPr>
        <p:txBody>
          <a:bodyPr/>
          <a:lstStyle>
            <a:lvl1pPr marL="0" indent="0" algn="ctr">
              <a:buNone/>
              <a:defRPr>
                <a:solidFill>
                  <a:schemeClr val="tx1">
                    <a:tint val="75000"/>
                  </a:schemeClr>
                </a:solidFill>
              </a:defRPr>
            </a:lvl1pPr>
            <a:lvl2pPr marL="321457" indent="0" algn="ctr">
              <a:buNone/>
              <a:defRPr>
                <a:solidFill>
                  <a:schemeClr val="tx1">
                    <a:tint val="75000"/>
                  </a:schemeClr>
                </a:solidFill>
              </a:defRPr>
            </a:lvl2pPr>
            <a:lvl3pPr marL="642915" indent="0" algn="ctr">
              <a:buNone/>
              <a:defRPr>
                <a:solidFill>
                  <a:schemeClr val="tx1">
                    <a:tint val="75000"/>
                  </a:schemeClr>
                </a:solidFill>
              </a:defRPr>
            </a:lvl3pPr>
            <a:lvl4pPr marL="964372" indent="0" algn="ctr">
              <a:buNone/>
              <a:defRPr>
                <a:solidFill>
                  <a:schemeClr val="tx1">
                    <a:tint val="75000"/>
                  </a:schemeClr>
                </a:solidFill>
              </a:defRPr>
            </a:lvl4pPr>
            <a:lvl5pPr marL="1285829" indent="0" algn="ctr">
              <a:buNone/>
              <a:defRPr>
                <a:solidFill>
                  <a:schemeClr val="tx1">
                    <a:tint val="75000"/>
                  </a:schemeClr>
                </a:solidFill>
              </a:defRPr>
            </a:lvl5pPr>
            <a:lvl6pPr marL="1607287" indent="0" algn="ctr">
              <a:buNone/>
              <a:defRPr>
                <a:solidFill>
                  <a:schemeClr val="tx1">
                    <a:tint val="75000"/>
                  </a:schemeClr>
                </a:solidFill>
              </a:defRPr>
            </a:lvl6pPr>
            <a:lvl7pPr marL="1928744" indent="0" algn="ctr">
              <a:buNone/>
              <a:defRPr>
                <a:solidFill>
                  <a:schemeClr val="tx1">
                    <a:tint val="75000"/>
                  </a:schemeClr>
                </a:solidFill>
              </a:defRPr>
            </a:lvl7pPr>
            <a:lvl8pPr marL="2250201" indent="0" algn="ctr">
              <a:buNone/>
              <a:defRPr>
                <a:solidFill>
                  <a:schemeClr val="tx1">
                    <a:tint val="75000"/>
                  </a:schemeClr>
                </a:solidFill>
              </a:defRPr>
            </a:lvl8pPr>
            <a:lvl9pPr marL="2571659"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3/6/24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808036698"/>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3/6/24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54755896"/>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507876" y="3098602"/>
            <a:ext cx="5464969" cy="957709"/>
          </a:xfrm>
        </p:spPr>
        <p:txBody>
          <a:bodyPr anchor="t"/>
          <a:lstStyle>
            <a:lvl1pPr algn="l">
              <a:defRPr sz="2812" b="1" cap="all"/>
            </a:lvl1pPr>
          </a:lstStyle>
          <a:p>
            <a:r>
              <a:rPr lang="en-US"/>
              <a:t>Click to edit Master title style</a:t>
            </a:r>
          </a:p>
        </p:txBody>
      </p:sp>
      <p:sp>
        <p:nvSpPr>
          <p:cNvPr id="3" name="Text Placeholder 2"/>
          <p:cNvSpPr>
            <a:spLocks noGrp="1"/>
          </p:cNvSpPr>
          <p:nvPr>
            <p:ph type="body" idx="1"/>
          </p:nvPr>
        </p:nvSpPr>
        <p:spPr>
          <a:xfrm>
            <a:off x="507876" y="2043783"/>
            <a:ext cx="5464969" cy="1054819"/>
          </a:xfrm>
        </p:spPr>
        <p:txBody>
          <a:bodyPr anchor="b"/>
          <a:lstStyle>
            <a:lvl1pPr marL="0" indent="0">
              <a:buNone/>
              <a:defRPr sz="1406">
                <a:solidFill>
                  <a:schemeClr val="tx1">
                    <a:tint val="75000"/>
                  </a:schemeClr>
                </a:solidFill>
              </a:defRPr>
            </a:lvl1pPr>
            <a:lvl2pPr marL="321457" indent="0">
              <a:buNone/>
              <a:defRPr sz="1266">
                <a:solidFill>
                  <a:schemeClr val="tx1">
                    <a:tint val="75000"/>
                  </a:schemeClr>
                </a:solidFill>
              </a:defRPr>
            </a:lvl2pPr>
            <a:lvl3pPr marL="642915" indent="0">
              <a:buNone/>
              <a:defRPr sz="1125">
                <a:solidFill>
                  <a:schemeClr val="tx1">
                    <a:tint val="75000"/>
                  </a:schemeClr>
                </a:solidFill>
              </a:defRPr>
            </a:lvl3pPr>
            <a:lvl4pPr marL="964372" indent="0">
              <a:buNone/>
              <a:defRPr sz="984">
                <a:solidFill>
                  <a:schemeClr val="tx1">
                    <a:tint val="75000"/>
                  </a:schemeClr>
                </a:solidFill>
              </a:defRPr>
            </a:lvl4pPr>
            <a:lvl5pPr marL="1285829" indent="0">
              <a:buNone/>
              <a:defRPr sz="984">
                <a:solidFill>
                  <a:schemeClr val="tx1">
                    <a:tint val="75000"/>
                  </a:schemeClr>
                </a:solidFill>
              </a:defRPr>
            </a:lvl5pPr>
            <a:lvl6pPr marL="1607287" indent="0">
              <a:buNone/>
              <a:defRPr sz="984">
                <a:solidFill>
                  <a:schemeClr val="tx1">
                    <a:tint val="75000"/>
                  </a:schemeClr>
                </a:solidFill>
              </a:defRPr>
            </a:lvl6pPr>
            <a:lvl7pPr marL="1928744" indent="0">
              <a:buNone/>
              <a:defRPr sz="984">
                <a:solidFill>
                  <a:schemeClr val="tx1">
                    <a:tint val="75000"/>
                  </a:schemeClr>
                </a:solidFill>
              </a:defRPr>
            </a:lvl7pPr>
            <a:lvl8pPr marL="2250201" indent="0">
              <a:buNone/>
              <a:defRPr sz="984">
                <a:solidFill>
                  <a:schemeClr val="tx1">
                    <a:tint val="75000"/>
                  </a:schemeClr>
                </a:solidFill>
              </a:defRPr>
            </a:lvl8pPr>
            <a:lvl9pPr marL="2571659" indent="0">
              <a:buNone/>
              <a:defRPr sz="984">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3/6/24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146789598"/>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469" y="1125141"/>
            <a:ext cx="2839641" cy="3182318"/>
          </a:xfrm>
        </p:spPr>
        <p:txBody>
          <a:bodyPr/>
          <a:lstStyle>
            <a:lvl1pPr>
              <a:defRPr sz="1969"/>
            </a:lvl1pPr>
            <a:lvl2pPr>
              <a:defRPr sz="1687"/>
            </a:lvl2pPr>
            <a:lvl3pPr>
              <a:defRPr sz="1406"/>
            </a:lvl3pPr>
            <a:lvl4pPr>
              <a:defRPr sz="1266"/>
            </a:lvl4pPr>
            <a:lvl5pPr>
              <a:defRPr sz="1266"/>
            </a:lvl5pPr>
            <a:lvl6pPr>
              <a:defRPr sz="1266"/>
            </a:lvl6pPr>
            <a:lvl7pPr>
              <a:defRPr sz="1266"/>
            </a:lvl7pPr>
            <a:lvl8pPr>
              <a:defRPr sz="1266"/>
            </a:lvl8pPr>
            <a:lvl9pPr>
              <a:defRPr sz="12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8265" y="1125141"/>
            <a:ext cx="2839641" cy="3182318"/>
          </a:xfrm>
        </p:spPr>
        <p:txBody>
          <a:bodyPr/>
          <a:lstStyle>
            <a:lvl1pPr>
              <a:defRPr sz="1969"/>
            </a:lvl1pPr>
            <a:lvl2pPr>
              <a:defRPr sz="1687"/>
            </a:lvl2pPr>
            <a:lvl3pPr>
              <a:defRPr sz="1406"/>
            </a:lvl3pPr>
            <a:lvl4pPr>
              <a:defRPr sz="1266"/>
            </a:lvl4pPr>
            <a:lvl5pPr>
              <a:defRPr sz="1266"/>
            </a:lvl5pPr>
            <a:lvl6pPr>
              <a:defRPr sz="1266"/>
            </a:lvl6pPr>
            <a:lvl7pPr>
              <a:defRPr sz="1266"/>
            </a:lvl7pPr>
            <a:lvl8pPr>
              <a:defRPr sz="1266"/>
            </a:lvl8pPr>
            <a:lvl9pPr>
              <a:defRPr sz="12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3/6/24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806329197"/>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21469" y="1079376"/>
            <a:ext cx="2840757" cy="449833"/>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p:cNvSpPr>
            <a:spLocks noGrp="1"/>
          </p:cNvSpPr>
          <p:nvPr>
            <p:ph sz="half" idx="2"/>
          </p:nvPr>
        </p:nvSpPr>
        <p:spPr>
          <a:xfrm>
            <a:off x="321469" y="1529209"/>
            <a:ext cx="2840757" cy="2778249"/>
          </a:xfrm>
        </p:spPr>
        <p:txBody>
          <a:bodyPr/>
          <a:lstStyle>
            <a:lvl1pPr>
              <a:defRPr sz="1687"/>
            </a:lvl1pPr>
            <a:lvl2pPr>
              <a:defRPr sz="1406"/>
            </a:lvl2pPr>
            <a:lvl3pPr>
              <a:defRPr sz="1266"/>
            </a:lvl3pPr>
            <a:lvl4pPr>
              <a:defRPr sz="1125"/>
            </a:lvl4pPr>
            <a:lvl5pPr>
              <a:defRPr sz="1125"/>
            </a:lvl5pPr>
            <a:lvl6pPr>
              <a:defRPr sz="1125"/>
            </a:lvl6pPr>
            <a:lvl7pPr>
              <a:defRPr sz="1125"/>
            </a:lvl7pPr>
            <a:lvl8pPr>
              <a:defRPr sz="1125"/>
            </a:lvl8pPr>
            <a:lvl9pPr>
              <a:defRPr sz="112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266034" y="1079376"/>
            <a:ext cx="2841873" cy="449833"/>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p:cNvSpPr>
            <a:spLocks noGrp="1"/>
          </p:cNvSpPr>
          <p:nvPr>
            <p:ph sz="quarter" idx="4"/>
          </p:nvPr>
        </p:nvSpPr>
        <p:spPr>
          <a:xfrm>
            <a:off x="3266034" y="1529209"/>
            <a:ext cx="2841873" cy="2778249"/>
          </a:xfrm>
        </p:spPr>
        <p:txBody>
          <a:bodyPr/>
          <a:lstStyle>
            <a:lvl1pPr>
              <a:defRPr sz="1687"/>
            </a:lvl1pPr>
            <a:lvl2pPr>
              <a:defRPr sz="1406"/>
            </a:lvl2pPr>
            <a:lvl3pPr>
              <a:defRPr sz="1266"/>
            </a:lvl3pPr>
            <a:lvl4pPr>
              <a:defRPr sz="1125"/>
            </a:lvl4pPr>
            <a:lvl5pPr>
              <a:defRPr sz="1125"/>
            </a:lvl5pPr>
            <a:lvl6pPr>
              <a:defRPr sz="1125"/>
            </a:lvl6pPr>
            <a:lvl7pPr>
              <a:defRPr sz="1125"/>
            </a:lvl7pPr>
            <a:lvl8pPr>
              <a:defRPr sz="1125"/>
            </a:lvl8pPr>
            <a:lvl9pPr>
              <a:defRPr sz="112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3/6/24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289118814"/>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3/6/24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692368443"/>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3/6/24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923003479"/>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21469" y="191988"/>
            <a:ext cx="2115220" cy="817066"/>
          </a:xfrm>
        </p:spPr>
        <p:txBody>
          <a:bodyPr anchor="b"/>
          <a:lstStyle>
            <a:lvl1pPr algn="l">
              <a:defRPr sz="1406" b="1"/>
            </a:lvl1pPr>
          </a:lstStyle>
          <a:p>
            <a:r>
              <a:rPr lang="en-US"/>
              <a:t>Click to edit Master title style</a:t>
            </a:r>
          </a:p>
        </p:txBody>
      </p:sp>
      <p:sp>
        <p:nvSpPr>
          <p:cNvPr id="3" name="Content Placeholder 2"/>
          <p:cNvSpPr>
            <a:spLocks noGrp="1"/>
          </p:cNvSpPr>
          <p:nvPr>
            <p:ph idx="1"/>
          </p:nvPr>
        </p:nvSpPr>
        <p:spPr>
          <a:xfrm>
            <a:off x="2513707" y="191989"/>
            <a:ext cx="3594199" cy="4115470"/>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21469" y="1009055"/>
            <a:ext cx="2115220" cy="3298404"/>
          </a:xfrm>
        </p:spPr>
        <p:txBody>
          <a:bodyPr/>
          <a:lstStyle>
            <a:lvl1pPr marL="0" indent="0">
              <a:buNone/>
              <a:defRPr sz="984"/>
            </a:lvl1pPr>
            <a:lvl2pPr marL="321457" indent="0">
              <a:buNone/>
              <a:defRPr sz="844"/>
            </a:lvl2pPr>
            <a:lvl3pPr marL="642915" indent="0">
              <a:buNone/>
              <a:defRPr sz="703"/>
            </a:lvl3pPr>
            <a:lvl4pPr marL="964372" indent="0">
              <a:buNone/>
              <a:defRPr sz="633"/>
            </a:lvl4pPr>
            <a:lvl5pPr marL="1285829" indent="0">
              <a:buNone/>
              <a:defRPr sz="633"/>
            </a:lvl5pPr>
            <a:lvl6pPr marL="1607287" indent="0">
              <a:buNone/>
              <a:defRPr sz="633"/>
            </a:lvl6pPr>
            <a:lvl7pPr marL="1928744" indent="0">
              <a:buNone/>
              <a:defRPr sz="633"/>
            </a:lvl7pPr>
            <a:lvl8pPr marL="2250201" indent="0">
              <a:buNone/>
              <a:defRPr sz="633"/>
            </a:lvl8pPr>
            <a:lvl9pPr marL="2571659" indent="0">
              <a:buNone/>
              <a:defRPr sz="633"/>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3/6/24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320588918"/>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260203" y="3375422"/>
            <a:ext cx="3857625" cy="398488"/>
          </a:xfrm>
        </p:spPr>
        <p:txBody>
          <a:bodyPr anchor="b"/>
          <a:lstStyle>
            <a:lvl1pPr algn="l">
              <a:defRPr sz="1406" b="1"/>
            </a:lvl1pPr>
          </a:lstStyle>
          <a:p>
            <a:r>
              <a:rPr lang="en-US"/>
              <a:t>Click to edit Master title style</a:t>
            </a:r>
          </a:p>
        </p:txBody>
      </p:sp>
      <p:sp>
        <p:nvSpPr>
          <p:cNvPr id="3" name="Picture Placeholder 2"/>
          <p:cNvSpPr>
            <a:spLocks noGrp="1"/>
          </p:cNvSpPr>
          <p:nvPr>
            <p:ph type="pic" idx="1"/>
          </p:nvPr>
        </p:nvSpPr>
        <p:spPr>
          <a:xfrm>
            <a:off x="1260203" y="430857"/>
            <a:ext cx="3857625" cy="2893219"/>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p:cNvSpPr>
            <a:spLocks noGrp="1"/>
          </p:cNvSpPr>
          <p:nvPr>
            <p:ph type="body" sz="half" idx="2"/>
          </p:nvPr>
        </p:nvSpPr>
        <p:spPr>
          <a:xfrm>
            <a:off x="1260203" y="3773909"/>
            <a:ext cx="3857625" cy="565919"/>
          </a:xfrm>
        </p:spPr>
        <p:txBody>
          <a:bodyPr/>
          <a:lstStyle>
            <a:lvl1pPr marL="0" indent="0">
              <a:buNone/>
              <a:defRPr sz="984"/>
            </a:lvl1pPr>
            <a:lvl2pPr marL="321457" indent="0">
              <a:buNone/>
              <a:defRPr sz="844"/>
            </a:lvl2pPr>
            <a:lvl3pPr marL="642915" indent="0">
              <a:buNone/>
              <a:defRPr sz="703"/>
            </a:lvl3pPr>
            <a:lvl4pPr marL="964372" indent="0">
              <a:buNone/>
              <a:defRPr sz="633"/>
            </a:lvl4pPr>
            <a:lvl5pPr marL="1285829" indent="0">
              <a:buNone/>
              <a:defRPr sz="633"/>
            </a:lvl5pPr>
            <a:lvl6pPr marL="1607287" indent="0">
              <a:buNone/>
              <a:defRPr sz="633"/>
            </a:lvl6pPr>
            <a:lvl7pPr marL="1928744" indent="0">
              <a:buNone/>
              <a:defRPr sz="633"/>
            </a:lvl7pPr>
            <a:lvl8pPr marL="2250201" indent="0">
              <a:buNone/>
              <a:defRPr sz="633"/>
            </a:lvl8pPr>
            <a:lvl9pPr marL="2571659" indent="0">
              <a:buNone/>
              <a:defRPr sz="633"/>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3/6/24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653131979"/>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3/6/24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35854251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599728756"/>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297" y="193105"/>
            <a:ext cx="1446609" cy="411435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469" y="193105"/>
            <a:ext cx="4232672" cy="411435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3/6/24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558269250"/>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287222060"/>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2411082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748038415"/>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327489298"/>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79052001"/>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40010326"/>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725813860"/>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10758579"/>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50218259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p>
        </p:txBody>
      </p:sp>
      <p:sp>
        <p:nvSpPr>
          <p:cNvPr id="3" name="Rectangle 7"/>
          <p:cNvSpPr>
            <a:spLocks noGrp="1" noChangeArrowheads="1"/>
          </p:cNvSpPr>
          <p:nvPr>
            <p:ph type="ftr" sz="quarter" idx="11"/>
          </p:nvPr>
        </p:nvSpPr>
        <p:spPr>
          <a:ln/>
        </p:spPr>
        <p:txBody>
          <a:bodyPr/>
          <a:lstStyle>
            <a:lvl1pPr>
              <a:defRPr/>
            </a:lvl1pPr>
          </a:lstStyle>
          <a:p>
            <a:pPr>
              <a:defRPr/>
            </a:pPr>
            <a:endParaRPr lang="en-US"/>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pPr>
                <a:defRPr/>
              </a:pPr>
              <a:t>‹#›</a:t>
            </a:fld>
            <a:endParaRPr lang="en-US"/>
          </a:p>
        </p:txBody>
      </p:sp>
    </p:spTree>
    <p:extLst>
      <p:ext uri="{BB962C8B-B14F-4D97-AF65-F5344CB8AC3E}">
        <p14:creationId xmlns:p14="http://schemas.microsoft.com/office/powerpoint/2010/main" val="144025678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2A0236E-3CA0-F144-BA6E-1E65F1349998}" type="slidenum">
              <a:rPr lang="en-US"/>
              <a:pPr>
                <a:defRPr/>
              </a:pPr>
              <a:t>‹#›</a:t>
            </a:fld>
            <a:endParaRPr lang="en-US"/>
          </a:p>
        </p:txBody>
      </p:sp>
    </p:spTree>
    <p:extLst>
      <p:ext uri="{BB962C8B-B14F-4D97-AF65-F5344CB8AC3E}">
        <p14:creationId xmlns:p14="http://schemas.microsoft.com/office/powerpoint/2010/main" val="3111036384"/>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775527458"/>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52934695"/>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391800529"/>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294587565"/>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1" y="2995651"/>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5" name="Rectangle 3"/>
          <p:cNvSpPr>
            <a:spLocks noChangeArrowheads="1"/>
          </p:cNvSpPr>
          <p:nvPr/>
        </p:nvSpPr>
        <p:spPr bwMode="auto">
          <a:xfrm>
            <a:off x="0" y="2995651"/>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1"/>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eaLnBrk="1" hangingPunct="1">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eaLnBrk="1" hangingPunct="1">
              <a:defRPr>
                <a:latin typeface="Times New Roman" charset="0"/>
              </a:defRPr>
            </a:lvl1pPr>
          </a:lstStyle>
          <a:p>
            <a:pPr>
              <a:defRPr/>
            </a:pPr>
            <a:fld id="{948D31A9-B4B0-254B-BEFD-A4F382FDE0CB}" type="slidenum">
              <a:rPr lang="en-US"/>
              <a:pPr>
                <a:defRPr/>
              </a:pPr>
              <a:t>‹#›</a:t>
            </a:fld>
            <a:endParaRPr lang="en-US"/>
          </a:p>
        </p:txBody>
      </p:sp>
    </p:spTree>
    <p:extLst>
      <p:ext uri="{BB962C8B-B14F-4D97-AF65-F5344CB8AC3E}">
        <p14:creationId xmlns:p14="http://schemas.microsoft.com/office/powerpoint/2010/main" val="791957739"/>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9E41E49-96E8-A045-B750-0FA258B14A1D}" type="slidenum">
              <a:rPr lang="en-US"/>
              <a:pPr>
                <a:defRPr/>
              </a:pPr>
              <a:t>‹#›</a:t>
            </a:fld>
            <a:endParaRPr lang="en-US"/>
          </a:p>
        </p:txBody>
      </p:sp>
    </p:spTree>
    <p:extLst>
      <p:ext uri="{BB962C8B-B14F-4D97-AF65-F5344CB8AC3E}">
        <p14:creationId xmlns:p14="http://schemas.microsoft.com/office/powerpoint/2010/main" val="3279983189"/>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21E59C1-88C4-8A4E-8CDA-C47C893EBA69}" type="slidenum">
              <a:rPr lang="en-US"/>
              <a:pPr>
                <a:defRPr/>
              </a:pPr>
              <a:t>‹#›</a:t>
            </a:fld>
            <a:endParaRPr lang="en-US"/>
          </a:p>
        </p:txBody>
      </p:sp>
    </p:spTree>
    <p:extLst>
      <p:ext uri="{BB962C8B-B14F-4D97-AF65-F5344CB8AC3E}">
        <p14:creationId xmlns:p14="http://schemas.microsoft.com/office/powerpoint/2010/main" val="2100083848"/>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1"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1D6B514-581D-244C-A84A-720D0C2517CE}" type="slidenum">
              <a:rPr lang="en-US"/>
              <a:pPr>
                <a:defRPr/>
              </a:pPr>
              <a:t>‹#›</a:t>
            </a:fld>
            <a:endParaRPr lang="en-US"/>
          </a:p>
        </p:txBody>
      </p:sp>
    </p:spTree>
    <p:extLst>
      <p:ext uri="{BB962C8B-B14F-4D97-AF65-F5344CB8AC3E}">
        <p14:creationId xmlns:p14="http://schemas.microsoft.com/office/powerpoint/2010/main" val="689862353"/>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B955FBB-8BF8-5746-868E-E1DAB8D8EB53}" type="slidenum">
              <a:rPr lang="en-US"/>
              <a:pPr>
                <a:defRPr/>
              </a:pPr>
              <a:t>‹#›</a:t>
            </a:fld>
            <a:endParaRPr lang="en-US"/>
          </a:p>
        </p:txBody>
      </p:sp>
    </p:spTree>
    <p:extLst>
      <p:ext uri="{BB962C8B-B14F-4D97-AF65-F5344CB8AC3E}">
        <p14:creationId xmlns:p14="http://schemas.microsoft.com/office/powerpoint/2010/main" val="732849467"/>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C4DFA03-AC1B-E143-8786-84DDCA5459B1}" type="slidenum">
              <a:rPr lang="en-US"/>
              <a:pPr>
                <a:defRPr/>
              </a:pPr>
              <a:t>‹#›</a:t>
            </a:fld>
            <a:endParaRPr lang="en-US"/>
          </a:p>
        </p:txBody>
      </p:sp>
    </p:spTree>
    <p:extLst>
      <p:ext uri="{BB962C8B-B14F-4D97-AF65-F5344CB8AC3E}">
        <p14:creationId xmlns:p14="http://schemas.microsoft.com/office/powerpoint/2010/main" val="96446393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2F4FCAC-B6EA-F847-B11F-E90E52CDC435}" type="slidenum">
              <a:rPr lang="en-US"/>
              <a:pPr>
                <a:defRPr/>
              </a:pPr>
              <a:t>‹#›</a:t>
            </a:fld>
            <a:endParaRPr lang="en-US"/>
          </a:p>
        </p:txBody>
      </p:sp>
    </p:spTree>
    <p:extLst>
      <p:ext uri="{BB962C8B-B14F-4D97-AF65-F5344CB8AC3E}">
        <p14:creationId xmlns:p14="http://schemas.microsoft.com/office/powerpoint/2010/main" val="3830967560"/>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45C766CE-0BF5-8A41-BD25-2759E83D11FF}" type="slidenum">
              <a:rPr lang="en-US"/>
              <a:pPr>
                <a:defRPr/>
              </a:pPr>
              <a:t>‹#›</a:t>
            </a:fld>
            <a:endParaRPr lang="en-US"/>
          </a:p>
        </p:txBody>
      </p:sp>
    </p:spTree>
    <p:extLst>
      <p:ext uri="{BB962C8B-B14F-4D97-AF65-F5344CB8AC3E}">
        <p14:creationId xmlns:p14="http://schemas.microsoft.com/office/powerpoint/2010/main" val="675501408"/>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A42BFEC-276A-DA47-8259-34657B5F4295}" type="slidenum">
              <a:rPr lang="en-US"/>
              <a:pPr>
                <a:defRPr/>
              </a:pPr>
              <a:t>‹#›</a:t>
            </a:fld>
            <a:endParaRPr lang="en-US"/>
          </a:p>
        </p:txBody>
      </p:sp>
    </p:spTree>
    <p:extLst>
      <p:ext uri="{BB962C8B-B14F-4D97-AF65-F5344CB8AC3E}">
        <p14:creationId xmlns:p14="http://schemas.microsoft.com/office/powerpoint/2010/main" val="869846198"/>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B81D8DC6-5DAE-1740-A275-36B42C5E9725}" type="slidenum">
              <a:rPr lang="en-US"/>
              <a:pPr>
                <a:defRPr/>
              </a:pPr>
              <a:t>‹#›</a:t>
            </a:fld>
            <a:endParaRPr lang="en-US"/>
          </a:p>
        </p:txBody>
      </p:sp>
    </p:spTree>
    <p:extLst>
      <p:ext uri="{BB962C8B-B14F-4D97-AF65-F5344CB8AC3E}">
        <p14:creationId xmlns:p14="http://schemas.microsoft.com/office/powerpoint/2010/main" val="2711726817"/>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A605B86-8622-9E4B-A3F5-86D33418B14D}" type="slidenum">
              <a:rPr lang="en-US"/>
              <a:pPr>
                <a:defRPr/>
              </a:pPr>
              <a:t>‹#›</a:t>
            </a:fld>
            <a:endParaRPr lang="en-US"/>
          </a:p>
        </p:txBody>
      </p:sp>
    </p:spTree>
    <p:extLst>
      <p:ext uri="{BB962C8B-B14F-4D97-AF65-F5344CB8AC3E}">
        <p14:creationId xmlns:p14="http://schemas.microsoft.com/office/powerpoint/2010/main" val="1113474189"/>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B9D5E70-7587-EE42-A01E-5FEC5613D6BC}" type="slidenum">
              <a:rPr lang="en-US"/>
              <a:pPr>
                <a:defRPr/>
              </a:pPr>
              <a:t>‹#›</a:t>
            </a:fld>
            <a:endParaRPr lang="en-US"/>
          </a:p>
        </p:txBody>
      </p:sp>
    </p:spTree>
    <p:extLst>
      <p:ext uri="{BB962C8B-B14F-4D97-AF65-F5344CB8AC3E}">
        <p14:creationId xmlns:p14="http://schemas.microsoft.com/office/powerpoint/2010/main" val="1074396746"/>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06/03/2024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047725301"/>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06/03/2024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026191337"/>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t>06/03/2024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603720730"/>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t>06/03/2024</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3972069465"/>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t>06/03/2024</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413814731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8"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9"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grpSp>
      </p:grpSp>
      <p:sp>
        <p:nvSpPr>
          <p:cNvPr id="398489" name="Rectangle 153"/>
          <p:cNvSpPr>
            <a:spLocks noGrp="1" noChangeArrowheads="1"/>
          </p:cNvSpPr>
          <p:nvPr>
            <p:ph type="ctrTitle" sz="quarter"/>
          </p:nvPr>
        </p:nvSpPr>
        <p:spPr>
          <a:xfrm>
            <a:off x="685800" y="1768510"/>
            <a:ext cx="7772400" cy="1736725"/>
          </a:xfrm>
        </p:spPr>
        <p:txBody>
          <a:bodyPr anchor="b" anchorCtr="1"/>
          <a:lstStyle>
            <a:lvl1pPr>
              <a:defRPr sz="5400"/>
            </a:lvl1pPr>
          </a:lstStyle>
          <a:p>
            <a:r>
              <a:rPr lang="en-US"/>
              <a:t>Click to edit Master title style</a:t>
            </a:r>
          </a:p>
        </p:txBody>
      </p:sp>
      <p:sp>
        <p:nvSpPr>
          <p:cNvPr id="398490" name="Rectangle 154"/>
          <p:cNvSpPr>
            <a:spLocks noGrp="1" noChangeArrowheads="1"/>
          </p:cNvSpPr>
          <p:nvPr>
            <p:ph type="subTitle" sz="quarter" idx="1"/>
          </p:nvPr>
        </p:nvSpPr>
        <p:spPr>
          <a:xfrm>
            <a:off x="1371600" y="3886201"/>
            <a:ext cx="6400800" cy="1752600"/>
          </a:xfrm>
        </p:spPr>
        <p:txBody>
          <a:bodyPr/>
          <a:lstStyle>
            <a:lvl1pPr marL="0" indent="0" algn="ctr">
              <a:buFont typeface="Arial" pitchFamily="-105"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1" y="6248400"/>
            <a:ext cx="2286000" cy="457200"/>
          </a:xfrm>
        </p:spPr>
        <p:txBody>
          <a:bodyPr/>
          <a:lstStyle>
            <a:lvl1pPr>
              <a:defRPr>
                <a:effectLst>
                  <a:outerShdw blurRad="38100" dist="38100" dir="2700000" algn="tl">
                    <a:srgbClr val="000000"/>
                  </a:outerShdw>
                </a:effectLst>
                <a:latin typeface="Tahoma" charset="-52"/>
              </a:defRPr>
            </a:lvl1pPr>
          </a:lstStyle>
          <a:p>
            <a:pPr>
              <a:defRPr/>
            </a:pPr>
            <a:endParaRPr lang="en-US"/>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Tahoma" charset="-52"/>
              </a:defRPr>
            </a:lvl1pPr>
          </a:lstStyle>
          <a:p>
            <a:pPr>
              <a:defRPr/>
            </a:pPr>
            <a:endParaRPr lang="en-US"/>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DCA5180F-6DDA-3E43-98E3-3833665B0C0C}" type="slidenum">
              <a:rPr lang="en-US"/>
              <a:pPr>
                <a:defRPr/>
              </a:pPr>
              <a:t>‹#›</a:t>
            </a:fld>
            <a:endParaRPr lang="en-US"/>
          </a:p>
        </p:txBody>
      </p:sp>
    </p:spTree>
    <p:extLst>
      <p:ext uri="{BB962C8B-B14F-4D97-AF65-F5344CB8AC3E}">
        <p14:creationId xmlns:p14="http://schemas.microsoft.com/office/powerpoint/2010/main" val="77734646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t>06/03/2024</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753303085"/>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t>06/03/2024</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340682499"/>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t>06/03/2024</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567399098"/>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t>06/03/2024</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3993693795"/>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06/03/2024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108589824"/>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06/03/2024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85136802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F7C81BE-363E-5647-8554-05B984BD8C4A}" type="slidenum">
              <a:rPr lang="en-US"/>
              <a:pPr>
                <a:defRPr/>
              </a:pPr>
              <a:t>‹#›</a:t>
            </a:fld>
            <a:endParaRPr lang="en-US"/>
          </a:p>
        </p:txBody>
      </p:sp>
    </p:spTree>
    <p:extLst>
      <p:ext uri="{BB962C8B-B14F-4D97-AF65-F5344CB8AC3E}">
        <p14:creationId xmlns:p14="http://schemas.microsoft.com/office/powerpoint/2010/main" val="283497461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8A3E86AE-8954-3748-82D7-82D562C01513}" type="slidenum">
              <a:rPr lang="en-US"/>
              <a:pPr>
                <a:defRPr/>
              </a:pPr>
              <a:t>‹#›</a:t>
            </a:fld>
            <a:endParaRPr lang="en-US"/>
          </a:p>
        </p:txBody>
      </p:sp>
    </p:spTree>
    <p:extLst>
      <p:ext uri="{BB962C8B-B14F-4D97-AF65-F5344CB8AC3E}">
        <p14:creationId xmlns:p14="http://schemas.microsoft.com/office/powerpoint/2010/main" val="152682897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CA39055-6369-6A4A-B63B-61C553FF24E9}" type="slidenum">
              <a:rPr lang="en-US"/>
              <a:pPr>
                <a:defRPr/>
              </a:pPr>
              <a:t>‹#›</a:t>
            </a:fld>
            <a:endParaRPr lang="en-US"/>
          </a:p>
        </p:txBody>
      </p:sp>
    </p:spTree>
    <p:extLst>
      <p:ext uri="{BB962C8B-B14F-4D97-AF65-F5344CB8AC3E}">
        <p14:creationId xmlns:p14="http://schemas.microsoft.com/office/powerpoint/2010/main" val="327738648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p>
        </p:txBody>
      </p:sp>
      <p:sp>
        <p:nvSpPr>
          <p:cNvPr id="4" name="Rectangle 7"/>
          <p:cNvSpPr>
            <a:spLocks noGrp="1" noChangeArrowheads="1"/>
          </p:cNvSpPr>
          <p:nvPr>
            <p:ph type="ftr" sz="quarter" idx="11"/>
          </p:nvPr>
        </p:nvSpPr>
        <p:spPr>
          <a:ln/>
        </p:spPr>
        <p:txBody>
          <a:bodyPr/>
          <a:lstStyle>
            <a:lvl1pPr>
              <a:defRPr/>
            </a:lvl1pPr>
          </a:lstStyle>
          <a:p>
            <a:pPr>
              <a:defRPr/>
            </a:pPr>
            <a:endParaRPr lang="en-US"/>
          </a:p>
        </p:txBody>
      </p:sp>
      <p:sp>
        <p:nvSpPr>
          <p:cNvPr id="5" name="Rectangle 8"/>
          <p:cNvSpPr>
            <a:spLocks noGrp="1" noChangeArrowheads="1"/>
          </p:cNvSpPr>
          <p:nvPr>
            <p:ph type="sldNum" sz="quarter" idx="12"/>
          </p:nvPr>
        </p:nvSpPr>
        <p:spPr>
          <a:ln/>
        </p:spPr>
        <p:txBody>
          <a:bodyPr/>
          <a:lstStyle>
            <a:lvl1pPr>
              <a:defRPr/>
            </a:lvl1pPr>
          </a:lstStyle>
          <a:p>
            <a:pPr>
              <a:defRPr/>
            </a:pPr>
            <a:fld id="{36C09CAA-304A-E845-AF18-6416EE873C48}" type="slidenum">
              <a:rPr lang="en-US"/>
              <a:pPr>
                <a:defRPr/>
              </a:pPr>
              <a:t>‹#›</a:t>
            </a:fld>
            <a:endParaRPr lang="en-US"/>
          </a:p>
        </p:txBody>
      </p:sp>
    </p:spTree>
    <p:extLst>
      <p:ext uri="{BB962C8B-B14F-4D97-AF65-F5344CB8AC3E}">
        <p14:creationId xmlns:p14="http://schemas.microsoft.com/office/powerpoint/2010/main" val="426450844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3"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4" name="Rectangle 8"/>
          <p:cNvSpPr>
            <a:spLocks noGrp="1" noChangeArrowheads="1"/>
          </p:cNvSpPr>
          <p:nvPr>
            <p:ph type="sldNum" sz="quarter" idx="12"/>
          </p:nvPr>
        </p:nvSpPr>
        <p:spPr/>
        <p:txBody>
          <a:bodyPr/>
          <a:lstStyle>
            <a:lvl1pPr eaLnBrk="0" hangingPunct="0">
              <a:defRPr>
                <a:latin typeface="Arial" charset="0"/>
              </a:defRPr>
            </a:lvl1pPr>
          </a:lstStyle>
          <a:p>
            <a:pPr>
              <a:defRPr/>
            </a:pPr>
            <a:fld id="{89DB8148-6939-2B46-8FEC-099FE4C146AE}" type="slidenum">
              <a:rPr lang="en-US"/>
              <a:pPr>
                <a:defRPr/>
              </a:pPr>
              <a:t>‹#›</a:t>
            </a:fld>
            <a:endParaRPr lang="en-US"/>
          </a:p>
        </p:txBody>
      </p:sp>
    </p:spTree>
    <p:extLst>
      <p:ext uri="{BB962C8B-B14F-4D97-AF65-F5344CB8AC3E}">
        <p14:creationId xmlns:p14="http://schemas.microsoft.com/office/powerpoint/2010/main" val="13491896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Times New Roman" charset="0"/>
              </a:defRPr>
            </a:lvl1pPr>
          </a:lstStyle>
          <a:p>
            <a:pPr>
              <a:defRPr/>
            </a:pPr>
            <a:fld id="{7D79BED6-414D-D541-A5A9-A4C9B264B5B4}" type="slidenum">
              <a:rPr lang="en-US"/>
              <a:pPr>
                <a:defRPr/>
              </a:pPr>
              <a:t>‹#›</a:t>
            </a:fld>
            <a:endParaRPr lang="en-US"/>
          </a:p>
        </p:txBody>
      </p:sp>
    </p:spTree>
    <p:extLst>
      <p:ext uri="{BB962C8B-B14F-4D97-AF65-F5344CB8AC3E}">
        <p14:creationId xmlns:p14="http://schemas.microsoft.com/office/powerpoint/2010/main" val="103156773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34BE7D9-EBA6-D348-B91D-20192EB080F2}" type="slidenum">
              <a:rPr lang="en-US"/>
              <a:pPr>
                <a:defRPr/>
              </a:pPr>
              <a:t>‹#›</a:t>
            </a:fld>
            <a:endParaRPr lang="en-US"/>
          </a:p>
        </p:txBody>
      </p:sp>
    </p:spTree>
    <p:extLst>
      <p:ext uri="{BB962C8B-B14F-4D97-AF65-F5344CB8AC3E}">
        <p14:creationId xmlns:p14="http://schemas.microsoft.com/office/powerpoint/2010/main" val="93014975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pPr>
                <a:defRPr/>
              </a:pPr>
              <a:t>‹#›</a:t>
            </a:fld>
            <a:endParaRPr lang="en-US"/>
          </a:p>
        </p:txBody>
      </p:sp>
    </p:spTree>
    <p:extLst>
      <p:ext uri="{BB962C8B-B14F-4D97-AF65-F5344CB8AC3E}">
        <p14:creationId xmlns:p14="http://schemas.microsoft.com/office/powerpoint/2010/main" val="106337404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mn-lt"/>
                <a:ea typeface="Arial" pitchFamily="-107" charset="0"/>
                <a:cs typeface="Arial" pitchFamily="-107" charset="0"/>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mn-lt"/>
                <a:ea typeface="Arial" pitchFamily="-107" charset="0"/>
                <a:cs typeface="Arial" pitchFamily="-107"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F43D649-A9C3-2D41-8D3C-09EBDE89A3CA}" type="slidenum">
              <a:rPr lang="en-US"/>
              <a:pPr>
                <a:defRPr/>
              </a:pPr>
              <a:t>‹#›</a:t>
            </a:fld>
            <a:endParaRPr lang="en-US"/>
          </a:p>
        </p:txBody>
      </p:sp>
    </p:spTree>
    <p:extLst>
      <p:ext uri="{BB962C8B-B14F-4D97-AF65-F5344CB8AC3E}">
        <p14:creationId xmlns:p14="http://schemas.microsoft.com/office/powerpoint/2010/main" val="311514956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mn-lt"/>
                <a:ea typeface="Arial" pitchFamily="-107" charset="0"/>
                <a:cs typeface="Arial" pitchFamily="-107" charset="0"/>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mn-lt"/>
                <a:ea typeface="Arial" pitchFamily="-107" charset="0"/>
                <a:cs typeface="Arial" pitchFamily="-107"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711270B5-7D0C-584C-A799-F40672563688}" type="slidenum">
              <a:rPr lang="en-US"/>
              <a:pPr>
                <a:defRPr/>
              </a:pPr>
              <a:t>‹#›</a:t>
            </a:fld>
            <a:endParaRPr lang="en-US"/>
          </a:p>
        </p:txBody>
      </p:sp>
    </p:spTree>
    <p:extLst>
      <p:ext uri="{BB962C8B-B14F-4D97-AF65-F5344CB8AC3E}">
        <p14:creationId xmlns:p14="http://schemas.microsoft.com/office/powerpoint/2010/main" val="68875932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36A72E2-1206-A149-B8DF-D57183CC75CF}" type="slidenum">
              <a:rPr lang="en-US"/>
              <a:pPr>
                <a:defRPr/>
              </a:pPr>
              <a:t>‹#›</a:t>
            </a:fld>
            <a:endParaRPr lang="en-US"/>
          </a:p>
        </p:txBody>
      </p:sp>
    </p:spTree>
    <p:extLst>
      <p:ext uri="{BB962C8B-B14F-4D97-AF65-F5344CB8AC3E}">
        <p14:creationId xmlns:p14="http://schemas.microsoft.com/office/powerpoint/2010/main" val="2874777529"/>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A8A1543-462F-2D45-8E56-754230938964}" type="slidenum">
              <a:rPr lang="en-US"/>
              <a:pPr>
                <a:defRPr/>
              </a:pPr>
              <a:t>‹#›</a:t>
            </a:fld>
            <a:endParaRPr lang="en-US"/>
          </a:p>
        </p:txBody>
      </p:sp>
    </p:spTree>
    <p:extLst>
      <p:ext uri="{BB962C8B-B14F-4D97-AF65-F5344CB8AC3E}">
        <p14:creationId xmlns:p14="http://schemas.microsoft.com/office/powerpoint/2010/main" val="385781995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4EB6F9D-B02C-6C4C-AF45-6FA8ADE81A52}" type="slidenum">
              <a:rPr lang="en-US"/>
              <a:pPr>
                <a:defRPr/>
              </a:pPr>
              <a:t>‹#›</a:t>
            </a:fld>
            <a:endParaRPr lang="en-US"/>
          </a:p>
        </p:txBody>
      </p:sp>
    </p:spTree>
    <p:extLst>
      <p:ext uri="{BB962C8B-B14F-4D97-AF65-F5344CB8AC3E}">
        <p14:creationId xmlns:p14="http://schemas.microsoft.com/office/powerpoint/2010/main" val="351397648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7131736-1D08-124E-AC5F-A3386CA8A75D}" type="slidenum">
              <a:rPr lang="en-US"/>
              <a:pPr>
                <a:defRPr/>
              </a:pPr>
              <a:t>‹#›</a:t>
            </a:fld>
            <a:endParaRPr lang="en-US"/>
          </a:p>
        </p:txBody>
      </p:sp>
    </p:spTree>
    <p:extLst>
      <p:ext uri="{BB962C8B-B14F-4D97-AF65-F5344CB8AC3E}">
        <p14:creationId xmlns:p14="http://schemas.microsoft.com/office/powerpoint/2010/main" val="250834755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2B0F525-9CAA-DF4B-97C2-B85A65F69FC3}" type="slidenum">
              <a:rPr lang="en-US"/>
              <a:pPr>
                <a:defRPr/>
              </a:pPr>
              <a:t>‹#›</a:t>
            </a:fld>
            <a:endParaRPr lang="en-US"/>
          </a:p>
        </p:txBody>
      </p:sp>
    </p:spTree>
    <p:extLst>
      <p:ext uri="{BB962C8B-B14F-4D97-AF65-F5344CB8AC3E}">
        <p14:creationId xmlns:p14="http://schemas.microsoft.com/office/powerpoint/2010/main" val="203975526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5D4A66B-F017-F245-8B0B-C75BBE933BA0}" type="slidenum">
              <a:rPr lang="en-US"/>
              <a:pPr>
                <a:defRPr/>
              </a:pPr>
              <a:t>‹#›</a:t>
            </a:fld>
            <a:endParaRPr lang="en-US"/>
          </a:p>
        </p:txBody>
      </p:sp>
    </p:spTree>
    <p:extLst>
      <p:ext uri="{BB962C8B-B14F-4D97-AF65-F5344CB8AC3E}">
        <p14:creationId xmlns:p14="http://schemas.microsoft.com/office/powerpoint/2010/main" val="136295781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2B31B50-1E73-D547-B79C-BAC104936FA0}" type="slidenum">
              <a:rPr lang="en-US"/>
              <a:pPr>
                <a:defRPr/>
              </a:pPr>
              <a:t>‹#›</a:t>
            </a:fld>
            <a:endParaRPr lang="en-US"/>
          </a:p>
        </p:txBody>
      </p:sp>
    </p:spTree>
    <p:extLst>
      <p:ext uri="{BB962C8B-B14F-4D97-AF65-F5344CB8AC3E}">
        <p14:creationId xmlns:p14="http://schemas.microsoft.com/office/powerpoint/2010/main" val="150897731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E084925-E6AA-0D4C-BBE8-C9BF295EABA7}" type="slidenum">
              <a:rPr lang="en-US"/>
              <a:pPr>
                <a:defRPr/>
              </a:pPr>
              <a:t>‹#›</a:t>
            </a:fld>
            <a:endParaRPr lang="en-US"/>
          </a:p>
        </p:txBody>
      </p:sp>
    </p:spTree>
    <p:extLst>
      <p:ext uri="{BB962C8B-B14F-4D97-AF65-F5344CB8AC3E}">
        <p14:creationId xmlns:p14="http://schemas.microsoft.com/office/powerpoint/2010/main" val="105099735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pPr>
                <a:defRPr/>
              </a:pPr>
              <a:t>‹#›</a:t>
            </a:fld>
            <a:endParaRPr lang="en-US"/>
          </a:p>
        </p:txBody>
      </p:sp>
    </p:spTree>
    <p:extLst>
      <p:ext uri="{BB962C8B-B14F-4D97-AF65-F5344CB8AC3E}">
        <p14:creationId xmlns:p14="http://schemas.microsoft.com/office/powerpoint/2010/main" val="93019242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6BB2EB5-B953-C34A-A53B-599B42D56D14}" type="slidenum">
              <a:rPr lang="en-US"/>
              <a:pPr>
                <a:defRPr/>
              </a:pPr>
              <a:t>‹#›</a:t>
            </a:fld>
            <a:endParaRPr lang="en-US"/>
          </a:p>
        </p:txBody>
      </p:sp>
    </p:spTree>
    <p:extLst>
      <p:ext uri="{BB962C8B-B14F-4D97-AF65-F5344CB8AC3E}">
        <p14:creationId xmlns:p14="http://schemas.microsoft.com/office/powerpoint/2010/main" val="329921354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8FE7BE6-B580-FD4D-BA71-933263BDE347}" type="slidenum">
              <a:rPr lang="en-US"/>
              <a:pPr>
                <a:defRPr/>
              </a:pPr>
              <a:t>‹#›</a:t>
            </a:fld>
            <a:endParaRPr lang="en-US"/>
          </a:p>
        </p:txBody>
      </p:sp>
    </p:spTree>
    <p:extLst>
      <p:ext uri="{BB962C8B-B14F-4D97-AF65-F5344CB8AC3E}">
        <p14:creationId xmlns:p14="http://schemas.microsoft.com/office/powerpoint/2010/main" val="276039080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29F6CD-48F7-A040-874F-8293F0E356E2}" type="slidenum">
              <a:rPr lang="en-US"/>
              <a:pPr>
                <a:defRPr/>
              </a:pPr>
              <a:t>‹#›</a:t>
            </a:fld>
            <a:endParaRPr lang="en-US"/>
          </a:p>
        </p:txBody>
      </p:sp>
    </p:spTree>
    <p:extLst>
      <p:ext uri="{BB962C8B-B14F-4D97-AF65-F5344CB8AC3E}">
        <p14:creationId xmlns:p14="http://schemas.microsoft.com/office/powerpoint/2010/main" val="374436184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1CCE70-982D-284C-B4BC-0675C04C1998}" type="slidenum">
              <a:rPr lang="en-US"/>
              <a:pPr>
                <a:defRPr/>
              </a:pPr>
              <a:t>‹#›</a:t>
            </a:fld>
            <a:endParaRPr lang="en-US"/>
          </a:p>
        </p:txBody>
      </p:sp>
    </p:spTree>
    <p:extLst>
      <p:ext uri="{BB962C8B-B14F-4D97-AF65-F5344CB8AC3E}">
        <p14:creationId xmlns:p14="http://schemas.microsoft.com/office/powerpoint/2010/main" val="427085183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1"/>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EB005D6C-6428-6B4F-A1FA-6EDAE95945A4}" type="slidenum">
              <a:rPr lang="en-US"/>
              <a:pPr>
                <a:defRPr/>
              </a:pPr>
              <a:t>‹#›</a:t>
            </a:fld>
            <a:endParaRPr lang="en-US"/>
          </a:p>
        </p:txBody>
      </p:sp>
    </p:spTree>
    <p:extLst>
      <p:ext uri="{BB962C8B-B14F-4D97-AF65-F5344CB8AC3E}">
        <p14:creationId xmlns:p14="http://schemas.microsoft.com/office/powerpoint/2010/main" val="117320022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EC7390D-2922-BA49-BC2E-DA2FB5DAEF7A}" type="slidenum">
              <a:rPr lang="en-US"/>
              <a:pPr>
                <a:defRPr/>
              </a:pPr>
              <a:t>‹#›</a:t>
            </a:fld>
            <a:endParaRPr lang="en-US"/>
          </a:p>
        </p:txBody>
      </p:sp>
    </p:spTree>
    <p:extLst>
      <p:ext uri="{BB962C8B-B14F-4D97-AF65-F5344CB8AC3E}">
        <p14:creationId xmlns:p14="http://schemas.microsoft.com/office/powerpoint/2010/main" val="28055424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BE6A42DE-4C4D-3B4B-A78C-0B99C0DF9A75}" type="slidenum">
              <a:rPr lang="en-US"/>
              <a:pPr>
                <a:defRPr/>
              </a:pPr>
              <a:t>‹#›</a:t>
            </a:fld>
            <a:endParaRPr lang="en-US"/>
          </a:p>
        </p:txBody>
      </p:sp>
    </p:spTree>
    <p:extLst>
      <p:ext uri="{BB962C8B-B14F-4D97-AF65-F5344CB8AC3E}">
        <p14:creationId xmlns:p14="http://schemas.microsoft.com/office/powerpoint/2010/main" val="112771862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14CC02D1-1DC6-6D4A-BD6F-2A3388D3AEA6}" type="slidenum">
              <a:rPr lang="en-US"/>
              <a:pPr>
                <a:defRPr/>
              </a:pPr>
              <a:t>‹#›</a:t>
            </a:fld>
            <a:endParaRPr lang="en-US"/>
          </a:p>
        </p:txBody>
      </p:sp>
    </p:spTree>
    <p:extLst>
      <p:ext uri="{BB962C8B-B14F-4D97-AF65-F5344CB8AC3E}">
        <p14:creationId xmlns:p14="http://schemas.microsoft.com/office/powerpoint/2010/main" val="311382424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3530F0FD-5E5A-2B42-81EC-D93A02227428}" type="slidenum">
              <a:rPr lang="en-US"/>
              <a:pPr>
                <a:defRPr/>
              </a:pPr>
              <a:t>‹#›</a:t>
            </a:fld>
            <a:endParaRPr lang="en-US"/>
          </a:p>
        </p:txBody>
      </p:sp>
    </p:spTree>
    <p:extLst>
      <p:ext uri="{BB962C8B-B14F-4D97-AF65-F5344CB8AC3E}">
        <p14:creationId xmlns:p14="http://schemas.microsoft.com/office/powerpoint/2010/main" val="156209355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EC92885D-393F-E244-B649-22574D2D7C17}" type="slidenum">
              <a:rPr lang="en-US"/>
              <a:pPr>
                <a:defRPr/>
              </a:pPr>
              <a:t>‹#›</a:t>
            </a:fld>
            <a:endParaRPr lang="en-US"/>
          </a:p>
        </p:txBody>
      </p:sp>
    </p:spTree>
    <p:extLst>
      <p:ext uri="{BB962C8B-B14F-4D97-AF65-F5344CB8AC3E}">
        <p14:creationId xmlns:p14="http://schemas.microsoft.com/office/powerpoint/2010/main" val="20691534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0.xml"/><Relationship Id="rId1" Type="http://schemas.openxmlformats.org/officeDocument/2006/relationships/slideLayout" Target="../slideLayouts/slideLayout60.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100.xml.rels><?xml version="1.0" encoding="UTF-8" standalone="yes"?>
<Relationships xmlns="http://schemas.openxmlformats.org/package/2006/relationships"><Relationship Id="rId2" Type="http://schemas.openxmlformats.org/officeDocument/2006/relationships/theme" Target="../theme/theme100.xml"/><Relationship Id="rId1" Type="http://schemas.openxmlformats.org/officeDocument/2006/relationships/slideLayout" Target="../slideLayouts/slideLayout643.xml"/></Relationships>
</file>

<file path=ppt/slideMasters/_rels/slideMaster101.xml.rels><?xml version="1.0" encoding="UTF-8" standalone="yes"?>
<Relationships xmlns="http://schemas.openxmlformats.org/package/2006/relationships"><Relationship Id="rId3" Type="http://schemas.openxmlformats.org/officeDocument/2006/relationships/slideLayout" Target="../slideLayouts/slideLayout646.xml"/><Relationship Id="rId7" Type="http://schemas.openxmlformats.org/officeDocument/2006/relationships/image" Target="../media/image3.png"/><Relationship Id="rId2" Type="http://schemas.openxmlformats.org/officeDocument/2006/relationships/slideLayout" Target="../slideLayouts/slideLayout645.xml"/><Relationship Id="rId1" Type="http://schemas.openxmlformats.org/officeDocument/2006/relationships/slideLayout" Target="../slideLayouts/slideLayout644.xml"/><Relationship Id="rId6" Type="http://schemas.openxmlformats.org/officeDocument/2006/relationships/image" Target="../media/image2.png"/><Relationship Id="rId5" Type="http://schemas.openxmlformats.org/officeDocument/2006/relationships/image" Target="../media/image1.png"/><Relationship Id="rId4" Type="http://schemas.openxmlformats.org/officeDocument/2006/relationships/theme" Target="../theme/theme101.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654.xml"/><Relationship Id="rId3" Type="http://schemas.openxmlformats.org/officeDocument/2006/relationships/slideLayout" Target="../slideLayouts/slideLayout649.xml"/><Relationship Id="rId7" Type="http://schemas.openxmlformats.org/officeDocument/2006/relationships/slideLayout" Target="../slideLayouts/slideLayout653.xml"/><Relationship Id="rId12" Type="http://schemas.openxmlformats.org/officeDocument/2006/relationships/theme" Target="../theme/theme102.xml"/><Relationship Id="rId2" Type="http://schemas.openxmlformats.org/officeDocument/2006/relationships/slideLayout" Target="../slideLayouts/slideLayout648.xml"/><Relationship Id="rId1" Type="http://schemas.openxmlformats.org/officeDocument/2006/relationships/slideLayout" Target="../slideLayouts/slideLayout647.xml"/><Relationship Id="rId6" Type="http://schemas.openxmlformats.org/officeDocument/2006/relationships/slideLayout" Target="../slideLayouts/slideLayout652.xml"/><Relationship Id="rId11" Type="http://schemas.openxmlformats.org/officeDocument/2006/relationships/slideLayout" Target="../slideLayouts/slideLayout657.xml"/><Relationship Id="rId5" Type="http://schemas.openxmlformats.org/officeDocument/2006/relationships/slideLayout" Target="../slideLayouts/slideLayout651.xml"/><Relationship Id="rId10" Type="http://schemas.openxmlformats.org/officeDocument/2006/relationships/slideLayout" Target="../slideLayouts/slideLayout656.xml"/><Relationship Id="rId4" Type="http://schemas.openxmlformats.org/officeDocument/2006/relationships/slideLayout" Target="../slideLayouts/slideLayout650.xml"/><Relationship Id="rId9" Type="http://schemas.openxmlformats.org/officeDocument/2006/relationships/slideLayout" Target="../slideLayouts/slideLayout655.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665.xml"/><Relationship Id="rId3" Type="http://schemas.openxmlformats.org/officeDocument/2006/relationships/slideLayout" Target="../slideLayouts/slideLayout660.xml"/><Relationship Id="rId7" Type="http://schemas.openxmlformats.org/officeDocument/2006/relationships/slideLayout" Target="../slideLayouts/slideLayout664.xml"/><Relationship Id="rId12" Type="http://schemas.openxmlformats.org/officeDocument/2006/relationships/theme" Target="../theme/theme103.xml"/><Relationship Id="rId2" Type="http://schemas.openxmlformats.org/officeDocument/2006/relationships/slideLayout" Target="../slideLayouts/slideLayout659.xml"/><Relationship Id="rId1" Type="http://schemas.openxmlformats.org/officeDocument/2006/relationships/slideLayout" Target="../slideLayouts/slideLayout658.xml"/><Relationship Id="rId6" Type="http://schemas.openxmlformats.org/officeDocument/2006/relationships/slideLayout" Target="../slideLayouts/slideLayout663.xml"/><Relationship Id="rId11" Type="http://schemas.openxmlformats.org/officeDocument/2006/relationships/slideLayout" Target="../slideLayouts/slideLayout668.xml"/><Relationship Id="rId5" Type="http://schemas.openxmlformats.org/officeDocument/2006/relationships/slideLayout" Target="../slideLayouts/slideLayout662.xml"/><Relationship Id="rId10" Type="http://schemas.openxmlformats.org/officeDocument/2006/relationships/slideLayout" Target="../slideLayouts/slideLayout667.xml"/><Relationship Id="rId4" Type="http://schemas.openxmlformats.org/officeDocument/2006/relationships/slideLayout" Target="../slideLayouts/slideLayout661.xml"/><Relationship Id="rId9" Type="http://schemas.openxmlformats.org/officeDocument/2006/relationships/slideLayout" Target="../slideLayouts/slideLayout666.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676.xml"/><Relationship Id="rId3" Type="http://schemas.openxmlformats.org/officeDocument/2006/relationships/slideLayout" Target="../slideLayouts/slideLayout671.xml"/><Relationship Id="rId7" Type="http://schemas.openxmlformats.org/officeDocument/2006/relationships/slideLayout" Target="../slideLayouts/slideLayout675.xml"/><Relationship Id="rId12" Type="http://schemas.openxmlformats.org/officeDocument/2006/relationships/theme" Target="../theme/theme104.xml"/><Relationship Id="rId2" Type="http://schemas.openxmlformats.org/officeDocument/2006/relationships/slideLayout" Target="../slideLayouts/slideLayout670.xml"/><Relationship Id="rId1" Type="http://schemas.openxmlformats.org/officeDocument/2006/relationships/slideLayout" Target="../slideLayouts/slideLayout669.xml"/><Relationship Id="rId6" Type="http://schemas.openxmlformats.org/officeDocument/2006/relationships/slideLayout" Target="../slideLayouts/slideLayout674.xml"/><Relationship Id="rId11" Type="http://schemas.openxmlformats.org/officeDocument/2006/relationships/slideLayout" Target="../slideLayouts/slideLayout679.xml"/><Relationship Id="rId5" Type="http://schemas.openxmlformats.org/officeDocument/2006/relationships/slideLayout" Target="../slideLayouts/slideLayout673.xml"/><Relationship Id="rId10" Type="http://schemas.openxmlformats.org/officeDocument/2006/relationships/slideLayout" Target="../slideLayouts/slideLayout678.xml"/><Relationship Id="rId4" Type="http://schemas.openxmlformats.org/officeDocument/2006/relationships/slideLayout" Target="../slideLayouts/slideLayout672.xml"/><Relationship Id="rId9" Type="http://schemas.openxmlformats.org/officeDocument/2006/relationships/slideLayout" Target="../slideLayouts/slideLayout677.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687.xml"/><Relationship Id="rId3" Type="http://schemas.openxmlformats.org/officeDocument/2006/relationships/slideLayout" Target="../slideLayouts/slideLayout682.xml"/><Relationship Id="rId7" Type="http://schemas.openxmlformats.org/officeDocument/2006/relationships/slideLayout" Target="../slideLayouts/slideLayout686.xml"/><Relationship Id="rId12" Type="http://schemas.openxmlformats.org/officeDocument/2006/relationships/theme" Target="../theme/theme105.xml"/><Relationship Id="rId2" Type="http://schemas.openxmlformats.org/officeDocument/2006/relationships/slideLayout" Target="../slideLayouts/slideLayout681.xml"/><Relationship Id="rId1" Type="http://schemas.openxmlformats.org/officeDocument/2006/relationships/slideLayout" Target="../slideLayouts/slideLayout680.xml"/><Relationship Id="rId6" Type="http://schemas.openxmlformats.org/officeDocument/2006/relationships/slideLayout" Target="../slideLayouts/slideLayout685.xml"/><Relationship Id="rId11" Type="http://schemas.openxmlformats.org/officeDocument/2006/relationships/slideLayout" Target="../slideLayouts/slideLayout690.xml"/><Relationship Id="rId5" Type="http://schemas.openxmlformats.org/officeDocument/2006/relationships/slideLayout" Target="../slideLayouts/slideLayout684.xml"/><Relationship Id="rId10" Type="http://schemas.openxmlformats.org/officeDocument/2006/relationships/slideLayout" Target="../slideLayouts/slideLayout689.xml"/><Relationship Id="rId4" Type="http://schemas.openxmlformats.org/officeDocument/2006/relationships/slideLayout" Target="../slideLayouts/slideLayout683.xml"/><Relationship Id="rId9" Type="http://schemas.openxmlformats.org/officeDocument/2006/relationships/slideLayout" Target="../slideLayouts/slideLayout688.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698.xml"/><Relationship Id="rId13" Type="http://schemas.openxmlformats.org/officeDocument/2006/relationships/slideLayout" Target="../slideLayouts/slideLayout703.xml"/><Relationship Id="rId3" Type="http://schemas.openxmlformats.org/officeDocument/2006/relationships/slideLayout" Target="../slideLayouts/slideLayout693.xml"/><Relationship Id="rId7" Type="http://schemas.openxmlformats.org/officeDocument/2006/relationships/slideLayout" Target="../slideLayouts/slideLayout697.xml"/><Relationship Id="rId12" Type="http://schemas.openxmlformats.org/officeDocument/2006/relationships/slideLayout" Target="../slideLayouts/slideLayout702.xml"/><Relationship Id="rId2" Type="http://schemas.openxmlformats.org/officeDocument/2006/relationships/slideLayout" Target="../slideLayouts/slideLayout692.xml"/><Relationship Id="rId1" Type="http://schemas.openxmlformats.org/officeDocument/2006/relationships/slideLayout" Target="../slideLayouts/slideLayout691.xml"/><Relationship Id="rId6" Type="http://schemas.openxmlformats.org/officeDocument/2006/relationships/slideLayout" Target="../slideLayouts/slideLayout696.xml"/><Relationship Id="rId11" Type="http://schemas.openxmlformats.org/officeDocument/2006/relationships/slideLayout" Target="../slideLayouts/slideLayout701.xml"/><Relationship Id="rId5" Type="http://schemas.openxmlformats.org/officeDocument/2006/relationships/slideLayout" Target="../slideLayouts/slideLayout695.xml"/><Relationship Id="rId10" Type="http://schemas.openxmlformats.org/officeDocument/2006/relationships/slideLayout" Target="../slideLayouts/slideLayout700.xml"/><Relationship Id="rId4" Type="http://schemas.openxmlformats.org/officeDocument/2006/relationships/slideLayout" Target="../slideLayouts/slideLayout694.xml"/><Relationship Id="rId9" Type="http://schemas.openxmlformats.org/officeDocument/2006/relationships/slideLayout" Target="../slideLayouts/slideLayout699.xml"/><Relationship Id="rId14" Type="http://schemas.openxmlformats.org/officeDocument/2006/relationships/theme" Target="../theme/theme106.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711.xml"/><Relationship Id="rId3" Type="http://schemas.openxmlformats.org/officeDocument/2006/relationships/slideLayout" Target="../slideLayouts/slideLayout706.xml"/><Relationship Id="rId7" Type="http://schemas.openxmlformats.org/officeDocument/2006/relationships/slideLayout" Target="../slideLayouts/slideLayout710.xml"/><Relationship Id="rId12" Type="http://schemas.openxmlformats.org/officeDocument/2006/relationships/theme" Target="../theme/theme107.xml"/><Relationship Id="rId2" Type="http://schemas.openxmlformats.org/officeDocument/2006/relationships/slideLayout" Target="../slideLayouts/slideLayout705.xml"/><Relationship Id="rId1" Type="http://schemas.openxmlformats.org/officeDocument/2006/relationships/slideLayout" Target="../slideLayouts/slideLayout704.xml"/><Relationship Id="rId6" Type="http://schemas.openxmlformats.org/officeDocument/2006/relationships/slideLayout" Target="../slideLayouts/slideLayout709.xml"/><Relationship Id="rId11" Type="http://schemas.openxmlformats.org/officeDocument/2006/relationships/slideLayout" Target="../slideLayouts/slideLayout714.xml"/><Relationship Id="rId5" Type="http://schemas.openxmlformats.org/officeDocument/2006/relationships/slideLayout" Target="../slideLayouts/slideLayout708.xml"/><Relationship Id="rId10" Type="http://schemas.openxmlformats.org/officeDocument/2006/relationships/slideLayout" Target="../slideLayouts/slideLayout713.xml"/><Relationship Id="rId4" Type="http://schemas.openxmlformats.org/officeDocument/2006/relationships/slideLayout" Target="../slideLayouts/slideLayout707.xml"/><Relationship Id="rId9" Type="http://schemas.openxmlformats.org/officeDocument/2006/relationships/slideLayout" Target="../slideLayouts/slideLayout712.xml"/></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722.xml"/><Relationship Id="rId3" Type="http://schemas.openxmlformats.org/officeDocument/2006/relationships/slideLayout" Target="../slideLayouts/slideLayout717.xml"/><Relationship Id="rId7" Type="http://schemas.openxmlformats.org/officeDocument/2006/relationships/slideLayout" Target="../slideLayouts/slideLayout721.xml"/><Relationship Id="rId12" Type="http://schemas.openxmlformats.org/officeDocument/2006/relationships/theme" Target="../theme/theme108.xml"/><Relationship Id="rId2" Type="http://schemas.openxmlformats.org/officeDocument/2006/relationships/slideLayout" Target="../slideLayouts/slideLayout716.xml"/><Relationship Id="rId1" Type="http://schemas.openxmlformats.org/officeDocument/2006/relationships/slideLayout" Target="../slideLayouts/slideLayout715.xml"/><Relationship Id="rId6" Type="http://schemas.openxmlformats.org/officeDocument/2006/relationships/slideLayout" Target="../slideLayouts/slideLayout720.xml"/><Relationship Id="rId11" Type="http://schemas.openxmlformats.org/officeDocument/2006/relationships/slideLayout" Target="../slideLayouts/slideLayout725.xml"/><Relationship Id="rId5" Type="http://schemas.openxmlformats.org/officeDocument/2006/relationships/slideLayout" Target="../slideLayouts/slideLayout719.xml"/><Relationship Id="rId10" Type="http://schemas.openxmlformats.org/officeDocument/2006/relationships/slideLayout" Target="../slideLayouts/slideLayout724.xml"/><Relationship Id="rId4" Type="http://schemas.openxmlformats.org/officeDocument/2006/relationships/slideLayout" Target="../slideLayouts/slideLayout718.xml"/><Relationship Id="rId9" Type="http://schemas.openxmlformats.org/officeDocument/2006/relationships/slideLayout" Target="../slideLayouts/slideLayout723.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62.xml"/><Relationship Id="rId1" Type="http://schemas.openxmlformats.org/officeDocument/2006/relationships/slideLayout" Target="../slideLayouts/slideLayout61.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Masters/_rels/slideMaster12.xml.rels><?xml version="1.0" encoding="UTF-8" standalone="yes"?>
<Relationships xmlns="http://schemas.openxmlformats.org/package/2006/relationships"><Relationship Id="rId3" Type="http://schemas.openxmlformats.org/officeDocument/2006/relationships/theme" Target="../theme/theme12.xml"/><Relationship Id="rId2" Type="http://schemas.openxmlformats.org/officeDocument/2006/relationships/slideLayout" Target="../slideLayouts/slideLayout64.xml"/><Relationship Id="rId1" Type="http://schemas.openxmlformats.org/officeDocument/2006/relationships/slideLayout" Target="../slideLayouts/slideLayout63.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65.xml"/></Relationships>
</file>

<file path=ppt/slideMasters/_rels/slideMaster14.xml.rels><?xml version="1.0" encoding="UTF-8" standalone="yes"?>
<Relationships xmlns="http://schemas.openxmlformats.org/package/2006/relationships"><Relationship Id="rId2" Type="http://schemas.openxmlformats.org/officeDocument/2006/relationships/theme" Target="../theme/theme14.xml"/><Relationship Id="rId1" Type="http://schemas.openxmlformats.org/officeDocument/2006/relationships/slideLayout" Target="../slideLayouts/slideLayout66.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67.xml"/></Relationships>
</file>

<file path=ppt/slideMasters/_rels/slideMaster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theme" Target="../theme/theme16.xml"/><Relationship Id="rId1" Type="http://schemas.openxmlformats.org/officeDocument/2006/relationships/slideLayout" Target="../slideLayouts/slideLayout68.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69.xml"/></Relationships>
</file>

<file path=ppt/slideMasters/_rels/slideMaster18.xml.rels><?xml version="1.0" encoding="UTF-8" standalone="yes"?>
<Relationships xmlns="http://schemas.openxmlformats.org/package/2006/relationships"><Relationship Id="rId2" Type="http://schemas.openxmlformats.org/officeDocument/2006/relationships/theme" Target="../theme/theme18.xml"/><Relationship Id="rId1" Type="http://schemas.openxmlformats.org/officeDocument/2006/relationships/slideLayout" Target="../slideLayouts/slideLayout70.xml"/></Relationships>
</file>

<file path=ppt/slideMasters/_rels/slideMaster19.xml.rels><?xml version="1.0" encoding="UTF-8" standalone="yes"?>
<Relationships xmlns="http://schemas.openxmlformats.org/package/2006/relationships"><Relationship Id="rId2" Type="http://schemas.openxmlformats.org/officeDocument/2006/relationships/theme" Target="../theme/theme19.xml"/><Relationship Id="rId1" Type="http://schemas.openxmlformats.org/officeDocument/2006/relationships/slideLayout" Target="../slideLayouts/slideLayout7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72.xml"/></Relationships>
</file>

<file path=ppt/slideMasters/_rels/slideMaster21.xml.rels><?xml version="1.0" encoding="UTF-8" standalone="yes"?>
<Relationships xmlns="http://schemas.openxmlformats.org/package/2006/relationships"><Relationship Id="rId2" Type="http://schemas.openxmlformats.org/officeDocument/2006/relationships/theme" Target="../theme/theme21.xml"/><Relationship Id="rId1" Type="http://schemas.openxmlformats.org/officeDocument/2006/relationships/slideLayout" Target="../slideLayouts/slideLayout73.xml"/></Relationships>
</file>

<file path=ppt/slideMasters/_rels/slideMaster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22.xml"/><Relationship Id="rId1" Type="http://schemas.openxmlformats.org/officeDocument/2006/relationships/slideLayout" Target="../slideLayouts/slideLayout74.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23.xml.rels><?xml version="1.0" encoding="UTF-8" standalone="yes"?>
<Relationships xmlns="http://schemas.openxmlformats.org/package/2006/relationships"><Relationship Id="rId2" Type="http://schemas.openxmlformats.org/officeDocument/2006/relationships/theme" Target="../theme/theme23.xml"/><Relationship Id="rId1" Type="http://schemas.openxmlformats.org/officeDocument/2006/relationships/slideLayout" Target="../slideLayouts/slideLayout75.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76.xml"/></Relationships>
</file>

<file path=ppt/slideMasters/_rels/slideMaster25.xml.rels><?xml version="1.0" encoding="UTF-8" standalone="yes"?>
<Relationships xmlns="http://schemas.openxmlformats.org/package/2006/relationships"><Relationship Id="rId2" Type="http://schemas.openxmlformats.org/officeDocument/2006/relationships/theme" Target="../theme/theme25.xml"/><Relationship Id="rId1" Type="http://schemas.openxmlformats.org/officeDocument/2006/relationships/slideLayout" Target="../slideLayouts/slideLayout77.xml"/></Relationships>
</file>

<file path=ppt/slideMasters/_rels/slideMaster26.xml.rels><?xml version="1.0" encoding="UTF-8" standalone="yes"?>
<Relationships xmlns="http://schemas.openxmlformats.org/package/2006/relationships"><Relationship Id="rId2" Type="http://schemas.openxmlformats.org/officeDocument/2006/relationships/theme" Target="../theme/theme26.xml"/><Relationship Id="rId1" Type="http://schemas.openxmlformats.org/officeDocument/2006/relationships/slideLayout" Target="../slideLayouts/slideLayout78.xml"/></Relationships>
</file>

<file path=ppt/slideMasters/_rels/slideMaster27.xml.rels><?xml version="1.0" encoding="UTF-8" standalone="yes"?>
<Relationships xmlns="http://schemas.openxmlformats.org/package/2006/relationships"><Relationship Id="rId2" Type="http://schemas.openxmlformats.org/officeDocument/2006/relationships/theme" Target="../theme/theme27.xml"/><Relationship Id="rId1" Type="http://schemas.openxmlformats.org/officeDocument/2006/relationships/slideLayout" Target="../slideLayouts/slideLayout79.xml"/></Relationships>
</file>

<file path=ppt/slideMasters/_rels/slideMaster28.xml.rels><?xml version="1.0" encoding="UTF-8" standalone="yes"?>
<Relationships xmlns="http://schemas.openxmlformats.org/package/2006/relationships"><Relationship Id="rId3" Type="http://schemas.openxmlformats.org/officeDocument/2006/relationships/slideLayout" Target="../slideLayouts/slideLayout82.xml"/><Relationship Id="rId2" Type="http://schemas.openxmlformats.org/officeDocument/2006/relationships/slideLayout" Target="../slideLayouts/slideLayout81.xml"/><Relationship Id="rId1" Type="http://schemas.openxmlformats.org/officeDocument/2006/relationships/slideLayout" Target="../slideLayouts/slideLayout80.xml"/><Relationship Id="rId4" Type="http://schemas.openxmlformats.org/officeDocument/2006/relationships/theme" Target="../theme/theme2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slideLayout" Target="../slideLayouts/slideLayout95.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slideLayout" Target="../slideLayouts/slideLayout94.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 Id="rId14" Type="http://schemas.openxmlformats.org/officeDocument/2006/relationships/theme" Target="../theme/theme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image" Target="../media/image2.png"/><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image" Target="../media/image1.png"/><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theme" Target="../theme/theme3.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image" Target="../media/image3.png"/></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103.xml"/><Relationship Id="rId13" Type="http://schemas.openxmlformats.org/officeDocument/2006/relationships/theme" Target="../theme/theme30.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slideLayout" Target="../slideLayouts/slideLayout107.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115.xml"/><Relationship Id="rId13" Type="http://schemas.openxmlformats.org/officeDocument/2006/relationships/theme" Target="../theme/theme31.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slideLayout" Target="../slideLayouts/slideLayout119.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127.xml"/><Relationship Id="rId13" Type="http://schemas.openxmlformats.org/officeDocument/2006/relationships/theme" Target="../theme/theme32.xml"/><Relationship Id="rId3" Type="http://schemas.openxmlformats.org/officeDocument/2006/relationships/slideLayout" Target="../slideLayouts/slideLayout122.xml"/><Relationship Id="rId7" Type="http://schemas.openxmlformats.org/officeDocument/2006/relationships/slideLayout" Target="../slideLayouts/slideLayout126.xml"/><Relationship Id="rId12" Type="http://schemas.openxmlformats.org/officeDocument/2006/relationships/slideLayout" Target="../slideLayouts/slideLayout131.xml"/><Relationship Id="rId2" Type="http://schemas.openxmlformats.org/officeDocument/2006/relationships/slideLayout" Target="../slideLayouts/slideLayout121.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slideLayout" Target="../slideLayouts/slideLayout130.xml"/><Relationship Id="rId5" Type="http://schemas.openxmlformats.org/officeDocument/2006/relationships/slideLayout" Target="../slideLayouts/slideLayout124.xml"/><Relationship Id="rId10" Type="http://schemas.openxmlformats.org/officeDocument/2006/relationships/slideLayout" Target="../slideLayouts/slideLayout129.xml"/><Relationship Id="rId4" Type="http://schemas.openxmlformats.org/officeDocument/2006/relationships/slideLayout" Target="../slideLayouts/slideLayout123.xml"/><Relationship Id="rId9" Type="http://schemas.openxmlformats.org/officeDocument/2006/relationships/slideLayout" Target="../slideLayouts/slideLayout128.xml"/></Relationships>
</file>

<file path=ppt/slideMasters/_rels/slideMaster33.xml.rels><?xml version="1.0" encoding="UTF-8" standalone="yes"?>
<Relationships xmlns="http://schemas.openxmlformats.org/package/2006/relationships"><Relationship Id="rId2" Type="http://schemas.openxmlformats.org/officeDocument/2006/relationships/theme" Target="../theme/theme33.xml"/><Relationship Id="rId1" Type="http://schemas.openxmlformats.org/officeDocument/2006/relationships/slideLayout" Target="../slideLayouts/slideLayout132.xml"/></Relationships>
</file>

<file path=ppt/slideMasters/_rels/slideMaster34.xml.rels><?xml version="1.0" encoding="UTF-8" standalone="yes"?>
<Relationships xmlns="http://schemas.openxmlformats.org/package/2006/relationships"><Relationship Id="rId2" Type="http://schemas.openxmlformats.org/officeDocument/2006/relationships/theme" Target="../theme/theme34.xml"/><Relationship Id="rId1" Type="http://schemas.openxmlformats.org/officeDocument/2006/relationships/slideLayout" Target="../slideLayouts/slideLayout133.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141.xml"/><Relationship Id="rId3" Type="http://schemas.openxmlformats.org/officeDocument/2006/relationships/slideLayout" Target="../slideLayouts/slideLayout136.xml"/><Relationship Id="rId7" Type="http://schemas.openxmlformats.org/officeDocument/2006/relationships/slideLayout" Target="../slideLayouts/slideLayout140.xml"/><Relationship Id="rId12" Type="http://schemas.openxmlformats.org/officeDocument/2006/relationships/theme" Target="../theme/theme35.xml"/><Relationship Id="rId2" Type="http://schemas.openxmlformats.org/officeDocument/2006/relationships/slideLayout" Target="../slideLayouts/slideLayout135.xml"/><Relationship Id="rId1" Type="http://schemas.openxmlformats.org/officeDocument/2006/relationships/slideLayout" Target="../slideLayouts/slideLayout134.xml"/><Relationship Id="rId6" Type="http://schemas.openxmlformats.org/officeDocument/2006/relationships/slideLayout" Target="../slideLayouts/slideLayout139.xml"/><Relationship Id="rId11" Type="http://schemas.openxmlformats.org/officeDocument/2006/relationships/slideLayout" Target="../slideLayouts/slideLayout144.xml"/><Relationship Id="rId5" Type="http://schemas.openxmlformats.org/officeDocument/2006/relationships/slideLayout" Target="../slideLayouts/slideLayout138.xml"/><Relationship Id="rId10" Type="http://schemas.openxmlformats.org/officeDocument/2006/relationships/slideLayout" Target="../slideLayouts/slideLayout143.xml"/><Relationship Id="rId4" Type="http://schemas.openxmlformats.org/officeDocument/2006/relationships/slideLayout" Target="../slideLayouts/slideLayout137.xml"/><Relationship Id="rId9" Type="http://schemas.openxmlformats.org/officeDocument/2006/relationships/slideLayout" Target="../slideLayouts/slideLayout142.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152.xml"/><Relationship Id="rId13" Type="http://schemas.openxmlformats.org/officeDocument/2006/relationships/slideLayout" Target="../slideLayouts/slideLayout157.xml"/><Relationship Id="rId3" Type="http://schemas.openxmlformats.org/officeDocument/2006/relationships/slideLayout" Target="../slideLayouts/slideLayout147.xml"/><Relationship Id="rId7" Type="http://schemas.openxmlformats.org/officeDocument/2006/relationships/slideLayout" Target="../slideLayouts/slideLayout151.xml"/><Relationship Id="rId12" Type="http://schemas.openxmlformats.org/officeDocument/2006/relationships/slideLayout" Target="../slideLayouts/slideLayout156.xml"/><Relationship Id="rId2" Type="http://schemas.openxmlformats.org/officeDocument/2006/relationships/slideLayout" Target="../slideLayouts/slideLayout146.xml"/><Relationship Id="rId1" Type="http://schemas.openxmlformats.org/officeDocument/2006/relationships/slideLayout" Target="../slideLayouts/slideLayout145.xml"/><Relationship Id="rId6" Type="http://schemas.openxmlformats.org/officeDocument/2006/relationships/slideLayout" Target="../slideLayouts/slideLayout150.xml"/><Relationship Id="rId11" Type="http://schemas.openxmlformats.org/officeDocument/2006/relationships/slideLayout" Target="../slideLayouts/slideLayout155.xml"/><Relationship Id="rId5" Type="http://schemas.openxmlformats.org/officeDocument/2006/relationships/slideLayout" Target="../slideLayouts/slideLayout149.xml"/><Relationship Id="rId10" Type="http://schemas.openxmlformats.org/officeDocument/2006/relationships/slideLayout" Target="../slideLayouts/slideLayout154.xml"/><Relationship Id="rId4" Type="http://schemas.openxmlformats.org/officeDocument/2006/relationships/slideLayout" Target="../slideLayouts/slideLayout148.xml"/><Relationship Id="rId9" Type="http://schemas.openxmlformats.org/officeDocument/2006/relationships/slideLayout" Target="../slideLayouts/slideLayout153.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165.xml"/><Relationship Id="rId3" Type="http://schemas.openxmlformats.org/officeDocument/2006/relationships/slideLayout" Target="../slideLayouts/slideLayout160.xml"/><Relationship Id="rId7" Type="http://schemas.openxmlformats.org/officeDocument/2006/relationships/slideLayout" Target="../slideLayouts/slideLayout164.xml"/><Relationship Id="rId12" Type="http://schemas.openxmlformats.org/officeDocument/2006/relationships/theme" Target="../theme/theme37.xml"/><Relationship Id="rId2" Type="http://schemas.openxmlformats.org/officeDocument/2006/relationships/slideLayout" Target="../slideLayouts/slideLayout159.xml"/><Relationship Id="rId1" Type="http://schemas.openxmlformats.org/officeDocument/2006/relationships/slideLayout" Target="../slideLayouts/slideLayout158.xml"/><Relationship Id="rId6" Type="http://schemas.openxmlformats.org/officeDocument/2006/relationships/slideLayout" Target="../slideLayouts/slideLayout163.xml"/><Relationship Id="rId11" Type="http://schemas.openxmlformats.org/officeDocument/2006/relationships/slideLayout" Target="../slideLayouts/slideLayout168.xml"/><Relationship Id="rId5" Type="http://schemas.openxmlformats.org/officeDocument/2006/relationships/slideLayout" Target="../slideLayouts/slideLayout162.xml"/><Relationship Id="rId10" Type="http://schemas.openxmlformats.org/officeDocument/2006/relationships/slideLayout" Target="../slideLayouts/slideLayout167.xml"/><Relationship Id="rId4" Type="http://schemas.openxmlformats.org/officeDocument/2006/relationships/slideLayout" Target="../slideLayouts/slideLayout161.xml"/><Relationship Id="rId9" Type="http://schemas.openxmlformats.org/officeDocument/2006/relationships/slideLayout" Target="../slideLayouts/slideLayout166.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176.xml"/><Relationship Id="rId3" Type="http://schemas.openxmlformats.org/officeDocument/2006/relationships/slideLayout" Target="../slideLayouts/slideLayout171.xml"/><Relationship Id="rId7" Type="http://schemas.openxmlformats.org/officeDocument/2006/relationships/slideLayout" Target="../slideLayouts/slideLayout175.xml"/><Relationship Id="rId12" Type="http://schemas.openxmlformats.org/officeDocument/2006/relationships/theme" Target="../theme/theme38.xml"/><Relationship Id="rId2" Type="http://schemas.openxmlformats.org/officeDocument/2006/relationships/slideLayout" Target="../slideLayouts/slideLayout170.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5" Type="http://schemas.openxmlformats.org/officeDocument/2006/relationships/slideLayout" Target="../slideLayouts/slideLayout173.xml"/><Relationship Id="rId10" Type="http://schemas.openxmlformats.org/officeDocument/2006/relationships/slideLayout" Target="../slideLayouts/slideLayout178.xml"/><Relationship Id="rId4" Type="http://schemas.openxmlformats.org/officeDocument/2006/relationships/slideLayout" Target="../slideLayouts/slideLayout172.xml"/><Relationship Id="rId9" Type="http://schemas.openxmlformats.org/officeDocument/2006/relationships/slideLayout" Target="../slideLayouts/slideLayout177.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187.xml"/><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theme" Target="../theme/theme39.xml"/><Relationship Id="rId2" Type="http://schemas.openxmlformats.org/officeDocument/2006/relationships/slideLayout" Target="../slideLayouts/slideLayout181.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5" Type="http://schemas.openxmlformats.org/officeDocument/2006/relationships/slideLayout" Target="../slideLayouts/slideLayout184.xml"/><Relationship Id="rId10" Type="http://schemas.openxmlformats.org/officeDocument/2006/relationships/slideLayout" Target="../slideLayouts/slideLayout189.xml"/><Relationship Id="rId4" Type="http://schemas.openxmlformats.org/officeDocument/2006/relationships/slideLayout" Target="../slideLayouts/slideLayout183.xml"/><Relationship Id="rId9" Type="http://schemas.openxmlformats.org/officeDocument/2006/relationships/slideLayout" Target="../slideLayouts/slideLayout18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198.xml"/><Relationship Id="rId3" Type="http://schemas.openxmlformats.org/officeDocument/2006/relationships/slideLayout" Target="../slideLayouts/slideLayout193.xml"/><Relationship Id="rId7" Type="http://schemas.openxmlformats.org/officeDocument/2006/relationships/slideLayout" Target="../slideLayouts/slideLayout197.xml"/><Relationship Id="rId12" Type="http://schemas.openxmlformats.org/officeDocument/2006/relationships/theme" Target="../theme/theme40.xml"/><Relationship Id="rId2" Type="http://schemas.openxmlformats.org/officeDocument/2006/relationships/slideLayout" Target="../slideLayouts/slideLayout192.xml"/><Relationship Id="rId1" Type="http://schemas.openxmlformats.org/officeDocument/2006/relationships/slideLayout" Target="../slideLayouts/slideLayout191.xml"/><Relationship Id="rId6" Type="http://schemas.openxmlformats.org/officeDocument/2006/relationships/slideLayout" Target="../slideLayouts/slideLayout196.xml"/><Relationship Id="rId11" Type="http://schemas.openxmlformats.org/officeDocument/2006/relationships/slideLayout" Target="../slideLayouts/slideLayout201.xml"/><Relationship Id="rId5" Type="http://schemas.openxmlformats.org/officeDocument/2006/relationships/slideLayout" Target="../slideLayouts/slideLayout195.xml"/><Relationship Id="rId10" Type="http://schemas.openxmlformats.org/officeDocument/2006/relationships/slideLayout" Target="../slideLayouts/slideLayout200.xml"/><Relationship Id="rId4" Type="http://schemas.openxmlformats.org/officeDocument/2006/relationships/slideLayout" Target="../slideLayouts/slideLayout194.xml"/><Relationship Id="rId9" Type="http://schemas.openxmlformats.org/officeDocument/2006/relationships/slideLayout" Target="../slideLayouts/slideLayout199.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209.xml"/><Relationship Id="rId3" Type="http://schemas.openxmlformats.org/officeDocument/2006/relationships/slideLayout" Target="../slideLayouts/slideLayout204.xml"/><Relationship Id="rId7" Type="http://schemas.openxmlformats.org/officeDocument/2006/relationships/slideLayout" Target="../slideLayouts/slideLayout208.xml"/><Relationship Id="rId12" Type="http://schemas.openxmlformats.org/officeDocument/2006/relationships/theme" Target="../theme/theme41.xml"/><Relationship Id="rId2" Type="http://schemas.openxmlformats.org/officeDocument/2006/relationships/slideLayout" Target="../slideLayouts/slideLayout203.xml"/><Relationship Id="rId1" Type="http://schemas.openxmlformats.org/officeDocument/2006/relationships/slideLayout" Target="../slideLayouts/slideLayout202.xml"/><Relationship Id="rId6" Type="http://schemas.openxmlformats.org/officeDocument/2006/relationships/slideLayout" Target="../slideLayouts/slideLayout207.xml"/><Relationship Id="rId11" Type="http://schemas.openxmlformats.org/officeDocument/2006/relationships/slideLayout" Target="../slideLayouts/slideLayout212.xml"/><Relationship Id="rId5" Type="http://schemas.openxmlformats.org/officeDocument/2006/relationships/slideLayout" Target="../slideLayouts/slideLayout206.xml"/><Relationship Id="rId10" Type="http://schemas.openxmlformats.org/officeDocument/2006/relationships/slideLayout" Target="../slideLayouts/slideLayout211.xml"/><Relationship Id="rId4" Type="http://schemas.openxmlformats.org/officeDocument/2006/relationships/slideLayout" Target="../slideLayouts/slideLayout205.xml"/><Relationship Id="rId9" Type="http://schemas.openxmlformats.org/officeDocument/2006/relationships/slideLayout" Target="../slideLayouts/slideLayout210.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220.xml"/><Relationship Id="rId3" Type="http://schemas.openxmlformats.org/officeDocument/2006/relationships/slideLayout" Target="../slideLayouts/slideLayout215.xml"/><Relationship Id="rId7" Type="http://schemas.openxmlformats.org/officeDocument/2006/relationships/slideLayout" Target="../slideLayouts/slideLayout219.xml"/><Relationship Id="rId12" Type="http://schemas.openxmlformats.org/officeDocument/2006/relationships/theme" Target="../theme/theme42.xml"/><Relationship Id="rId2" Type="http://schemas.openxmlformats.org/officeDocument/2006/relationships/slideLayout" Target="../slideLayouts/slideLayout214.xml"/><Relationship Id="rId1" Type="http://schemas.openxmlformats.org/officeDocument/2006/relationships/slideLayout" Target="../slideLayouts/slideLayout213.xml"/><Relationship Id="rId6" Type="http://schemas.openxmlformats.org/officeDocument/2006/relationships/slideLayout" Target="../slideLayouts/slideLayout218.xml"/><Relationship Id="rId11" Type="http://schemas.openxmlformats.org/officeDocument/2006/relationships/slideLayout" Target="../slideLayouts/slideLayout223.xml"/><Relationship Id="rId5" Type="http://schemas.openxmlformats.org/officeDocument/2006/relationships/slideLayout" Target="../slideLayouts/slideLayout217.xml"/><Relationship Id="rId10" Type="http://schemas.openxmlformats.org/officeDocument/2006/relationships/slideLayout" Target="../slideLayouts/slideLayout222.xml"/><Relationship Id="rId4" Type="http://schemas.openxmlformats.org/officeDocument/2006/relationships/slideLayout" Target="../slideLayouts/slideLayout216.xml"/><Relationship Id="rId9" Type="http://schemas.openxmlformats.org/officeDocument/2006/relationships/slideLayout" Target="../slideLayouts/slideLayout221.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231.xml"/><Relationship Id="rId3" Type="http://schemas.openxmlformats.org/officeDocument/2006/relationships/slideLayout" Target="../slideLayouts/slideLayout226.xml"/><Relationship Id="rId7" Type="http://schemas.openxmlformats.org/officeDocument/2006/relationships/slideLayout" Target="../slideLayouts/slideLayout230.xml"/><Relationship Id="rId12" Type="http://schemas.openxmlformats.org/officeDocument/2006/relationships/theme" Target="../theme/theme43.xml"/><Relationship Id="rId2" Type="http://schemas.openxmlformats.org/officeDocument/2006/relationships/slideLayout" Target="../slideLayouts/slideLayout225.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5" Type="http://schemas.openxmlformats.org/officeDocument/2006/relationships/slideLayout" Target="../slideLayouts/slideLayout228.xml"/><Relationship Id="rId10" Type="http://schemas.openxmlformats.org/officeDocument/2006/relationships/slideLayout" Target="../slideLayouts/slideLayout233.xml"/><Relationship Id="rId4" Type="http://schemas.openxmlformats.org/officeDocument/2006/relationships/slideLayout" Target="../slideLayouts/slideLayout227.xml"/><Relationship Id="rId9" Type="http://schemas.openxmlformats.org/officeDocument/2006/relationships/slideLayout" Target="../slideLayouts/slideLayout232.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242.xml"/><Relationship Id="rId13" Type="http://schemas.openxmlformats.org/officeDocument/2006/relationships/theme" Target="../theme/theme44.xml"/><Relationship Id="rId3" Type="http://schemas.openxmlformats.org/officeDocument/2006/relationships/slideLayout" Target="../slideLayouts/slideLayout237.xml"/><Relationship Id="rId7" Type="http://schemas.openxmlformats.org/officeDocument/2006/relationships/slideLayout" Target="../slideLayouts/slideLayout241.xml"/><Relationship Id="rId12" Type="http://schemas.openxmlformats.org/officeDocument/2006/relationships/slideLayout" Target="../slideLayouts/slideLayout246.xml"/><Relationship Id="rId2" Type="http://schemas.openxmlformats.org/officeDocument/2006/relationships/slideLayout" Target="../slideLayouts/slideLayout236.xml"/><Relationship Id="rId1" Type="http://schemas.openxmlformats.org/officeDocument/2006/relationships/slideLayout" Target="../slideLayouts/slideLayout235.xml"/><Relationship Id="rId6" Type="http://schemas.openxmlformats.org/officeDocument/2006/relationships/slideLayout" Target="../slideLayouts/slideLayout240.xml"/><Relationship Id="rId11" Type="http://schemas.openxmlformats.org/officeDocument/2006/relationships/slideLayout" Target="../slideLayouts/slideLayout245.xml"/><Relationship Id="rId5" Type="http://schemas.openxmlformats.org/officeDocument/2006/relationships/slideLayout" Target="../slideLayouts/slideLayout239.xml"/><Relationship Id="rId10" Type="http://schemas.openxmlformats.org/officeDocument/2006/relationships/slideLayout" Target="../slideLayouts/slideLayout244.xml"/><Relationship Id="rId4" Type="http://schemas.openxmlformats.org/officeDocument/2006/relationships/slideLayout" Target="../slideLayouts/slideLayout238.xml"/><Relationship Id="rId9" Type="http://schemas.openxmlformats.org/officeDocument/2006/relationships/slideLayout" Target="../slideLayouts/slideLayout243.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254.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theme" Target="../theme/theme45.xml"/><Relationship Id="rId2" Type="http://schemas.openxmlformats.org/officeDocument/2006/relationships/slideLayout" Target="../slideLayouts/slideLayout248.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s>
</file>

<file path=ppt/slideMasters/_rels/slideMaster46.xml.rels><?xml version="1.0" encoding="UTF-8" standalone="yes"?>
<Relationships xmlns="http://schemas.openxmlformats.org/package/2006/relationships"><Relationship Id="rId3" Type="http://schemas.openxmlformats.org/officeDocument/2006/relationships/theme" Target="../theme/theme46.xml"/><Relationship Id="rId2" Type="http://schemas.openxmlformats.org/officeDocument/2006/relationships/slideLayout" Target="../slideLayouts/slideLayout259.xml"/><Relationship Id="rId1" Type="http://schemas.openxmlformats.org/officeDocument/2006/relationships/slideLayout" Target="../slideLayouts/slideLayout258.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267.xml"/><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theme" Target="../theme/theme47.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278.xml"/><Relationship Id="rId3" Type="http://schemas.openxmlformats.org/officeDocument/2006/relationships/slideLayout" Target="../slideLayouts/slideLayout273.xml"/><Relationship Id="rId7" Type="http://schemas.openxmlformats.org/officeDocument/2006/relationships/slideLayout" Target="../slideLayouts/slideLayout277.xml"/><Relationship Id="rId12" Type="http://schemas.openxmlformats.org/officeDocument/2006/relationships/theme" Target="../theme/theme48.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slideLayout" Target="../slideLayouts/slideLayout281.xml"/><Relationship Id="rId5" Type="http://schemas.openxmlformats.org/officeDocument/2006/relationships/slideLayout" Target="../slideLayouts/slideLayout275.xml"/><Relationship Id="rId10" Type="http://schemas.openxmlformats.org/officeDocument/2006/relationships/slideLayout" Target="../slideLayouts/slideLayout280.xml"/><Relationship Id="rId4" Type="http://schemas.openxmlformats.org/officeDocument/2006/relationships/slideLayout" Target="../slideLayouts/slideLayout274.xml"/><Relationship Id="rId9" Type="http://schemas.openxmlformats.org/officeDocument/2006/relationships/slideLayout" Target="../slideLayouts/slideLayout279.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289.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theme" Target="../theme/theme49.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0" Type="http://schemas.openxmlformats.org/officeDocument/2006/relationships/slideLayout" Target="../slideLayouts/slideLayout291.xml"/><Relationship Id="rId4" Type="http://schemas.openxmlformats.org/officeDocument/2006/relationships/slideLayout" Target="../slideLayouts/slideLayout285.xml"/><Relationship Id="rId9" Type="http://schemas.openxmlformats.org/officeDocument/2006/relationships/slideLayout" Target="../slideLayouts/slideLayout29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4.jpe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300.xml"/><Relationship Id="rId3" Type="http://schemas.openxmlformats.org/officeDocument/2006/relationships/slideLayout" Target="../slideLayouts/slideLayout295.xml"/><Relationship Id="rId7" Type="http://schemas.openxmlformats.org/officeDocument/2006/relationships/slideLayout" Target="../slideLayouts/slideLayout299.xml"/><Relationship Id="rId12" Type="http://schemas.openxmlformats.org/officeDocument/2006/relationships/theme" Target="../theme/theme50.xml"/><Relationship Id="rId2" Type="http://schemas.openxmlformats.org/officeDocument/2006/relationships/slideLayout" Target="../slideLayouts/slideLayout294.xml"/><Relationship Id="rId1" Type="http://schemas.openxmlformats.org/officeDocument/2006/relationships/slideLayout" Target="../slideLayouts/slideLayout293.xml"/><Relationship Id="rId6" Type="http://schemas.openxmlformats.org/officeDocument/2006/relationships/slideLayout" Target="../slideLayouts/slideLayout298.xml"/><Relationship Id="rId11" Type="http://schemas.openxmlformats.org/officeDocument/2006/relationships/slideLayout" Target="../slideLayouts/slideLayout303.xml"/><Relationship Id="rId5" Type="http://schemas.openxmlformats.org/officeDocument/2006/relationships/slideLayout" Target="../slideLayouts/slideLayout297.xml"/><Relationship Id="rId10" Type="http://schemas.openxmlformats.org/officeDocument/2006/relationships/slideLayout" Target="../slideLayouts/slideLayout302.xml"/><Relationship Id="rId4" Type="http://schemas.openxmlformats.org/officeDocument/2006/relationships/slideLayout" Target="../slideLayouts/slideLayout296.xml"/><Relationship Id="rId9" Type="http://schemas.openxmlformats.org/officeDocument/2006/relationships/slideLayout" Target="../slideLayouts/slideLayout301.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311.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theme" Target="../theme/theme51.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322.xml"/><Relationship Id="rId3" Type="http://schemas.openxmlformats.org/officeDocument/2006/relationships/slideLayout" Target="../slideLayouts/slideLayout317.xml"/><Relationship Id="rId7" Type="http://schemas.openxmlformats.org/officeDocument/2006/relationships/slideLayout" Target="../slideLayouts/slideLayout321.xml"/><Relationship Id="rId12" Type="http://schemas.openxmlformats.org/officeDocument/2006/relationships/theme" Target="../theme/theme52.xml"/><Relationship Id="rId2" Type="http://schemas.openxmlformats.org/officeDocument/2006/relationships/slideLayout" Target="../slideLayouts/slideLayout316.xml"/><Relationship Id="rId1" Type="http://schemas.openxmlformats.org/officeDocument/2006/relationships/slideLayout" Target="../slideLayouts/slideLayout315.xml"/><Relationship Id="rId6" Type="http://schemas.openxmlformats.org/officeDocument/2006/relationships/slideLayout" Target="../slideLayouts/slideLayout320.xml"/><Relationship Id="rId11" Type="http://schemas.openxmlformats.org/officeDocument/2006/relationships/slideLayout" Target="../slideLayouts/slideLayout325.xml"/><Relationship Id="rId5" Type="http://schemas.openxmlformats.org/officeDocument/2006/relationships/slideLayout" Target="../slideLayouts/slideLayout319.xml"/><Relationship Id="rId10" Type="http://schemas.openxmlformats.org/officeDocument/2006/relationships/slideLayout" Target="../slideLayouts/slideLayout324.xml"/><Relationship Id="rId4" Type="http://schemas.openxmlformats.org/officeDocument/2006/relationships/slideLayout" Target="../slideLayouts/slideLayout318.xml"/><Relationship Id="rId9" Type="http://schemas.openxmlformats.org/officeDocument/2006/relationships/slideLayout" Target="../slideLayouts/slideLayout323.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333.xml"/><Relationship Id="rId13" Type="http://schemas.openxmlformats.org/officeDocument/2006/relationships/theme" Target="../theme/theme53.xml"/><Relationship Id="rId3" Type="http://schemas.openxmlformats.org/officeDocument/2006/relationships/slideLayout" Target="../slideLayouts/slideLayout328.xml"/><Relationship Id="rId7" Type="http://schemas.openxmlformats.org/officeDocument/2006/relationships/slideLayout" Target="../slideLayouts/slideLayout332.xml"/><Relationship Id="rId12" Type="http://schemas.openxmlformats.org/officeDocument/2006/relationships/slideLayout" Target="../slideLayouts/slideLayout337.xml"/><Relationship Id="rId2" Type="http://schemas.openxmlformats.org/officeDocument/2006/relationships/slideLayout" Target="../slideLayouts/slideLayout327.xml"/><Relationship Id="rId1" Type="http://schemas.openxmlformats.org/officeDocument/2006/relationships/slideLayout" Target="../slideLayouts/slideLayout326.xml"/><Relationship Id="rId6" Type="http://schemas.openxmlformats.org/officeDocument/2006/relationships/slideLayout" Target="../slideLayouts/slideLayout331.xml"/><Relationship Id="rId11" Type="http://schemas.openxmlformats.org/officeDocument/2006/relationships/slideLayout" Target="../slideLayouts/slideLayout336.xml"/><Relationship Id="rId5" Type="http://schemas.openxmlformats.org/officeDocument/2006/relationships/slideLayout" Target="../slideLayouts/slideLayout330.xml"/><Relationship Id="rId10" Type="http://schemas.openxmlformats.org/officeDocument/2006/relationships/slideLayout" Target="../slideLayouts/slideLayout335.xml"/><Relationship Id="rId4" Type="http://schemas.openxmlformats.org/officeDocument/2006/relationships/slideLayout" Target="../slideLayouts/slideLayout329.xml"/><Relationship Id="rId9" Type="http://schemas.openxmlformats.org/officeDocument/2006/relationships/slideLayout" Target="../slideLayouts/slideLayout334.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345.xml"/><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theme" Target="../theme/theme54.xml"/><Relationship Id="rId2" Type="http://schemas.openxmlformats.org/officeDocument/2006/relationships/slideLayout" Target="../slideLayouts/slideLayout339.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0" Type="http://schemas.openxmlformats.org/officeDocument/2006/relationships/slideLayout" Target="../slideLayouts/slideLayout347.xml"/><Relationship Id="rId4" Type="http://schemas.openxmlformats.org/officeDocument/2006/relationships/slideLayout" Target="../slideLayouts/slideLayout341.xml"/><Relationship Id="rId9" Type="http://schemas.openxmlformats.org/officeDocument/2006/relationships/slideLayout" Target="../slideLayouts/slideLayout34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356.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theme" Target="../theme/theme55.xml"/><Relationship Id="rId2" Type="http://schemas.openxmlformats.org/officeDocument/2006/relationships/slideLayout" Target="../slideLayouts/slideLayout35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367.xml"/><Relationship Id="rId3" Type="http://schemas.openxmlformats.org/officeDocument/2006/relationships/slideLayout" Target="../slideLayouts/slideLayout362.xml"/><Relationship Id="rId7" Type="http://schemas.openxmlformats.org/officeDocument/2006/relationships/slideLayout" Target="../slideLayouts/slideLayout366.xml"/><Relationship Id="rId12" Type="http://schemas.openxmlformats.org/officeDocument/2006/relationships/theme" Target="../theme/theme56.xml"/><Relationship Id="rId2" Type="http://schemas.openxmlformats.org/officeDocument/2006/relationships/slideLayout" Target="../slideLayouts/slideLayout361.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5" Type="http://schemas.openxmlformats.org/officeDocument/2006/relationships/slideLayout" Target="../slideLayouts/slideLayout364.xml"/><Relationship Id="rId10" Type="http://schemas.openxmlformats.org/officeDocument/2006/relationships/slideLayout" Target="../slideLayouts/slideLayout369.xml"/><Relationship Id="rId4" Type="http://schemas.openxmlformats.org/officeDocument/2006/relationships/slideLayout" Target="../slideLayouts/slideLayout363.xml"/><Relationship Id="rId9" Type="http://schemas.openxmlformats.org/officeDocument/2006/relationships/slideLayout" Target="../slideLayouts/slideLayout368.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378.xml"/><Relationship Id="rId13" Type="http://schemas.openxmlformats.org/officeDocument/2006/relationships/slideLayout" Target="../slideLayouts/slideLayout383.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slideLayout" Target="../slideLayouts/slideLayout382.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 Id="rId14"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theme" Target="../theme/theme58.xml"/><Relationship Id="rId1" Type="http://schemas.openxmlformats.org/officeDocument/2006/relationships/slideLayout" Target="../slideLayouts/slideLayout384.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392.xml"/><Relationship Id="rId13" Type="http://schemas.openxmlformats.org/officeDocument/2006/relationships/slideLayout" Target="../slideLayouts/slideLayout397.xml"/><Relationship Id="rId3" Type="http://schemas.openxmlformats.org/officeDocument/2006/relationships/slideLayout" Target="../slideLayouts/slideLayout387.xml"/><Relationship Id="rId7" Type="http://schemas.openxmlformats.org/officeDocument/2006/relationships/slideLayout" Target="../slideLayouts/slideLayout391.xml"/><Relationship Id="rId12" Type="http://schemas.openxmlformats.org/officeDocument/2006/relationships/slideLayout" Target="../slideLayouts/slideLayout396.xml"/><Relationship Id="rId2" Type="http://schemas.openxmlformats.org/officeDocument/2006/relationships/slideLayout" Target="../slideLayouts/slideLayout386.xml"/><Relationship Id="rId16" Type="http://schemas.openxmlformats.org/officeDocument/2006/relationships/image" Target="../media/image7.jpeg"/><Relationship Id="rId1" Type="http://schemas.openxmlformats.org/officeDocument/2006/relationships/slideLayout" Target="../slideLayouts/slideLayout385.xml"/><Relationship Id="rId6" Type="http://schemas.openxmlformats.org/officeDocument/2006/relationships/slideLayout" Target="../slideLayouts/slideLayout390.xml"/><Relationship Id="rId11" Type="http://schemas.openxmlformats.org/officeDocument/2006/relationships/slideLayout" Target="../slideLayouts/slideLayout395.xml"/><Relationship Id="rId5" Type="http://schemas.openxmlformats.org/officeDocument/2006/relationships/slideLayout" Target="../slideLayouts/slideLayout389.xml"/><Relationship Id="rId15" Type="http://schemas.openxmlformats.org/officeDocument/2006/relationships/theme" Target="../theme/theme59.xml"/><Relationship Id="rId10" Type="http://schemas.openxmlformats.org/officeDocument/2006/relationships/slideLayout" Target="../slideLayouts/slideLayout394.xml"/><Relationship Id="rId4" Type="http://schemas.openxmlformats.org/officeDocument/2006/relationships/slideLayout" Target="../slideLayouts/slideLayout388.xml"/><Relationship Id="rId9" Type="http://schemas.openxmlformats.org/officeDocument/2006/relationships/slideLayout" Target="../slideLayouts/slideLayout393.xml"/><Relationship Id="rId14" Type="http://schemas.openxmlformats.org/officeDocument/2006/relationships/slideLayout" Target="../slideLayouts/slideLayout398.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5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406.xml"/><Relationship Id="rId13" Type="http://schemas.openxmlformats.org/officeDocument/2006/relationships/theme" Target="../theme/theme60.xml"/><Relationship Id="rId3" Type="http://schemas.openxmlformats.org/officeDocument/2006/relationships/slideLayout" Target="../slideLayouts/slideLayout401.xml"/><Relationship Id="rId7" Type="http://schemas.openxmlformats.org/officeDocument/2006/relationships/slideLayout" Target="../slideLayouts/slideLayout405.xml"/><Relationship Id="rId12" Type="http://schemas.openxmlformats.org/officeDocument/2006/relationships/slideLayout" Target="../slideLayouts/slideLayout410.xml"/><Relationship Id="rId2" Type="http://schemas.openxmlformats.org/officeDocument/2006/relationships/slideLayout" Target="../slideLayouts/slideLayout400.xml"/><Relationship Id="rId1" Type="http://schemas.openxmlformats.org/officeDocument/2006/relationships/slideLayout" Target="../slideLayouts/slideLayout399.xml"/><Relationship Id="rId6" Type="http://schemas.openxmlformats.org/officeDocument/2006/relationships/slideLayout" Target="../slideLayouts/slideLayout404.xml"/><Relationship Id="rId11" Type="http://schemas.openxmlformats.org/officeDocument/2006/relationships/slideLayout" Target="../slideLayouts/slideLayout409.xml"/><Relationship Id="rId5" Type="http://schemas.openxmlformats.org/officeDocument/2006/relationships/slideLayout" Target="../slideLayouts/slideLayout403.xml"/><Relationship Id="rId10" Type="http://schemas.openxmlformats.org/officeDocument/2006/relationships/slideLayout" Target="../slideLayouts/slideLayout408.xml"/><Relationship Id="rId4" Type="http://schemas.openxmlformats.org/officeDocument/2006/relationships/slideLayout" Target="../slideLayouts/slideLayout402.xml"/><Relationship Id="rId9" Type="http://schemas.openxmlformats.org/officeDocument/2006/relationships/slideLayout" Target="../slideLayouts/slideLayout407.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418.xml"/><Relationship Id="rId13" Type="http://schemas.openxmlformats.org/officeDocument/2006/relationships/theme" Target="../theme/theme61.xml"/><Relationship Id="rId3" Type="http://schemas.openxmlformats.org/officeDocument/2006/relationships/slideLayout" Target="../slideLayouts/slideLayout413.xml"/><Relationship Id="rId7" Type="http://schemas.openxmlformats.org/officeDocument/2006/relationships/slideLayout" Target="../slideLayouts/slideLayout417.xml"/><Relationship Id="rId12" Type="http://schemas.openxmlformats.org/officeDocument/2006/relationships/slideLayout" Target="../slideLayouts/slideLayout422.xml"/><Relationship Id="rId2" Type="http://schemas.openxmlformats.org/officeDocument/2006/relationships/slideLayout" Target="../slideLayouts/slideLayout412.xml"/><Relationship Id="rId1" Type="http://schemas.openxmlformats.org/officeDocument/2006/relationships/slideLayout" Target="../slideLayouts/slideLayout411.xml"/><Relationship Id="rId6" Type="http://schemas.openxmlformats.org/officeDocument/2006/relationships/slideLayout" Target="../slideLayouts/slideLayout416.xml"/><Relationship Id="rId11" Type="http://schemas.openxmlformats.org/officeDocument/2006/relationships/slideLayout" Target="../slideLayouts/slideLayout421.xml"/><Relationship Id="rId5" Type="http://schemas.openxmlformats.org/officeDocument/2006/relationships/slideLayout" Target="../slideLayouts/slideLayout415.xml"/><Relationship Id="rId10" Type="http://schemas.openxmlformats.org/officeDocument/2006/relationships/slideLayout" Target="../slideLayouts/slideLayout420.xml"/><Relationship Id="rId4" Type="http://schemas.openxmlformats.org/officeDocument/2006/relationships/slideLayout" Target="../slideLayouts/slideLayout414.xml"/><Relationship Id="rId9" Type="http://schemas.openxmlformats.org/officeDocument/2006/relationships/slideLayout" Target="../slideLayouts/slideLayout419.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430.xml"/><Relationship Id="rId3" Type="http://schemas.openxmlformats.org/officeDocument/2006/relationships/slideLayout" Target="../slideLayouts/slideLayout425.xml"/><Relationship Id="rId7" Type="http://schemas.openxmlformats.org/officeDocument/2006/relationships/slideLayout" Target="../slideLayouts/slideLayout429.xml"/><Relationship Id="rId12" Type="http://schemas.openxmlformats.org/officeDocument/2006/relationships/theme" Target="../theme/theme62.xml"/><Relationship Id="rId2" Type="http://schemas.openxmlformats.org/officeDocument/2006/relationships/slideLayout" Target="../slideLayouts/slideLayout424.xml"/><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5" Type="http://schemas.openxmlformats.org/officeDocument/2006/relationships/slideLayout" Target="../slideLayouts/slideLayout427.xml"/><Relationship Id="rId10" Type="http://schemas.openxmlformats.org/officeDocument/2006/relationships/slideLayout" Target="../slideLayouts/slideLayout432.xml"/><Relationship Id="rId4" Type="http://schemas.openxmlformats.org/officeDocument/2006/relationships/slideLayout" Target="../slideLayouts/slideLayout426.xml"/><Relationship Id="rId9" Type="http://schemas.openxmlformats.org/officeDocument/2006/relationships/slideLayout" Target="../slideLayouts/slideLayout431.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434.xml"/></Relationships>
</file>

<file path=ppt/slideMasters/_rels/slideMaster64.xml.rels><?xml version="1.0" encoding="UTF-8" standalone="yes"?>
<Relationships xmlns="http://schemas.openxmlformats.org/package/2006/relationships"><Relationship Id="rId3" Type="http://schemas.openxmlformats.org/officeDocument/2006/relationships/theme" Target="../theme/theme64.xml"/><Relationship Id="rId2" Type="http://schemas.openxmlformats.org/officeDocument/2006/relationships/slideLayout" Target="../slideLayouts/slideLayout436.xml"/><Relationship Id="rId1" Type="http://schemas.openxmlformats.org/officeDocument/2006/relationships/slideLayout" Target="../slideLayouts/slideLayout435.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65.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66.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46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theme" Target="../theme/theme67.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477.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theme" Target="../theme/theme68.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488.xml"/><Relationship Id="rId13" Type="http://schemas.openxmlformats.org/officeDocument/2006/relationships/theme" Target="../theme/theme69.xml"/><Relationship Id="rId3" Type="http://schemas.openxmlformats.org/officeDocument/2006/relationships/slideLayout" Target="../slideLayouts/slideLayout483.xml"/><Relationship Id="rId7" Type="http://schemas.openxmlformats.org/officeDocument/2006/relationships/slideLayout" Target="../slideLayouts/slideLayout487.xml"/><Relationship Id="rId12" Type="http://schemas.openxmlformats.org/officeDocument/2006/relationships/slideLayout" Target="../slideLayouts/slideLayout492.xml"/><Relationship Id="rId2" Type="http://schemas.openxmlformats.org/officeDocument/2006/relationships/slideLayout" Target="../slideLayouts/slideLayout482.xml"/><Relationship Id="rId1" Type="http://schemas.openxmlformats.org/officeDocument/2006/relationships/slideLayout" Target="../slideLayouts/slideLayout481.xml"/><Relationship Id="rId6" Type="http://schemas.openxmlformats.org/officeDocument/2006/relationships/slideLayout" Target="../slideLayouts/slideLayout486.xml"/><Relationship Id="rId11" Type="http://schemas.openxmlformats.org/officeDocument/2006/relationships/slideLayout" Target="../slideLayouts/slideLayout491.xml"/><Relationship Id="rId5" Type="http://schemas.openxmlformats.org/officeDocument/2006/relationships/slideLayout" Target="../slideLayouts/slideLayout485.xml"/><Relationship Id="rId10" Type="http://schemas.openxmlformats.org/officeDocument/2006/relationships/slideLayout" Target="../slideLayouts/slideLayout490.xml"/><Relationship Id="rId4" Type="http://schemas.openxmlformats.org/officeDocument/2006/relationships/slideLayout" Target="../slideLayouts/slideLayout484.xml"/><Relationship Id="rId9" Type="http://schemas.openxmlformats.org/officeDocument/2006/relationships/slideLayout" Target="../slideLayouts/slideLayout489.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5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500.xml"/><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70.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511.xml"/><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theme" Target="../theme/theme71.xml"/><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image" Target="../media/image9.jpeg"/><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theme" Target="../theme/theme72.xml"/><Relationship Id="rId2" Type="http://schemas.openxmlformats.org/officeDocument/2006/relationships/slideLayout" Target="../slideLayouts/slideLayout516.xml"/><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 Id="rId14" Type="http://schemas.openxmlformats.org/officeDocument/2006/relationships/image" Target="../media/image10.jpeg"/></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533.xml"/><Relationship Id="rId13" Type="http://schemas.openxmlformats.org/officeDocument/2006/relationships/slideLayout" Target="../slideLayouts/slideLayout538.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slideLayout" Target="../slideLayouts/slideLayout537.xml"/><Relationship Id="rId2" Type="http://schemas.openxmlformats.org/officeDocument/2006/relationships/slideLayout" Target="../slideLayouts/slideLayout527.xml"/><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 Id="rId14" Type="http://schemas.openxmlformats.org/officeDocument/2006/relationships/theme" Target="../theme/theme73.xml"/></Relationships>
</file>

<file path=ppt/slideMasters/_rels/slideMaster74.xml.rels><?xml version="1.0" encoding="UTF-8" standalone="yes"?>
<Relationships xmlns="http://schemas.openxmlformats.org/package/2006/relationships"><Relationship Id="rId2" Type="http://schemas.openxmlformats.org/officeDocument/2006/relationships/theme" Target="../theme/theme74.xml"/><Relationship Id="rId1" Type="http://schemas.openxmlformats.org/officeDocument/2006/relationships/slideLayout" Target="../slideLayouts/slideLayout539.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547.xml"/><Relationship Id="rId13" Type="http://schemas.openxmlformats.org/officeDocument/2006/relationships/slideLayout" Target="../slideLayouts/slideLayout552.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slideLayout" Target="../slideLayouts/slideLayout551.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 Id="rId14" Type="http://schemas.openxmlformats.org/officeDocument/2006/relationships/theme" Target="../theme/theme7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560.xml"/><Relationship Id="rId3" Type="http://schemas.openxmlformats.org/officeDocument/2006/relationships/slideLayout" Target="../slideLayouts/slideLayout555.xml"/><Relationship Id="rId7" Type="http://schemas.openxmlformats.org/officeDocument/2006/relationships/slideLayout" Target="../slideLayouts/slideLayout559.xml"/><Relationship Id="rId12" Type="http://schemas.openxmlformats.org/officeDocument/2006/relationships/theme" Target="../theme/theme76.xml"/><Relationship Id="rId2" Type="http://schemas.openxmlformats.org/officeDocument/2006/relationships/slideLayout" Target="../slideLayouts/slideLayout554.xml"/><Relationship Id="rId1" Type="http://schemas.openxmlformats.org/officeDocument/2006/relationships/slideLayout" Target="../slideLayouts/slideLayout553.xml"/><Relationship Id="rId6" Type="http://schemas.openxmlformats.org/officeDocument/2006/relationships/slideLayout" Target="../slideLayouts/slideLayout558.xml"/><Relationship Id="rId11" Type="http://schemas.openxmlformats.org/officeDocument/2006/relationships/slideLayout" Target="../slideLayouts/slideLayout563.xml"/><Relationship Id="rId5" Type="http://schemas.openxmlformats.org/officeDocument/2006/relationships/slideLayout" Target="../slideLayouts/slideLayout557.xml"/><Relationship Id="rId10" Type="http://schemas.openxmlformats.org/officeDocument/2006/relationships/slideLayout" Target="../slideLayouts/slideLayout562.xml"/><Relationship Id="rId4" Type="http://schemas.openxmlformats.org/officeDocument/2006/relationships/slideLayout" Target="../slideLayouts/slideLayout556.xml"/><Relationship Id="rId9" Type="http://schemas.openxmlformats.org/officeDocument/2006/relationships/slideLayout" Target="../slideLayouts/slideLayout561.xml"/></Relationships>
</file>

<file path=ppt/slideMasters/_rels/slideMaster77.xml.rels><?xml version="1.0" encoding="UTF-8" standalone="yes"?>
<Relationships xmlns="http://schemas.openxmlformats.org/package/2006/relationships"><Relationship Id="rId2" Type="http://schemas.openxmlformats.org/officeDocument/2006/relationships/theme" Target="../theme/theme77.xml"/><Relationship Id="rId1" Type="http://schemas.openxmlformats.org/officeDocument/2006/relationships/slideLayout" Target="../slideLayouts/slideLayout564.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572.xml"/><Relationship Id="rId3" Type="http://schemas.openxmlformats.org/officeDocument/2006/relationships/slideLayout" Target="../slideLayouts/slideLayout567.xml"/><Relationship Id="rId7" Type="http://schemas.openxmlformats.org/officeDocument/2006/relationships/slideLayout" Target="../slideLayouts/slideLayout571.xml"/><Relationship Id="rId12" Type="http://schemas.openxmlformats.org/officeDocument/2006/relationships/theme" Target="../theme/theme78.xml"/><Relationship Id="rId2" Type="http://schemas.openxmlformats.org/officeDocument/2006/relationships/slideLayout" Target="../slideLayouts/slideLayout566.xml"/><Relationship Id="rId1" Type="http://schemas.openxmlformats.org/officeDocument/2006/relationships/slideLayout" Target="../slideLayouts/slideLayout565.xml"/><Relationship Id="rId6" Type="http://schemas.openxmlformats.org/officeDocument/2006/relationships/slideLayout" Target="../slideLayouts/slideLayout570.xml"/><Relationship Id="rId11" Type="http://schemas.openxmlformats.org/officeDocument/2006/relationships/slideLayout" Target="../slideLayouts/slideLayout575.xml"/><Relationship Id="rId5" Type="http://schemas.openxmlformats.org/officeDocument/2006/relationships/slideLayout" Target="../slideLayouts/slideLayout569.xml"/><Relationship Id="rId10" Type="http://schemas.openxmlformats.org/officeDocument/2006/relationships/slideLayout" Target="../slideLayouts/slideLayout574.xml"/><Relationship Id="rId4" Type="http://schemas.openxmlformats.org/officeDocument/2006/relationships/slideLayout" Target="../slideLayouts/slideLayout568.xml"/><Relationship Id="rId9" Type="http://schemas.openxmlformats.org/officeDocument/2006/relationships/slideLayout" Target="../slideLayouts/slideLayout573.xml"/></Relationships>
</file>

<file path=ppt/slideMasters/_rels/slideMaster79.xml.rels><?xml version="1.0" encoding="UTF-8" standalone="yes"?>
<Relationships xmlns="http://schemas.openxmlformats.org/package/2006/relationships"><Relationship Id="rId2" Type="http://schemas.openxmlformats.org/officeDocument/2006/relationships/theme" Target="../theme/theme79.xml"/><Relationship Id="rId1" Type="http://schemas.openxmlformats.org/officeDocument/2006/relationships/slideLayout" Target="../slideLayouts/slideLayout576.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58.xml"/></Relationships>
</file>

<file path=ppt/slideMasters/_rels/slideMaster80.xml.rels><?xml version="1.0" encoding="UTF-8" standalone="yes"?>
<Relationships xmlns="http://schemas.openxmlformats.org/package/2006/relationships"><Relationship Id="rId2" Type="http://schemas.openxmlformats.org/officeDocument/2006/relationships/theme" Target="../theme/theme80.xml"/><Relationship Id="rId1" Type="http://schemas.openxmlformats.org/officeDocument/2006/relationships/slideLayout" Target="../slideLayouts/slideLayout577.xml"/></Relationships>
</file>

<file path=ppt/slideMasters/_rels/slideMaster8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theme" Target="../theme/theme81.xml"/><Relationship Id="rId1" Type="http://schemas.openxmlformats.org/officeDocument/2006/relationships/slideLayout" Target="../slideLayouts/slideLayout578.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Masters/_rels/slideMaster82.xml.rels><?xml version="1.0" encoding="UTF-8" standalone="yes"?>
<Relationships xmlns="http://schemas.openxmlformats.org/package/2006/relationships"><Relationship Id="rId2" Type="http://schemas.openxmlformats.org/officeDocument/2006/relationships/theme" Target="../theme/theme82.xml"/><Relationship Id="rId1" Type="http://schemas.openxmlformats.org/officeDocument/2006/relationships/slideLayout" Target="../slideLayouts/slideLayout579.xml"/></Relationships>
</file>

<file path=ppt/slideMasters/_rels/slideMaster83.xml.rels><?xml version="1.0" encoding="UTF-8" standalone="yes"?>
<Relationships xmlns="http://schemas.openxmlformats.org/package/2006/relationships"><Relationship Id="rId2" Type="http://schemas.openxmlformats.org/officeDocument/2006/relationships/theme" Target="../theme/theme83.xml"/><Relationship Id="rId1" Type="http://schemas.openxmlformats.org/officeDocument/2006/relationships/slideLayout" Target="../slideLayouts/slideLayout580.xml"/></Relationships>
</file>

<file path=ppt/slideMasters/_rels/slideMaster84.xml.rels><?xml version="1.0" encoding="UTF-8" standalone="yes"?>
<Relationships xmlns="http://schemas.openxmlformats.org/package/2006/relationships"><Relationship Id="rId2" Type="http://schemas.openxmlformats.org/officeDocument/2006/relationships/theme" Target="../theme/theme84.xml"/><Relationship Id="rId1" Type="http://schemas.openxmlformats.org/officeDocument/2006/relationships/slideLayout" Target="../slideLayouts/slideLayout581.xml"/></Relationships>
</file>

<file path=ppt/slideMasters/_rels/slideMaster8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theme" Target="../theme/theme85.xml"/><Relationship Id="rId1" Type="http://schemas.openxmlformats.org/officeDocument/2006/relationships/slideLayout" Target="../slideLayouts/slideLayout582.xml"/></Relationships>
</file>

<file path=ppt/slideMasters/_rels/slideMaster86.xml.rels><?xml version="1.0" encoding="UTF-8" standalone="yes"?>
<Relationships xmlns="http://schemas.openxmlformats.org/package/2006/relationships"><Relationship Id="rId2" Type="http://schemas.openxmlformats.org/officeDocument/2006/relationships/theme" Target="../theme/theme86.xml"/><Relationship Id="rId1" Type="http://schemas.openxmlformats.org/officeDocument/2006/relationships/slideLayout" Target="../slideLayouts/slideLayout583.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591.xml"/><Relationship Id="rId3" Type="http://schemas.openxmlformats.org/officeDocument/2006/relationships/slideLayout" Target="../slideLayouts/slideLayout586.xml"/><Relationship Id="rId7" Type="http://schemas.openxmlformats.org/officeDocument/2006/relationships/slideLayout" Target="../slideLayouts/slideLayout590.xml"/><Relationship Id="rId12" Type="http://schemas.openxmlformats.org/officeDocument/2006/relationships/theme" Target="../theme/theme87.xml"/><Relationship Id="rId2" Type="http://schemas.openxmlformats.org/officeDocument/2006/relationships/slideLayout" Target="../slideLayouts/slideLayout585.xml"/><Relationship Id="rId1" Type="http://schemas.openxmlformats.org/officeDocument/2006/relationships/slideLayout" Target="../slideLayouts/slideLayout584.xml"/><Relationship Id="rId6" Type="http://schemas.openxmlformats.org/officeDocument/2006/relationships/slideLayout" Target="../slideLayouts/slideLayout589.xml"/><Relationship Id="rId11" Type="http://schemas.openxmlformats.org/officeDocument/2006/relationships/slideLayout" Target="../slideLayouts/slideLayout594.xml"/><Relationship Id="rId5" Type="http://schemas.openxmlformats.org/officeDocument/2006/relationships/slideLayout" Target="../slideLayouts/slideLayout588.xml"/><Relationship Id="rId10" Type="http://schemas.openxmlformats.org/officeDocument/2006/relationships/slideLayout" Target="../slideLayouts/slideLayout593.xml"/><Relationship Id="rId4" Type="http://schemas.openxmlformats.org/officeDocument/2006/relationships/slideLayout" Target="../slideLayouts/slideLayout587.xml"/><Relationship Id="rId9" Type="http://schemas.openxmlformats.org/officeDocument/2006/relationships/slideLayout" Target="../slideLayouts/slideLayout592.xml"/></Relationships>
</file>

<file path=ppt/slideMasters/_rels/slideMaster88.xml.rels><?xml version="1.0" encoding="UTF-8" standalone="yes"?>
<Relationships xmlns="http://schemas.openxmlformats.org/package/2006/relationships"><Relationship Id="rId3" Type="http://schemas.openxmlformats.org/officeDocument/2006/relationships/theme" Target="../theme/theme88.xml"/><Relationship Id="rId2" Type="http://schemas.openxmlformats.org/officeDocument/2006/relationships/slideLayout" Target="../slideLayouts/slideLayout596.xml"/><Relationship Id="rId1" Type="http://schemas.openxmlformats.org/officeDocument/2006/relationships/slideLayout" Target="../slideLayouts/slideLayout595.xml"/></Relationships>
</file>

<file path=ppt/slideMasters/_rels/slideMaster89.xml.rels><?xml version="1.0" encoding="UTF-8" standalone="yes"?>
<Relationships xmlns="http://schemas.openxmlformats.org/package/2006/relationships"><Relationship Id="rId2" Type="http://schemas.openxmlformats.org/officeDocument/2006/relationships/theme" Target="../theme/theme89.xml"/><Relationship Id="rId1" Type="http://schemas.openxmlformats.org/officeDocument/2006/relationships/slideLayout" Target="../slideLayouts/slideLayout597.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59.xml"/></Relationships>
</file>

<file path=ppt/slideMasters/_rels/slideMaster90.xml.rels><?xml version="1.0" encoding="UTF-8" standalone="yes"?>
<Relationships xmlns="http://schemas.openxmlformats.org/package/2006/relationships"><Relationship Id="rId3" Type="http://schemas.openxmlformats.org/officeDocument/2006/relationships/theme" Target="../theme/theme90.xml"/><Relationship Id="rId2" Type="http://schemas.openxmlformats.org/officeDocument/2006/relationships/slideLayout" Target="../slideLayouts/slideLayout599.xml"/><Relationship Id="rId1" Type="http://schemas.openxmlformats.org/officeDocument/2006/relationships/slideLayout" Target="../slideLayouts/slideLayout598.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607.xml"/><Relationship Id="rId13" Type="http://schemas.openxmlformats.org/officeDocument/2006/relationships/slideLayout" Target="../slideLayouts/slideLayout612.xml"/><Relationship Id="rId3" Type="http://schemas.openxmlformats.org/officeDocument/2006/relationships/slideLayout" Target="../slideLayouts/slideLayout602.xml"/><Relationship Id="rId7" Type="http://schemas.openxmlformats.org/officeDocument/2006/relationships/slideLayout" Target="../slideLayouts/slideLayout606.xml"/><Relationship Id="rId12" Type="http://schemas.openxmlformats.org/officeDocument/2006/relationships/slideLayout" Target="../slideLayouts/slideLayout611.xml"/><Relationship Id="rId2" Type="http://schemas.openxmlformats.org/officeDocument/2006/relationships/slideLayout" Target="../slideLayouts/slideLayout601.xml"/><Relationship Id="rId1" Type="http://schemas.openxmlformats.org/officeDocument/2006/relationships/slideLayout" Target="../slideLayouts/slideLayout600.xml"/><Relationship Id="rId6" Type="http://schemas.openxmlformats.org/officeDocument/2006/relationships/slideLayout" Target="../slideLayouts/slideLayout605.xml"/><Relationship Id="rId11" Type="http://schemas.openxmlformats.org/officeDocument/2006/relationships/slideLayout" Target="../slideLayouts/slideLayout610.xml"/><Relationship Id="rId5" Type="http://schemas.openxmlformats.org/officeDocument/2006/relationships/slideLayout" Target="../slideLayouts/slideLayout604.xml"/><Relationship Id="rId10" Type="http://schemas.openxmlformats.org/officeDocument/2006/relationships/slideLayout" Target="../slideLayouts/slideLayout609.xml"/><Relationship Id="rId4" Type="http://schemas.openxmlformats.org/officeDocument/2006/relationships/slideLayout" Target="../slideLayouts/slideLayout603.xml"/><Relationship Id="rId9" Type="http://schemas.openxmlformats.org/officeDocument/2006/relationships/slideLayout" Target="../slideLayouts/slideLayout608.xml"/><Relationship Id="rId14" Type="http://schemas.openxmlformats.org/officeDocument/2006/relationships/theme" Target="../theme/theme91.xml"/></Relationships>
</file>

<file path=ppt/slideMasters/_rels/slideMaster92.xml.rels><?xml version="1.0" encoding="UTF-8" standalone="yes"?>
<Relationships xmlns="http://schemas.openxmlformats.org/package/2006/relationships"><Relationship Id="rId2" Type="http://schemas.openxmlformats.org/officeDocument/2006/relationships/theme" Target="../theme/theme92.xml"/><Relationship Id="rId1" Type="http://schemas.openxmlformats.org/officeDocument/2006/relationships/slideLayout" Target="../slideLayouts/slideLayout613.xml"/></Relationships>
</file>

<file path=ppt/slideMasters/_rels/slideMaster93.xml.rels><?xml version="1.0" encoding="UTF-8" standalone="yes"?>
<Relationships xmlns="http://schemas.openxmlformats.org/package/2006/relationships"><Relationship Id="rId3" Type="http://schemas.openxmlformats.org/officeDocument/2006/relationships/theme" Target="../theme/theme93.xml"/><Relationship Id="rId2" Type="http://schemas.openxmlformats.org/officeDocument/2006/relationships/slideLayout" Target="../slideLayouts/slideLayout615.xml"/><Relationship Id="rId1" Type="http://schemas.openxmlformats.org/officeDocument/2006/relationships/slideLayout" Target="../slideLayouts/slideLayout614.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623.xml"/><Relationship Id="rId3" Type="http://schemas.openxmlformats.org/officeDocument/2006/relationships/slideLayout" Target="../slideLayouts/slideLayout618.xml"/><Relationship Id="rId7" Type="http://schemas.openxmlformats.org/officeDocument/2006/relationships/slideLayout" Target="../slideLayouts/slideLayout622.xml"/><Relationship Id="rId12" Type="http://schemas.openxmlformats.org/officeDocument/2006/relationships/theme" Target="../theme/theme94.xml"/><Relationship Id="rId2" Type="http://schemas.openxmlformats.org/officeDocument/2006/relationships/slideLayout" Target="../slideLayouts/slideLayout617.xml"/><Relationship Id="rId1" Type="http://schemas.openxmlformats.org/officeDocument/2006/relationships/slideLayout" Target="../slideLayouts/slideLayout616.xml"/><Relationship Id="rId6" Type="http://schemas.openxmlformats.org/officeDocument/2006/relationships/slideLayout" Target="../slideLayouts/slideLayout621.xml"/><Relationship Id="rId11" Type="http://schemas.openxmlformats.org/officeDocument/2006/relationships/slideLayout" Target="../slideLayouts/slideLayout626.xml"/><Relationship Id="rId5" Type="http://schemas.openxmlformats.org/officeDocument/2006/relationships/slideLayout" Target="../slideLayouts/slideLayout620.xml"/><Relationship Id="rId10" Type="http://schemas.openxmlformats.org/officeDocument/2006/relationships/slideLayout" Target="../slideLayouts/slideLayout625.xml"/><Relationship Id="rId4" Type="http://schemas.openxmlformats.org/officeDocument/2006/relationships/slideLayout" Target="../slideLayouts/slideLayout619.xml"/><Relationship Id="rId9" Type="http://schemas.openxmlformats.org/officeDocument/2006/relationships/slideLayout" Target="../slideLayouts/slideLayout624.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634.xml"/><Relationship Id="rId13" Type="http://schemas.openxmlformats.org/officeDocument/2006/relationships/theme" Target="../theme/theme95.xml"/><Relationship Id="rId3" Type="http://schemas.openxmlformats.org/officeDocument/2006/relationships/slideLayout" Target="../slideLayouts/slideLayout629.xml"/><Relationship Id="rId7" Type="http://schemas.openxmlformats.org/officeDocument/2006/relationships/slideLayout" Target="../slideLayouts/slideLayout633.xml"/><Relationship Id="rId12" Type="http://schemas.openxmlformats.org/officeDocument/2006/relationships/slideLayout" Target="../slideLayouts/slideLayout638.xml"/><Relationship Id="rId2" Type="http://schemas.openxmlformats.org/officeDocument/2006/relationships/slideLayout" Target="../slideLayouts/slideLayout628.xml"/><Relationship Id="rId16" Type="http://schemas.openxmlformats.org/officeDocument/2006/relationships/image" Target="../media/image3.png"/><Relationship Id="rId1" Type="http://schemas.openxmlformats.org/officeDocument/2006/relationships/slideLayout" Target="../slideLayouts/slideLayout627.xml"/><Relationship Id="rId6" Type="http://schemas.openxmlformats.org/officeDocument/2006/relationships/slideLayout" Target="../slideLayouts/slideLayout632.xml"/><Relationship Id="rId11" Type="http://schemas.openxmlformats.org/officeDocument/2006/relationships/slideLayout" Target="../slideLayouts/slideLayout637.xml"/><Relationship Id="rId5" Type="http://schemas.openxmlformats.org/officeDocument/2006/relationships/slideLayout" Target="../slideLayouts/slideLayout631.xml"/><Relationship Id="rId15" Type="http://schemas.openxmlformats.org/officeDocument/2006/relationships/image" Target="../media/image2.png"/><Relationship Id="rId10" Type="http://schemas.openxmlformats.org/officeDocument/2006/relationships/slideLayout" Target="../slideLayouts/slideLayout636.xml"/><Relationship Id="rId4" Type="http://schemas.openxmlformats.org/officeDocument/2006/relationships/slideLayout" Target="../slideLayouts/slideLayout630.xml"/><Relationship Id="rId9" Type="http://schemas.openxmlformats.org/officeDocument/2006/relationships/slideLayout" Target="../slideLayouts/slideLayout635.xml"/><Relationship Id="rId14" Type="http://schemas.openxmlformats.org/officeDocument/2006/relationships/image" Target="../media/image1.png"/></Relationships>
</file>

<file path=ppt/slideMasters/_rels/slideMaster96.xml.rels><?xml version="1.0" encoding="UTF-8" standalone="yes"?>
<Relationships xmlns="http://schemas.openxmlformats.org/package/2006/relationships"><Relationship Id="rId2" Type="http://schemas.openxmlformats.org/officeDocument/2006/relationships/theme" Target="../theme/theme96.xml"/><Relationship Id="rId1" Type="http://schemas.openxmlformats.org/officeDocument/2006/relationships/slideLayout" Target="../slideLayouts/slideLayout639.xml"/></Relationships>
</file>

<file path=ppt/slideMasters/_rels/slideMaster9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97.xml"/><Relationship Id="rId1" Type="http://schemas.openxmlformats.org/officeDocument/2006/relationships/slideLayout" Target="../slideLayouts/slideLayout640.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98.xml.rels><?xml version="1.0" encoding="UTF-8" standalone="yes"?>
<Relationships xmlns="http://schemas.openxmlformats.org/package/2006/relationships"><Relationship Id="rId2" Type="http://schemas.openxmlformats.org/officeDocument/2006/relationships/theme" Target="../theme/theme98.xml"/><Relationship Id="rId1" Type="http://schemas.openxmlformats.org/officeDocument/2006/relationships/slideLayout" Target="../slideLayouts/slideLayout641.xml"/></Relationships>
</file>

<file path=ppt/slideMasters/_rels/slideMaster99.xml.rels><?xml version="1.0" encoding="UTF-8" standalone="yes"?>
<Relationships xmlns="http://schemas.openxmlformats.org/package/2006/relationships"><Relationship Id="rId2" Type="http://schemas.openxmlformats.org/officeDocument/2006/relationships/theme" Target="../theme/theme99.xml"/><Relationship Id="rId1" Type="http://schemas.openxmlformats.org/officeDocument/2006/relationships/slideLayout" Target="../slideLayouts/slideLayout64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lvl1pPr>
          </a:lstStyle>
          <a:p>
            <a:pPr>
              <a:defRPr/>
            </a:pPr>
            <a:fld id="{D294187F-00A1-6040-B8D4-6AA4296BE230}" type="slidenum">
              <a:rPr lang="en-US"/>
              <a:pPr>
                <a:defRPr/>
              </a:pPr>
              <a:t>‹#›</a:t>
            </a:fld>
            <a:endParaRPr lang="en-US"/>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6136" r:id="rId1"/>
    <p:sldLayoutId id="2147496022" r:id="rId2"/>
    <p:sldLayoutId id="2147496023" r:id="rId3"/>
    <p:sldLayoutId id="2147496024" r:id="rId4"/>
    <p:sldLayoutId id="2147496025" r:id="rId5"/>
    <p:sldLayoutId id="2147496026" r:id="rId6"/>
    <p:sldLayoutId id="2147496027" r:id="rId7"/>
    <p:sldLayoutId id="2147496028" r:id="rId8"/>
    <p:sldLayoutId id="2147496029" r:id="rId9"/>
    <p:sldLayoutId id="2147496030" r:id="rId10"/>
    <p:sldLayoutId id="2147496031" r:id="rId11"/>
    <p:sldLayoutId id="2147496032"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39354" indent="-28437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37471" indent="-227503"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2476" indent="-227503"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47459" indent="-227503"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69634" name="Group 2"/>
          <p:cNvGrpSpPr>
            <a:grpSpLocks/>
          </p:cNvGrpSpPr>
          <p:nvPr/>
        </p:nvGrpSpPr>
        <p:grpSpPr bwMode="auto">
          <a:xfrm>
            <a:off x="0" y="28"/>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43"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45"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9646"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48"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50"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52"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5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5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6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65"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6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nvGrpSpPr>
            <p:cNvPr id="69676"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Arial" charset="0"/>
              </a:defRPr>
            </a:lvl1pPr>
          </a:lstStyle>
          <a:p>
            <a:pPr>
              <a:defRPr/>
            </a:pPr>
            <a:fld id="{620EFFAC-F7C5-AD49-AAF0-205CBB54ABD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37"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57449" indent="-227503"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12431" indent="-227503"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67430" indent="-227503"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530" name="Rectangle 2">
            <a:extLst>
              <a:ext uri="{FF2B5EF4-FFF2-40B4-BE49-F238E27FC236}">
                <a16:creationId xmlns:a16="http://schemas.microsoft.com/office/drawing/2014/main" id="{069EBA42-46D9-4396-8D10-799FB28811DE}"/>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2531" name="Rectangle 3">
            <a:extLst>
              <a:ext uri="{FF2B5EF4-FFF2-40B4-BE49-F238E27FC236}">
                <a16:creationId xmlns:a16="http://schemas.microsoft.com/office/drawing/2014/main" id="{197BD07A-9DE4-4A67-9798-7646DC7247B9}"/>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43364" name="Rectangle 4">
            <a:extLst>
              <a:ext uri="{FF2B5EF4-FFF2-40B4-BE49-F238E27FC236}">
                <a16:creationId xmlns:a16="http://schemas.microsoft.com/office/drawing/2014/main" id="{E8AB043F-C7E9-4AF3-A4C1-5E63397FE284}"/>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a:defRPr/>
            </a:pPr>
            <a:endParaRPr lang="en-US"/>
          </a:p>
        </p:txBody>
      </p:sp>
      <p:sp>
        <p:nvSpPr>
          <p:cNvPr id="143365" name="Rectangle 5">
            <a:extLst>
              <a:ext uri="{FF2B5EF4-FFF2-40B4-BE49-F238E27FC236}">
                <a16:creationId xmlns:a16="http://schemas.microsoft.com/office/drawing/2014/main" id="{1BF70A32-F249-488F-A316-790D74672673}"/>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a:defRPr/>
            </a:pPr>
            <a:endParaRPr lang="en-US"/>
          </a:p>
        </p:txBody>
      </p:sp>
      <p:sp>
        <p:nvSpPr>
          <p:cNvPr id="143366" name="Rectangle 6">
            <a:extLst>
              <a:ext uri="{FF2B5EF4-FFF2-40B4-BE49-F238E27FC236}">
                <a16:creationId xmlns:a16="http://schemas.microsoft.com/office/drawing/2014/main" id="{6A0569F6-0601-41CD-9A2A-706CF1D31D67}"/>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anose="02020603050405020304" pitchFamily="18" charset="0"/>
                <a:ea typeface="ＭＳ Ｐゴシック" panose="020B0600070205080204" pitchFamily="34" charset="-128"/>
              </a:defRPr>
            </a:lvl1pPr>
          </a:lstStyle>
          <a:p>
            <a:fld id="{720D41E2-D971-4C94-8191-8E87567537DD}" type="slidenum">
              <a:rPr lang="en-US" altLang="en-US"/>
              <a:pPr/>
              <a:t>‹#›</a:t>
            </a:fld>
            <a:endParaRPr lang="en-US" altLang="en-US"/>
          </a:p>
        </p:txBody>
      </p:sp>
    </p:spTree>
    <p:extLst>
      <p:ext uri="{BB962C8B-B14F-4D97-AF65-F5344CB8AC3E}">
        <p14:creationId xmlns:p14="http://schemas.microsoft.com/office/powerpoint/2010/main" val="577989349"/>
      </p:ext>
    </p:extLst>
  </p:cSld>
  <p:clrMap bg1="lt1" tx1="dk1" bg2="lt2" tx2="dk2" accent1="accent1" accent2="accent2" accent3="accent3" accent4="accent4" accent5="accent5" accent6="accent6" hlink="hlink" folHlink="folHlink"/>
  <p:sldLayoutIdLst>
    <p:sldLayoutId id="2147496890" r:id="rId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Arial" charset="0"/>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Arial" charset="0"/>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Arial" charset="0"/>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rgbClr val="000005"/>
        </a:solidFill>
        <a:effectLst/>
      </p:bgPr>
    </p:bg>
    <p:spTree>
      <p:nvGrpSpPr>
        <p:cNvPr id="1" name=""/>
        <p:cNvGrpSpPr/>
        <p:nvPr/>
      </p:nvGrpSpPr>
      <p:grpSpPr>
        <a:xfrm>
          <a:off x="0" y="0"/>
          <a:ext cx="0" cy="0"/>
          <a:chOff x="0" y="0"/>
          <a:chExt cx="0" cy="0"/>
        </a:xfrm>
      </p:grpSpPr>
      <p:sp>
        <p:nvSpPr>
          <p:cNvPr id="39978" name="Rectangle 42">
            <a:extLst>
              <a:ext uri="{FF2B5EF4-FFF2-40B4-BE49-F238E27FC236}">
                <a16:creationId xmlns:a16="http://schemas.microsoft.com/office/drawing/2014/main" id="{7600A5CD-9330-4DB8-95A8-B2130933D3EE}"/>
              </a:ext>
            </a:extLst>
          </p:cNvPr>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9979" name="Rectangle 43">
            <a:extLst>
              <a:ext uri="{FF2B5EF4-FFF2-40B4-BE49-F238E27FC236}">
                <a16:creationId xmlns:a16="http://schemas.microsoft.com/office/drawing/2014/main" id="{67739B42-B7F7-433D-8D25-92A7CB0B3643}"/>
              </a:ext>
            </a:extLst>
          </p:cNvPr>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80" name="Rectangle 44">
            <a:extLst>
              <a:ext uri="{FF2B5EF4-FFF2-40B4-BE49-F238E27FC236}">
                <a16:creationId xmlns:a16="http://schemas.microsoft.com/office/drawing/2014/main" id="{363ED939-AC47-46B6-BCFA-3BD3D50BA8CD}"/>
              </a:ext>
            </a:extLst>
          </p:cNvPr>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solidFill>
                  <a:srgbClr val="FFFFFF"/>
                </a:solidFill>
                <a:effectLst>
                  <a:outerShdw blurRad="38100" dist="38100" dir="2700000" algn="tl">
                    <a:srgbClr val="000080"/>
                  </a:outerShdw>
                </a:effectLst>
              </a:defRPr>
            </a:lvl1pPr>
          </a:lstStyle>
          <a:p>
            <a:endParaRPr lang="en-US" altLang="en-US"/>
          </a:p>
        </p:txBody>
      </p:sp>
      <p:sp>
        <p:nvSpPr>
          <p:cNvPr id="39981" name="Rectangle 45">
            <a:extLst>
              <a:ext uri="{FF2B5EF4-FFF2-40B4-BE49-F238E27FC236}">
                <a16:creationId xmlns:a16="http://schemas.microsoft.com/office/drawing/2014/main" id="{8D0FF26E-1752-4034-8066-9C17AF00DC68}"/>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FFFFFF"/>
                </a:solidFill>
                <a:effectLst>
                  <a:outerShdw blurRad="38100" dist="38100" dir="2700000" algn="tl">
                    <a:srgbClr val="000080"/>
                  </a:outerShdw>
                </a:effectLst>
              </a:defRPr>
            </a:lvl1pPr>
          </a:lstStyle>
          <a:p>
            <a:endParaRPr lang="en-US" altLang="en-US"/>
          </a:p>
        </p:txBody>
      </p:sp>
      <p:sp>
        <p:nvSpPr>
          <p:cNvPr id="39982" name="Rectangle 46">
            <a:extLst>
              <a:ext uri="{FF2B5EF4-FFF2-40B4-BE49-F238E27FC236}">
                <a16:creationId xmlns:a16="http://schemas.microsoft.com/office/drawing/2014/main" id="{9C38969A-8BE9-4AC1-9A7E-97A11367674A}"/>
              </a:ext>
            </a:extLst>
          </p:cNvPr>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80"/>
                  </a:outerShdw>
                </a:effectLst>
              </a:defRPr>
            </a:lvl1pPr>
          </a:lstStyle>
          <a:p>
            <a:fld id="{9242116F-768C-4454-A5F6-F6445CBC22F3}" type="slidenum">
              <a:rPr lang="en-US" altLang="en-US"/>
              <a:pPr/>
              <a:t>‹#›</a:t>
            </a:fld>
            <a:endParaRPr lang="en-US" altLang="en-US"/>
          </a:p>
        </p:txBody>
      </p:sp>
    </p:spTree>
    <p:extLst>
      <p:ext uri="{BB962C8B-B14F-4D97-AF65-F5344CB8AC3E}">
        <p14:creationId xmlns:p14="http://schemas.microsoft.com/office/powerpoint/2010/main" val="2863162607"/>
      </p:ext>
    </p:extLst>
  </p:cSld>
  <p:clrMap bg1="dk2" tx1="lt1" bg2="dk1" tx2="lt2" accent1="accent1" accent2="accent2" accent3="accent3" accent4="accent4" accent5="accent5" accent6="accent6" hlink="hlink" folHlink="folHlink"/>
  <p:sldLayoutIdLst>
    <p:sldLayoutId id="2147496892" r:id="rId1"/>
    <p:sldLayoutId id="2147496893" r:id="rId2"/>
    <p:sldLayoutId id="2147496894" r:id="rId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anose="05000000000000000000" pitchFamily="2" charset="2"/>
        <a:buBlip>
          <a:blip r:embed="rId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SzPct val="90000"/>
        <a:buFont typeface="Wingdings" panose="05000000000000000000" pitchFamily="2" charset="2"/>
        <a:buBlip>
          <a:blip r:embed="rId6"/>
        </a:buBlip>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90000"/>
        <a:buFont typeface="Wingdings" panose="05000000000000000000" pitchFamily="2" charset="2"/>
        <a:buBlip>
          <a:blip r:embed="rId7"/>
        </a:buBlip>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90000"/>
        <a:buFont typeface="Wingdings" charset="2"/>
        <a:buBlip>
          <a:blip r:embed="rId7"/>
        </a:buBlip>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90000"/>
        <a:buFont typeface="Wingdings" charset="2"/>
        <a:buBlip>
          <a:blip r:embed="rId7"/>
        </a:buBlip>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90000"/>
        <a:buFont typeface="Wingdings" charset="2"/>
        <a:buBlip>
          <a:blip r:embed="rId7"/>
        </a:buBlip>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90000"/>
        <a:buFont typeface="Wingdings" charset="2"/>
        <a:buBlip>
          <a:blip r:embed="rId7"/>
        </a:buBlip>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9" charset="-52"/>
                <a:ea typeface="+mn-ea"/>
                <a:cs typeface="+mn-cs"/>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9" charset="-52"/>
                <a:ea typeface="+mn-ea"/>
                <a:cs typeface="+mn-cs"/>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422"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9" charset="-52"/>
                <a:ea typeface="+mn-ea"/>
                <a:cs typeface="+mn-cs"/>
              </a:defRPr>
            </a:lvl1pPr>
          </a:lstStyle>
          <a:p>
            <a:pPr>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9" charset="-52"/>
                <a:ea typeface="+mn-ea"/>
                <a:cs typeface="+mn-cs"/>
              </a:defRPr>
            </a:lvl1pPr>
          </a:lstStyle>
          <a:p>
            <a:pPr>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C6CDC40E-B97B-C04E-9632-E1C110889C35}" type="slidenum">
              <a:rPr lang="en-US"/>
              <a:pPr>
                <a:defRPr/>
              </a:pPr>
              <a:t>‹#›</a:t>
            </a:fld>
            <a:endParaRPr lang="en-US"/>
          </a:p>
        </p:txBody>
      </p:sp>
    </p:spTree>
    <p:extLst>
      <p:ext uri="{BB962C8B-B14F-4D97-AF65-F5344CB8AC3E}">
        <p14:creationId xmlns:p14="http://schemas.microsoft.com/office/powerpoint/2010/main" val="3345201539"/>
      </p:ext>
    </p:extLst>
  </p:cSld>
  <p:clrMap bg1="dk2" tx1="lt1" bg2="dk1" tx2="lt2" accent1="accent1" accent2="accent2" accent3="accent3" accent4="accent4" accent5="accent5" accent6="accent6" hlink="hlink" folHlink="folHlink"/>
  <p:sldLayoutIdLst>
    <p:sldLayoutId id="2147496896" r:id="rId1"/>
    <p:sldLayoutId id="2147496897" r:id="rId2"/>
    <p:sldLayoutId id="2147496898" r:id="rId3"/>
    <p:sldLayoutId id="2147496899" r:id="rId4"/>
    <p:sldLayoutId id="2147496900" r:id="rId5"/>
    <p:sldLayoutId id="2147496901" r:id="rId6"/>
    <p:sldLayoutId id="2147496902" r:id="rId7"/>
    <p:sldLayoutId id="2147496903" r:id="rId8"/>
    <p:sldLayoutId id="2147496904" r:id="rId9"/>
    <p:sldLayoutId id="2147496905" r:id="rId10"/>
    <p:sldLayoutId id="214749690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6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8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90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62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868"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a:defRPr/>
            </a:pPr>
            <a:endParaRPr lang="en-US"/>
          </a:p>
        </p:txBody>
      </p:sp>
      <p:sp>
        <p:nvSpPr>
          <p:cNvPr id="164869"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a:defRPr/>
            </a:pPr>
            <a:endParaRPr lang="en-US"/>
          </a:p>
        </p:txBody>
      </p:sp>
      <p:sp>
        <p:nvSpPr>
          <p:cNvPr id="164870"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Arial" charset="0"/>
              </a:defRPr>
            </a:lvl1pPr>
          </a:lstStyle>
          <a:p>
            <a:pPr>
              <a:defRPr/>
            </a:pPr>
            <a:fld id="{02D6110B-0FFE-7C41-BEB9-F7EC199117E3}" type="slidenum">
              <a:rPr lang="en-US"/>
              <a:pPr>
                <a:defRPr/>
              </a:pPr>
              <a:t>‹#›</a:t>
            </a:fld>
            <a:endParaRPr lang="en-US"/>
          </a:p>
        </p:txBody>
      </p:sp>
    </p:spTree>
    <p:extLst>
      <p:ext uri="{BB962C8B-B14F-4D97-AF65-F5344CB8AC3E}">
        <p14:creationId xmlns:p14="http://schemas.microsoft.com/office/powerpoint/2010/main" val="3789792412"/>
      </p:ext>
    </p:extLst>
  </p:cSld>
  <p:clrMap bg1="lt1" tx1="dk1" bg2="lt2" tx2="dk2" accent1="accent1" accent2="accent2" accent3="accent3" accent4="accent4" accent5="accent5" accent6="accent6" hlink="hlink" folHlink="folHlink"/>
  <p:sldLayoutIdLst>
    <p:sldLayoutId id="2147496908" r:id="rId1"/>
    <p:sldLayoutId id="2147496909" r:id="rId2"/>
    <p:sldLayoutId id="2147496910" r:id="rId3"/>
    <p:sldLayoutId id="2147496911" r:id="rId4"/>
    <p:sldLayoutId id="2147496912" r:id="rId5"/>
    <p:sldLayoutId id="2147496913" r:id="rId6"/>
    <p:sldLayoutId id="2147496914" r:id="rId7"/>
    <p:sldLayoutId id="2147496915" r:id="rId8"/>
    <p:sldLayoutId id="2147496916" r:id="rId9"/>
    <p:sldLayoutId id="2147496917" r:id="rId10"/>
    <p:sldLayoutId id="2147496918"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9" charset="0"/>
        </a:defRPr>
      </a:lvl6pPr>
      <a:lvl7pPr marL="914400" algn="ctr" rtl="0" fontAlgn="base">
        <a:spcBef>
          <a:spcPct val="0"/>
        </a:spcBef>
        <a:spcAft>
          <a:spcPct val="0"/>
        </a:spcAft>
        <a:defRPr sz="4400">
          <a:solidFill>
            <a:schemeClr val="tx2"/>
          </a:solidFill>
          <a:latin typeface="Arial" pitchFamily="19" charset="0"/>
        </a:defRPr>
      </a:lvl7pPr>
      <a:lvl8pPr marL="1371600" algn="ctr" rtl="0" fontAlgn="base">
        <a:spcBef>
          <a:spcPct val="0"/>
        </a:spcBef>
        <a:spcAft>
          <a:spcPct val="0"/>
        </a:spcAft>
        <a:defRPr sz="4400">
          <a:solidFill>
            <a:schemeClr val="tx2"/>
          </a:solidFill>
          <a:latin typeface="Arial" pitchFamily="19" charset="0"/>
        </a:defRPr>
      </a:lvl8pPr>
      <a:lvl9pPr marL="1828800" algn="ctr" rtl="0" fontAlgn="base">
        <a:spcBef>
          <a:spcPct val="0"/>
        </a:spcBef>
        <a:spcAft>
          <a:spcPct val="0"/>
        </a:spcAft>
        <a:defRPr sz="4400">
          <a:solidFill>
            <a:schemeClr val="tx2"/>
          </a:solidFill>
          <a:latin typeface="Arial" pitchFamily="19"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9"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9"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9"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9"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9"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0"/>
            <a:ext cx="9159875" cy="6858000"/>
            <a:chOff x="0" y="0"/>
            <a:chExt cx="5770" cy="4320"/>
          </a:xfrm>
        </p:grpSpPr>
        <p:sp>
          <p:nvSpPr>
            <p:cNvPr id="174083"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133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3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323"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3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3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74089"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174090"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133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3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330"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331"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74095"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133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74097"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133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74099"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133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3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3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p>
          </p:txBody>
        </p:sp>
        <p:sp>
          <p:nvSpPr>
            <p:cNvPr id="174103"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latin typeface="Tahoma" pitchFamily="19" charset="-52"/>
                <a:ea typeface="+mn-ea"/>
                <a:cs typeface="+mn-cs"/>
              </a:endParaRPr>
            </a:p>
          </p:txBody>
        </p:sp>
      </p:grpSp>
      <p:sp>
        <p:nvSpPr>
          <p:cNvPr id="174104" name="Rectangle 2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4105"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106"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effectLst>
                  <a:outerShdw blurRad="38100" dist="38100" dir="2700000" algn="tl">
                    <a:srgbClr val="000000"/>
                  </a:outerShdw>
                </a:effectLst>
                <a:latin typeface="Tahoma" pitchFamily="19" charset="-52"/>
                <a:ea typeface="+mn-ea"/>
                <a:cs typeface="+mn-cs"/>
              </a:defRPr>
            </a:lvl1pPr>
          </a:lstStyle>
          <a:p>
            <a:pPr>
              <a:defRPr/>
            </a:pPr>
            <a:endParaRPr lang="en-US"/>
          </a:p>
        </p:txBody>
      </p:sp>
      <p:sp>
        <p:nvSpPr>
          <p:cNvPr id="174107"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effectLst>
                  <a:outerShdw blurRad="38100" dist="38100" dir="2700000" algn="tl">
                    <a:srgbClr val="000000"/>
                  </a:outerShdw>
                </a:effectLst>
              </a:defRPr>
            </a:lvl1pPr>
          </a:lstStyle>
          <a:p>
            <a:pPr>
              <a:defRPr/>
            </a:pPr>
            <a:fld id="{7DEE641F-C0AF-B848-B4A6-E987E43F5871}" type="slidenum">
              <a:rPr lang="en-US"/>
              <a:pPr>
                <a:defRPr/>
              </a:pPr>
              <a:t>‹#›</a:t>
            </a:fld>
            <a:endParaRPr lang="en-US"/>
          </a:p>
        </p:txBody>
      </p:sp>
      <p:sp>
        <p:nvSpPr>
          <p:cNvPr id="174108"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effectLst>
                  <a:outerShdw blurRad="38100" dist="38100" dir="2700000" algn="tl">
                    <a:srgbClr val="000000"/>
                  </a:outerShdw>
                </a:effectLst>
                <a:latin typeface="Tahoma" pitchFamily="19" charset="-52"/>
                <a:ea typeface="+mn-ea"/>
                <a:cs typeface="+mn-cs"/>
              </a:defRPr>
            </a:lvl1pPr>
          </a:lstStyle>
          <a:p>
            <a:pPr>
              <a:defRPr/>
            </a:pPr>
            <a:endParaRPr lang="en-US"/>
          </a:p>
        </p:txBody>
      </p:sp>
    </p:spTree>
    <p:extLst>
      <p:ext uri="{BB962C8B-B14F-4D97-AF65-F5344CB8AC3E}">
        <p14:creationId xmlns:p14="http://schemas.microsoft.com/office/powerpoint/2010/main" val="1754509918"/>
      </p:ext>
    </p:extLst>
  </p:cSld>
  <p:clrMap bg1="dk2" tx1="lt1" bg2="dk1" tx2="lt2" accent1="accent1" accent2="accent2" accent3="accent3" accent4="accent4" accent5="accent5" accent6="accent6" hlink="hlink" folHlink="folHlink"/>
  <p:sldLayoutIdLst>
    <p:sldLayoutId id="2147496920" r:id="rId1"/>
    <p:sldLayoutId id="2147496921" r:id="rId2"/>
    <p:sldLayoutId id="2147496922" r:id="rId3"/>
    <p:sldLayoutId id="2147496923" r:id="rId4"/>
    <p:sldLayoutId id="2147496924" r:id="rId5"/>
    <p:sldLayoutId id="2147496925" r:id="rId6"/>
    <p:sldLayoutId id="2147496926" r:id="rId7"/>
    <p:sldLayoutId id="2147496927" r:id="rId8"/>
    <p:sldLayoutId id="2147496928" r:id="rId9"/>
    <p:sldLayoutId id="2147496929" r:id="rId10"/>
    <p:sldLayoutId id="2147496930" r:id="rId1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9" charset="-52"/>
          <a:ea typeface="ＭＳ Ｐゴシック" charset="-128"/>
          <a:cs typeface="ＭＳ Ｐゴシック"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9" charset="-52"/>
          <a:ea typeface="ＭＳ Ｐゴシック" charset="-128"/>
          <a:cs typeface="ＭＳ Ｐゴシック"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9" charset="-52"/>
          <a:ea typeface="ＭＳ Ｐゴシック" charset="-128"/>
          <a:cs typeface="ＭＳ Ｐゴシック"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9" charset="-52"/>
          <a:ea typeface="ＭＳ Ｐゴシック" charset="-128"/>
          <a:cs typeface="ＭＳ Ｐゴシック"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9"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9"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9"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9"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9" charset="-128"/>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ＭＳ Ｐゴシック" pitchFamily="19" charset="-128"/>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9" charset="-128"/>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9" charset="-128"/>
        </a:defRPr>
      </a:lvl5pPr>
      <a:lvl6pPr marL="2514600" indent="-228600" algn="l" rtl="0" fontAlgn="base">
        <a:spcBef>
          <a:spcPct val="20000"/>
        </a:spcBef>
        <a:spcAft>
          <a:spcPct val="0"/>
        </a:spcAft>
        <a:buClr>
          <a:schemeClr val="tx1"/>
        </a:buClr>
        <a:buSzPct val="80000"/>
        <a:buFont typeface="Wingdings" pitchFamily="19" charset="2"/>
        <a:buChar char="l"/>
        <a:defRPr sz="2000">
          <a:solidFill>
            <a:schemeClr val="tx1"/>
          </a:solidFill>
          <a:effectLst>
            <a:outerShdw blurRad="38100" dist="38100" dir="2700000" algn="tl">
              <a:srgbClr val="000000"/>
            </a:outerShdw>
          </a:effectLst>
          <a:latin typeface="+mn-lt"/>
          <a:ea typeface="ＭＳ Ｐゴシック" pitchFamily="19" charset="-128"/>
        </a:defRPr>
      </a:lvl6pPr>
      <a:lvl7pPr marL="2971800" indent="-228600" algn="l" rtl="0" fontAlgn="base">
        <a:spcBef>
          <a:spcPct val="20000"/>
        </a:spcBef>
        <a:spcAft>
          <a:spcPct val="0"/>
        </a:spcAft>
        <a:buClr>
          <a:schemeClr val="tx1"/>
        </a:buClr>
        <a:buSzPct val="80000"/>
        <a:buFont typeface="Wingdings" pitchFamily="19" charset="2"/>
        <a:buChar char="l"/>
        <a:defRPr sz="2000">
          <a:solidFill>
            <a:schemeClr val="tx1"/>
          </a:solidFill>
          <a:effectLst>
            <a:outerShdw blurRad="38100" dist="38100" dir="2700000" algn="tl">
              <a:srgbClr val="000000"/>
            </a:outerShdw>
          </a:effectLst>
          <a:latin typeface="+mn-lt"/>
          <a:ea typeface="ＭＳ Ｐゴシック" pitchFamily="19" charset="-128"/>
        </a:defRPr>
      </a:lvl7pPr>
      <a:lvl8pPr marL="3429000" indent="-228600" algn="l" rtl="0" fontAlgn="base">
        <a:spcBef>
          <a:spcPct val="20000"/>
        </a:spcBef>
        <a:spcAft>
          <a:spcPct val="0"/>
        </a:spcAft>
        <a:buClr>
          <a:schemeClr val="tx1"/>
        </a:buClr>
        <a:buSzPct val="80000"/>
        <a:buFont typeface="Wingdings" pitchFamily="19" charset="2"/>
        <a:buChar char="l"/>
        <a:defRPr sz="2000">
          <a:solidFill>
            <a:schemeClr val="tx1"/>
          </a:solidFill>
          <a:effectLst>
            <a:outerShdw blurRad="38100" dist="38100" dir="2700000" algn="tl">
              <a:srgbClr val="000000"/>
            </a:outerShdw>
          </a:effectLst>
          <a:latin typeface="+mn-lt"/>
          <a:ea typeface="ＭＳ Ｐゴシック" pitchFamily="19" charset="-128"/>
        </a:defRPr>
      </a:lvl8pPr>
      <a:lvl9pPr marL="3886200" indent="-228600" algn="l" rtl="0" fontAlgn="base">
        <a:spcBef>
          <a:spcPct val="20000"/>
        </a:spcBef>
        <a:spcAft>
          <a:spcPct val="0"/>
        </a:spcAft>
        <a:buClr>
          <a:schemeClr val="tx1"/>
        </a:buClr>
        <a:buSzPct val="80000"/>
        <a:buFont typeface="Wingdings" pitchFamily="19" charset="2"/>
        <a:buChar char="l"/>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21469" y="193105"/>
            <a:ext cx="5786438" cy="8036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21469" y="1125141"/>
            <a:ext cx="5786438" cy="318231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21469" y="4469309"/>
            <a:ext cx="1500188" cy="256729"/>
          </a:xfrm>
          <a:prstGeom prst="rect">
            <a:avLst/>
          </a:prstGeom>
        </p:spPr>
        <p:txBody>
          <a:bodyPr vert="horz" lIns="91440" tIns="45720" rIns="91440" bIns="45720" rtlCol="0" anchor="ctr"/>
          <a:lstStyle>
            <a:lvl1pPr algn="l">
              <a:defRPr sz="844">
                <a:solidFill>
                  <a:schemeClr val="tx1">
                    <a:tint val="75000"/>
                  </a:schemeClr>
                </a:solidFill>
              </a:defRPr>
            </a:lvl1pPr>
          </a:lstStyle>
          <a:p>
            <a:fld id="{1D8BD707-D9CF-40AE-B4C6-C98DA3205C09}" type="datetimeFigureOut">
              <a:rPr lang="en-US" smtClean="0"/>
              <a:pPr/>
              <a:t>3/6/24</a:t>
            </a:fld>
            <a:endParaRPr lang="en-US"/>
          </a:p>
        </p:txBody>
      </p:sp>
      <p:sp>
        <p:nvSpPr>
          <p:cNvPr id="5" name="Footer Placeholder 4"/>
          <p:cNvSpPr>
            <a:spLocks noGrp="1"/>
          </p:cNvSpPr>
          <p:nvPr>
            <p:ph type="ftr" sz="quarter" idx="3"/>
          </p:nvPr>
        </p:nvSpPr>
        <p:spPr>
          <a:xfrm>
            <a:off x="2196703" y="4469309"/>
            <a:ext cx="2035969" cy="256729"/>
          </a:xfrm>
          <a:prstGeom prst="rect">
            <a:avLst/>
          </a:prstGeom>
        </p:spPr>
        <p:txBody>
          <a:bodyPr vert="horz" lIns="91440" tIns="45720" rIns="91440" bIns="45720" rtlCol="0" anchor="ctr"/>
          <a:lstStyle>
            <a:lvl1pPr algn="ctr">
              <a:defRPr sz="844">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607719" y="4469309"/>
            <a:ext cx="1500188" cy="256729"/>
          </a:xfrm>
          <a:prstGeom prst="rect">
            <a:avLst/>
          </a:prstGeom>
        </p:spPr>
        <p:txBody>
          <a:bodyPr vert="horz" lIns="91440" tIns="45720" rIns="91440" bIns="45720" rtlCol="0" anchor="ctr"/>
          <a:lstStyle>
            <a:lvl1pPr algn="r">
              <a:defRPr sz="844">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2287764110"/>
      </p:ext>
    </p:extLst>
  </p:cSld>
  <p:clrMap bg1="lt1" tx1="dk1" bg2="lt2" tx2="dk2" accent1="accent1" accent2="accent2" accent3="accent3" accent4="accent4" accent5="accent5" accent6="accent6" hlink="hlink" folHlink="folHlink"/>
  <p:sldLayoutIdLst>
    <p:sldLayoutId id="2147496932" r:id="rId1"/>
    <p:sldLayoutId id="2147496933" r:id="rId2"/>
    <p:sldLayoutId id="2147496934" r:id="rId3"/>
    <p:sldLayoutId id="2147496935" r:id="rId4"/>
    <p:sldLayoutId id="2147496936" r:id="rId5"/>
    <p:sldLayoutId id="2147496937" r:id="rId6"/>
    <p:sldLayoutId id="2147496938" r:id="rId7"/>
    <p:sldLayoutId id="2147496939" r:id="rId8"/>
    <p:sldLayoutId id="2147496940" r:id="rId9"/>
    <p:sldLayoutId id="2147496941" r:id="rId10"/>
    <p:sldLayoutId id="2147496942" r:id="rId11"/>
  </p:sldLayoutIdLst>
  <p:txStyles>
    <p:titleStyle>
      <a:lvl1pPr algn="ctr" defTabSz="642915" rtl="0" eaLnBrk="1" latinLnBrk="0" hangingPunct="1">
        <a:spcBef>
          <a:spcPct val="0"/>
        </a:spcBef>
        <a:buNone/>
        <a:defRPr sz="3094" kern="1200">
          <a:solidFill>
            <a:schemeClr val="tx1"/>
          </a:solidFill>
          <a:latin typeface="+mj-lt"/>
          <a:ea typeface="+mj-ea"/>
          <a:cs typeface="+mj-cs"/>
        </a:defRPr>
      </a:lvl1pPr>
    </p:titleStyle>
    <p:bodyStyle>
      <a:lvl1pPr marL="241093" indent="-241093" algn="l" defTabSz="642915" rtl="0" eaLnBrk="1" latinLnBrk="0" hangingPunct="1">
        <a:spcBef>
          <a:spcPct val="20000"/>
        </a:spcBef>
        <a:buFont typeface="Arial" pitchFamily="34" charset="0"/>
        <a:buChar char="•"/>
        <a:defRPr sz="2250" kern="1200">
          <a:solidFill>
            <a:schemeClr val="tx1"/>
          </a:solidFill>
          <a:latin typeface="+mn-lt"/>
          <a:ea typeface="+mn-ea"/>
          <a:cs typeface="+mn-cs"/>
        </a:defRPr>
      </a:lvl1pPr>
      <a:lvl2pPr marL="522368" indent="-200911" algn="l" defTabSz="642915" rtl="0" eaLnBrk="1" latinLnBrk="0" hangingPunct="1">
        <a:spcBef>
          <a:spcPct val="20000"/>
        </a:spcBef>
        <a:buFont typeface="Arial" pitchFamily="34" charset="0"/>
        <a:buChar char="–"/>
        <a:defRPr sz="1969" kern="1200">
          <a:solidFill>
            <a:schemeClr val="tx1"/>
          </a:solidFill>
          <a:latin typeface="+mn-lt"/>
          <a:ea typeface="+mn-ea"/>
          <a:cs typeface="+mn-cs"/>
        </a:defRPr>
      </a:lvl2pPr>
      <a:lvl3pPr marL="803643" indent="-160729" algn="l" defTabSz="642915" rtl="0" eaLnBrk="1" latinLnBrk="0" hangingPunct="1">
        <a:spcBef>
          <a:spcPct val="20000"/>
        </a:spcBef>
        <a:buFont typeface="Arial" pitchFamily="34" charset="0"/>
        <a:buChar char="•"/>
        <a:defRPr sz="1687" kern="1200">
          <a:solidFill>
            <a:schemeClr val="tx1"/>
          </a:solidFill>
          <a:latin typeface="+mn-lt"/>
          <a:ea typeface="+mn-ea"/>
          <a:cs typeface="+mn-cs"/>
        </a:defRPr>
      </a:lvl3pPr>
      <a:lvl4pPr marL="1125101"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4pPr>
      <a:lvl5pPr marL="1446558"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5pPr>
      <a:lvl6pPr marL="1768015"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6pPr>
      <a:lvl7pPr marL="2089473"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7pPr>
      <a:lvl8pPr marL="2410930"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8pPr>
      <a:lvl9pPr marL="2732387"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54358112"/>
      </p:ext>
    </p:extLst>
  </p:cSld>
  <p:clrMap bg1="lt1" tx1="dk1" bg2="lt2" tx2="dk2" accent1="accent1" accent2="accent2" accent3="accent3" accent4="accent4" accent5="accent5" accent6="accent6" hlink="hlink" folHlink="folHlink"/>
  <p:sldLayoutIdLst>
    <p:sldLayoutId id="2147496944" r:id="rId1"/>
    <p:sldLayoutId id="2147496945" r:id="rId2"/>
    <p:sldLayoutId id="2147496946" r:id="rId3"/>
    <p:sldLayoutId id="2147496947" r:id="rId4"/>
    <p:sldLayoutId id="2147496948" r:id="rId5"/>
    <p:sldLayoutId id="2147496949" r:id="rId6"/>
    <p:sldLayoutId id="2147496950" r:id="rId7"/>
    <p:sldLayoutId id="2147496951" r:id="rId8"/>
    <p:sldLayoutId id="2147496952" r:id="rId9"/>
    <p:sldLayoutId id="2147496953" r:id="rId10"/>
    <p:sldLayoutId id="2147496954" r:id="rId11"/>
    <p:sldLayoutId id="2147496955" r:id="rId12"/>
    <p:sldLayoutId id="2147496956"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1" y="1458914"/>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1" y="6324600"/>
            <a:ext cx="19050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eaLnBrk="0" hangingPunct="0">
              <a:defRPr sz="140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algn="ctr" eaLnBrk="0" hangingPunct="0">
              <a:defRPr sz="140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algn="r" eaLnBrk="0" hangingPunct="0">
              <a:defRPr sz="1400">
                <a:solidFill>
                  <a:srgbClr val="FFFFFF"/>
                </a:solidFill>
                <a:latin typeface="Times" charset="0"/>
              </a:defRPr>
            </a:lvl1pPr>
          </a:lstStyle>
          <a:p>
            <a:pPr>
              <a:defRPr/>
            </a:pPr>
            <a:fld id="{0F7D0183-ADBA-BF4A-B7B4-6B3C44B0036F}" type="slidenum">
              <a:rPr lang="en-US"/>
              <a:pPr>
                <a:defRPr/>
              </a:pPr>
              <a:t>‹#›</a:t>
            </a:fld>
            <a:endParaRPr lang="en-US"/>
          </a:p>
        </p:txBody>
      </p:sp>
      <p:grpSp>
        <p:nvGrpSpPr>
          <p:cNvPr id="117767"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grpSp>
      <p:sp>
        <p:nvSpPr>
          <p:cNvPr id="117768" name="Rectangle 13"/>
          <p:cNvSpPr>
            <a:spLocks noGrp="1" noChangeArrowheads="1"/>
          </p:cNvSpPr>
          <p:nvPr>
            <p:ph type="body" idx="1"/>
          </p:nvPr>
        </p:nvSpPr>
        <p:spPr bwMode="auto">
          <a:xfrm>
            <a:off x="1219201"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261" tIns="45631" rIns="91261" bIns="45631"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201891187"/>
      </p:ext>
    </p:extLst>
  </p:cSld>
  <p:clrMap bg1="dk2" tx1="lt1" bg2="dk1" tx2="lt2" accent1="accent1" accent2="accent2" accent3="accent3" accent4="accent4" accent5="accent5" accent6="accent6" hlink="hlink" folHlink="folHlink"/>
  <p:sldLayoutIdLst>
    <p:sldLayoutId id="2147496958" r:id="rId1"/>
    <p:sldLayoutId id="2147496959" r:id="rId2"/>
    <p:sldLayoutId id="2147496960" r:id="rId3"/>
    <p:sldLayoutId id="2147496961" r:id="rId4"/>
    <p:sldLayoutId id="2147496962" r:id="rId5"/>
    <p:sldLayoutId id="2147496963" r:id="rId6"/>
    <p:sldLayoutId id="2147496964" r:id="rId7"/>
    <p:sldLayoutId id="2147496965" r:id="rId8"/>
    <p:sldLayoutId id="2147496966" r:id="rId9"/>
    <p:sldLayoutId id="2147496967" r:id="rId10"/>
    <p:sldLayoutId id="2147496968"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6343" algn="ctr" rtl="0" fontAlgn="base">
        <a:spcBef>
          <a:spcPct val="0"/>
        </a:spcBef>
        <a:spcAft>
          <a:spcPct val="0"/>
        </a:spcAft>
        <a:defRPr sz="4400" b="1">
          <a:solidFill>
            <a:schemeClr val="tx2"/>
          </a:solidFill>
          <a:latin typeface="Arial" pitchFamily="-108" charset="0"/>
        </a:defRPr>
      </a:lvl6pPr>
      <a:lvl7pPr marL="912690" algn="ctr" rtl="0" fontAlgn="base">
        <a:spcBef>
          <a:spcPct val="0"/>
        </a:spcBef>
        <a:spcAft>
          <a:spcPct val="0"/>
        </a:spcAft>
        <a:defRPr sz="4400" b="1">
          <a:solidFill>
            <a:schemeClr val="tx2"/>
          </a:solidFill>
          <a:latin typeface="Arial" pitchFamily="-108" charset="0"/>
        </a:defRPr>
      </a:lvl7pPr>
      <a:lvl8pPr marL="1369016" algn="ctr" rtl="0" fontAlgn="base">
        <a:spcBef>
          <a:spcPct val="0"/>
        </a:spcBef>
        <a:spcAft>
          <a:spcPct val="0"/>
        </a:spcAft>
        <a:defRPr sz="4400" b="1">
          <a:solidFill>
            <a:schemeClr val="tx2"/>
          </a:solidFill>
          <a:latin typeface="Arial" pitchFamily="-108" charset="0"/>
        </a:defRPr>
      </a:lvl8pPr>
      <a:lvl9pPr marL="1825374" algn="ctr" rtl="0" fontAlgn="base">
        <a:spcBef>
          <a:spcPct val="0"/>
        </a:spcBef>
        <a:spcAft>
          <a:spcPct val="0"/>
        </a:spcAft>
        <a:defRPr sz="4400" b="1">
          <a:solidFill>
            <a:schemeClr val="tx2"/>
          </a:solidFill>
          <a:latin typeface="Arial" pitchFamily="-108" charset="0"/>
        </a:defRPr>
      </a:lvl9pPr>
    </p:titleStyle>
    <p:bodyStyle>
      <a:lvl1pPr marL="342254" indent="-342254"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1546" indent="-285218"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0839" indent="-228172"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597194" indent="-228172"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3524" indent="-228172"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09864"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66212"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2541"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78893"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t>06/03/2024</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t>‹#›</a:t>
            </a:fld>
            <a:endParaRPr lang="en-GB"/>
          </a:p>
        </p:txBody>
      </p:sp>
    </p:spTree>
    <p:extLst>
      <p:ext uri="{BB962C8B-B14F-4D97-AF65-F5344CB8AC3E}">
        <p14:creationId xmlns:p14="http://schemas.microsoft.com/office/powerpoint/2010/main" val="2247498948"/>
      </p:ext>
    </p:extLst>
  </p:cSld>
  <p:clrMap bg1="lt1" tx1="dk1" bg2="lt2" tx2="dk2" accent1="accent1" accent2="accent2" accent3="accent3" accent4="accent4" accent5="accent5" accent6="accent6" hlink="hlink" folHlink="folHlink"/>
  <p:sldLayoutIdLst>
    <p:sldLayoutId id="2147496970" r:id="rId1"/>
    <p:sldLayoutId id="2147496971" r:id="rId2"/>
    <p:sldLayoutId id="2147496972" r:id="rId3"/>
    <p:sldLayoutId id="2147496973" r:id="rId4"/>
    <p:sldLayoutId id="2147496974" r:id="rId5"/>
    <p:sldLayoutId id="2147496975" r:id="rId6"/>
    <p:sldLayoutId id="2147496976" r:id="rId7"/>
    <p:sldLayoutId id="2147496977" r:id="rId8"/>
    <p:sldLayoutId id="2147496978" r:id="rId9"/>
    <p:sldLayoutId id="2147496979" r:id="rId10"/>
    <p:sldLayoutId id="2147496980"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71682" name="Group 2"/>
          <p:cNvGrpSpPr>
            <a:grpSpLocks/>
          </p:cNvGrpSpPr>
          <p:nvPr/>
        </p:nvGrpSpPr>
        <p:grpSpPr bwMode="auto">
          <a:xfrm>
            <a:off x="0" y="28"/>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1"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3"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1694"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6"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8"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0"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3"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nvGrpSpPr>
            <p:cNvPr id="71724"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Arial" charset="0"/>
              </a:defRPr>
            </a:lvl1pPr>
          </a:lstStyle>
          <a:p>
            <a:pPr>
              <a:defRPr/>
            </a:pPr>
            <a:fld id="{440240DC-2299-914D-8E0E-DE6DC4A58513}"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090" r:id="rId1"/>
    <p:sldLayoutId id="2147496091"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57449"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12431"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67430"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28"/>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63"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65"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4766"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68"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70"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72"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7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7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8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85"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8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nvGrpSpPr>
            <p:cNvPr id="74796"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Arial" charset="0"/>
              </a:defRPr>
            </a:lvl1pPr>
          </a:lstStyle>
          <a:p>
            <a:pPr>
              <a:defRPr/>
            </a:pPr>
            <a:fld id="{F9054377-7835-5B4A-8FBC-FBDD405676AB}"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092" r:id="rId1"/>
    <p:sldLayoutId id="2147496093"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57449"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12431"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67430"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78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78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CE2E3575-2B8A-6A49-9508-44D281337FF4}"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38"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06A1BE91-46EC-F947-A245-CBA0B8B4AF79}"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39"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81923"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0C4983F2-1FE2-2C49-A2C6-C6AB79EB1B8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094"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83970" name="Group 2"/>
          <p:cNvGrpSpPr>
            <a:grpSpLocks/>
          </p:cNvGrpSpPr>
          <p:nvPr/>
        </p:nvGrpSpPr>
        <p:grpSpPr bwMode="auto">
          <a:xfrm>
            <a:off x="457200" y="304801"/>
            <a:ext cx="8305800" cy="1295400"/>
            <a:chOff x="288" y="192"/>
            <a:chExt cx="5232" cy="816"/>
          </a:xfrm>
        </p:grpSpPr>
        <p:sp>
          <p:nvSpPr>
            <p:cNvPr id="253955"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rgbClr val="243661"/>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6"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7"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8"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9"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grpSp>
      <p:sp>
        <p:nvSpPr>
          <p:cNvPr id="8397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8397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3962" name="Rectangle 10"/>
          <p:cNvSpPr>
            <a:spLocks noGrp="1" noChangeArrowheads="1"/>
          </p:cNvSpPr>
          <p:nvPr>
            <p:ph type="dt" sz="half" idx="2"/>
          </p:nvPr>
        </p:nvSpPr>
        <p:spPr bwMode="auto">
          <a:xfrm>
            <a:off x="533401" y="6324600"/>
            <a:ext cx="1905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eaLnBrk="0" hangingPunct="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3963"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ctr" eaLnBrk="0" hangingPunct="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3964"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r" eaLnBrk="0" hangingPunct="0">
              <a:defRPr sz="1400">
                <a:solidFill>
                  <a:srgbClr val="5B87F2"/>
                </a:solidFill>
                <a:latin typeface="Arial" charset="0"/>
              </a:defRPr>
            </a:lvl1pPr>
          </a:lstStyle>
          <a:p>
            <a:pPr>
              <a:defRPr/>
            </a:pPr>
            <a:fld id="{BAED61FA-8395-B745-986F-3AFEDF435E7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40"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pitchFamily="-105" charset="0"/>
        </a:defRPr>
      </a:lvl6pPr>
      <a:lvl7pPr marL="909996" algn="ctr" rtl="0" fontAlgn="base">
        <a:spcBef>
          <a:spcPct val="0"/>
        </a:spcBef>
        <a:spcAft>
          <a:spcPct val="0"/>
        </a:spcAft>
        <a:defRPr sz="4400">
          <a:solidFill>
            <a:schemeClr val="tx2"/>
          </a:solidFill>
          <a:latin typeface="Arial" pitchFamily="-105" charset="0"/>
        </a:defRPr>
      </a:lvl7pPr>
      <a:lvl8pPr marL="1364972" algn="ctr" rtl="0" fontAlgn="base">
        <a:spcBef>
          <a:spcPct val="0"/>
        </a:spcBef>
        <a:spcAft>
          <a:spcPct val="0"/>
        </a:spcAft>
        <a:defRPr sz="4400">
          <a:solidFill>
            <a:schemeClr val="tx2"/>
          </a:solidFill>
          <a:latin typeface="Arial" pitchFamily="-105" charset="0"/>
        </a:defRPr>
      </a:lvl8pPr>
      <a:lvl9pPr marL="1819980" algn="ctr" rtl="0" fontAlgn="base">
        <a:spcBef>
          <a:spcPct val="0"/>
        </a:spcBef>
        <a:spcAft>
          <a:spcPct val="0"/>
        </a:spcAft>
        <a:defRPr sz="4400">
          <a:solidFill>
            <a:schemeClr val="tx2"/>
          </a:solidFill>
          <a:latin typeface="Arial" pitchFamily="-105" charset="0"/>
        </a:defRPr>
      </a:lvl9pPr>
    </p:titleStyle>
    <p:bodyStyle>
      <a:lvl1pPr marL="341244" indent="-341244" algn="l" rtl="0" eaLnBrk="0" fontAlgn="base" hangingPunct="0">
        <a:spcBef>
          <a:spcPct val="20000"/>
        </a:spcBef>
        <a:spcAft>
          <a:spcPct val="0"/>
        </a:spcAft>
        <a:buClr>
          <a:schemeClr val="folHlink"/>
        </a:buClr>
        <a:buSzPct val="120000"/>
        <a:buFont typeface="Arial" charset="0"/>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accent2"/>
        </a:buClr>
        <a:buFont typeface="Wingdings" charset="0"/>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lr>
          <a:schemeClr val="folHlink"/>
        </a:buClr>
        <a:buFont typeface="Arial" charset="0"/>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Font typeface="Arial" charset="0"/>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90" y="1981200"/>
            <a:ext cx="7791450" cy="4114800"/>
          </a:xfrm>
          <a:prstGeom prst="rect">
            <a:avLst/>
          </a:prstGeom>
          <a:noFill/>
          <a:ln w="12700">
            <a:noFill/>
            <a:miter lim="800000"/>
            <a:headEnd/>
            <a:tailEnd/>
          </a:ln>
          <a:effectLst/>
        </p:spPr>
        <p:txBody>
          <a:bodyPr vert="horz" wrap="square" lIns="90043" tIns="44238" rIns="90043" bIns="442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1" y="609600"/>
            <a:ext cx="7715250" cy="1143000"/>
          </a:xfrm>
          <a:prstGeom prst="rect">
            <a:avLst/>
          </a:prstGeom>
          <a:noFill/>
          <a:ln w="12700">
            <a:noFill/>
            <a:miter lim="800000"/>
            <a:headEnd/>
            <a:tailEnd/>
          </a:ln>
          <a:effectLst>
            <a:outerShdw blurRad="63500" dist="38099" dir="2700000" algn="ctr" rotWithShape="0">
              <a:srgbClr val="000000">
                <a:alpha val="74997"/>
              </a:srgbClr>
            </a:outerShdw>
          </a:effectLst>
        </p:spPr>
        <p:txBody>
          <a:bodyPr vert="horz" wrap="square" lIns="90043" tIns="44238" rIns="90043" bIns="44238" numCol="1" anchor="ctr" anchorCtr="0" compatLnSpc="1">
            <a:prstTxWarp prst="textNoShape">
              <a:avLst/>
            </a:prstTxWarp>
          </a:bodyPr>
          <a:lstStyle/>
          <a:p>
            <a:pPr lvl="0"/>
            <a:r>
              <a:rPr lang="en-US"/>
              <a:t>Click to edit Master title style</a:t>
            </a:r>
          </a:p>
        </p:txBody>
      </p:sp>
      <p:grpSp>
        <p:nvGrpSpPr>
          <p:cNvPr id="86020" name="Group 4"/>
          <p:cNvGrpSpPr>
            <a:grpSpLocks/>
          </p:cNvGrpSpPr>
          <p:nvPr/>
        </p:nvGrpSpPr>
        <p:grpSpPr bwMode="auto">
          <a:xfrm>
            <a:off x="0" y="1"/>
            <a:ext cx="1085850" cy="6845300"/>
            <a:chOff x="0" y="0"/>
            <a:chExt cx="684" cy="4312"/>
          </a:xfrm>
        </p:grpSpPr>
        <p:sp>
          <p:nvSpPr>
            <p:cNvPr id="8602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nvGrpSpPr>
            <p:cNvPr id="86022" name="Group 6"/>
            <p:cNvGrpSpPr>
              <a:grpSpLocks/>
            </p:cNvGrpSpPr>
            <p:nvPr/>
          </p:nvGrpSpPr>
          <p:grpSpPr bwMode="auto">
            <a:xfrm>
              <a:off x="48" y="102"/>
              <a:ext cx="96" cy="4122"/>
              <a:chOff x="48" y="102"/>
              <a:chExt cx="96" cy="4122"/>
            </a:xfrm>
          </p:grpSpPr>
          <p:sp>
            <p:nvSpPr>
              <p:cNvPr id="8602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5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5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grpSp>
    </p:spTree>
  </p:cSld>
  <p:clrMap bg1="dk2" tx1="lt1" bg2="dk1" tx2="lt2" accent1="accent1" accent2="accent2" accent3="accent3" accent4="accent4" accent5="accent5" accent6="accent6" hlink="hlink" folHlink="folHlink"/>
  <p:sldLayoutIdLst>
    <p:sldLayoutId id="2147496095" r:id="rId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4998" algn="l" rtl="0" eaLnBrk="0" fontAlgn="base" hangingPunct="0">
        <a:spcBef>
          <a:spcPct val="0"/>
        </a:spcBef>
        <a:spcAft>
          <a:spcPct val="0"/>
        </a:spcAft>
        <a:defRPr sz="4400">
          <a:solidFill>
            <a:schemeClr val="tx2"/>
          </a:solidFill>
          <a:latin typeface="Times" pitchFamily="-105" charset="0"/>
        </a:defRPr>
      </a:lvl6pPr>
      <a:lvl7pPr marL="909996" algn="l" rtl="0" eaLnBrk="0" fontAlgn="base" hangingPunct="0">
        <a:spcBef>
          <a:spcPct val="0"/>
        </a:spcBef>
        <a:spcAft>
          <a:spcPct val="0"/>
        </a:spcAft>
        <a:defRPr sz="4400">
          <a:solidFill>
            <a:schemeClr val="tx2"/>
          </a:solidFill>
          <a:latin typeface="Times" pitchFamily="-105" charset="0"/>
        </a:defRPr>
      </a:lvl7pPr>
      <a:lvl8pPr marL="1364972" algn="l" rtl="0" eaLnBrk="0" fontAlgn="base" hangingPunct="0">
        <a:spcBef>
          <a:spcPct val="0"/>
        </a:spcBef>
        <a:spcAft>
          <a:spcPct val="0"/>
        </a:spcAft>
        <a:defRPr sz="4400">
          <a:solidFill>
            <a:schemeClr val="tx2"/>
          </a:solidFill>
          <a:latin typeface="Times" pitchFamily="-105" charset="0"/>
        </a:defRPr>
      </a:lvl8pPr>
      <a:lvl9pPr marL="1819980" algn="l" rtl="0" eaLnBrk="0" fontAlgn="base" hangingPunct="0">
        <a:spcBef>
          <a:spcPct val="0"/>
        </a:spcBef>
        <a:spcAft>
          <a:spcPct val="0"/>
        </a:spcAft>
        <a:defRPr sz="4400">
          <a:solidFill>
            <a:schemeClr val="tx2"/>
          </a:solidFill>
          <a:latin typeface="Times" pitchFamily="-105" charset="0"/>
        </a:defRPr>
      </a:lvl9pPr>
    </p:titleStyle>
    <p:bodyStyle>
      <a:lvl1pPr marL="341244" indent="-341244"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37471" indent="-227503"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57449"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12431"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67430"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322A1A8B-8DA3-8F42-AA3C-659ADECEF10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01"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03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130A200E-28DC-2B4E-AB16-36EE490E5A8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43"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20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latin typeface="Arial" charset="0"/>
                <a:ea typeface="ＭＳ Ｐゴシック" charset="-128"/>
                <a:cs typeface="ＭＳ Ｐゴシック" charset="-128"/>
              </a:defRPr>
            </a:lvl1pPr>
          </a:lstStyle>
          <a:p>
            <a:pPr>
              <a:defRPr/>
            </a:pPr>
            <a:endParaRPr lang="en-US"/>
          </a:p>
        </p:txBody>
      </p:sp>
      <p:sp>
        <p:nvSpPr>
          <p:cNvPr id="1720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latin typeface="Arial" charset="0"/>
                <a:ea typeface="ＭＳ Ｐゴシック" charset="-128"/>
                <a:cs typeface="ＭＳ Ｐゴシック" charset="-128"/>
              </a:defRPr>
            </a:lvl1pPr>
          </a:lstStyle>
          <a:p>
            <a:pPr>
              <a:defRPr/>
            </a:pPr>
            <a:endParaRPr lang="en-US"/>
          </a:p>
        </p:txBody>
      </p:sp>
      <p:sp>
        <p:nvSpPr>
          <p:cNvPr id="1720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latin typeface="Arial" charset="0"/>
              </a:defRPr>
            </a:lvl1pPr>
          </a:lstStyle>
          <a:p>
            <a:pPr>
              <a:defRPr/>
            </a:pPr>
            <a:fld id="{45B0C115-5FFD-6546-8CCB-F02582FB7DB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033" r:id="rId1"/>
    <p:sldLayoutId id="2147496034" r:id="rId2"/>
    <p:sldLayoutId id="2147496035" r:id="rId3"/>
    <p:sldLayoutId id="2147496036" r:id="rId4"/>
    <p:sldLayoutId id="2147496037" r:id="rId5"/>
    <p:sldLayoutId id="2147496038" r:id="rId6"/>
    <p:sldLayoutId id="2147496039" r:id="rId7"/>
    <p:sldLayoutId id="2147496040" r:id="rId8"/>
    <p:sldLayoutId id="2147496041" r:id="rId9"/>
    <p:sldLayoutId id="2147496042" r:id="rId10"/>
    <p:sldLayoutId id="214749604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latin typeface="Arial" pitchFamily="-108" charset="0"/>
        </a:defRPr>
      </a:lvl6pPr>
      <a:lvl7pPr marL="909996" algn="ctr" rtl="0" fontAlgn="base">
        <a:spcBef>
          <a:spcPct val="0"/>
        </a:spcBef>
        <a:spcAft>
          <a:spcPct val="0"/>
        </a:spcAft>
        <a:defRPr sz="4400">
          <a:solidFill>
            <a:schemeClr val="tx2"/>
          </a:solidFill>
          <a:latin typeface="Arial" pitchFamily="-108" charset="0"/>
        </a:defRPr>
      </a:lvl7pPr>
      <a:lvl8pPr marL="1364972" algn="ctr" rtl="0" fontAlgn="base">
        <a:spcBef>
          <a:spcPct val="0"/>
        </a:spcBef>
        <a:spcAft>
          <a:spcPct val="0"/>
        </a:spcAft>
        <a:defRPr sz="4400">
          <a:solidFill>
            <a:schemeClr val="tx2"/>
          </a:solidFill>
          <a:latin typeface="Arial" pitchFamily="-108" charset="0"/>
        </a:defRPr>
      </a:lvl8pPr>
      <a:lvl9pPr marL="1819980" algn="ctr" rtl="0" fontAlgn="base">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28" y="1422400"/>
            <a:ext cx="9147175" cy="5435600"/>
            <a:chOff x="0" y="896"/>
            <a:chExt cx="5762" cy="3424"/>
          </a:xfrm>
        </p:grpSpPr>
        <p:grpSp>
          <p:nvGrpSpPr>
            <p:cNvPr id="102408" name="Group 3"/>
            <p:cNvGrpSpPr>
              <a:grpSpLocks/>
            </p:cNvGrpSpPr>
            <p:nvPr userDrawn="1"/>
          </p:nvGrpSpPr>
          <p:grpSpPr bwMode="auto">
            <a:xfrm>
              <a:off x="20" y="896"/>
              <a:ext cx="5742" cy="3424"/>
              <a:chOff x="20" y="896"/>
              <a:chExt cx="5742" cy="3424"/>
            </a:xfrm>
          </p:grpSpPr>
          <p:sp>
            <p:nvSpPr>
              <p:cNvPr id="10254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4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4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4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4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5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5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5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5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5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5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5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5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grpSp>
        <p:grpSp>
          <p:nvGrpSpPr>
            <p:cNvPr id="102409" name="Group 17"/>
            <p:cNvGrpSpPr>
              <a:grpSpLocks/>
            </p:cNvGrpSpPr>
            <p:nvPr userDrawn="1"/>
          </p:nvGrpSpPr>
          <p:grpSpPr bwMode="auto">
            <a:xfrm>
              <a:off x="0" y="2291"/>
              <a:ext cx="1385" cy="1702"/>
              <a:chOff x="0" y="2291"/>
              <a:chExt cx="1385" cy="1702"/>
            </a:xfrm>
          </p:grpSpPr>
          <p:sp>
            <p:nvSpPr>
              <p:cNvPr id="10241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7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3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53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53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53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53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53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53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53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53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53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4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4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542"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97463"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397464"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grpSp>
      </p:grpSp>
      <p:sp>
        <p:nvSpPr>
          <p:cNvPr id="397465" name="Rectangle 153"/>
          <p:cNvSpPr>
            <a:spLocks noGrp="1" noRot="1" noChangeArrowheads="1"/>
          </p:cNvSpPr>
          <p:nvPr>
            <p:ph type="title"/>
          </p:nvPr>
        </p:nvSpPr>
        <p:spPr bwMode="auto">
          <a:xfrm>
            <a:off x="301630" y="228600"/>
            <a:ext cx="854075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397466" name="Rectangle 154"/>
          <p:cNvSpPr>
            <a:spLocks noGrp="1" noChangeArrowheads="1"/>
          </p:cNvSpPr>
          <p:nvPr>
            <p:ph type="dt" sz="half" idx="2"/>
          </p:nvPr>
        </p:nvSpPr>
        <p:spPr bwMode="auto">
          <a:xfrm>
            <a:off x="301652" y="6245226"/>
            <a:ext cx="2289175"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000">
                <a:solidFill>
                  <a:srgbClr val="FFFFFF"/>
                </a:solidFill>
                <a:latin typeface="Arial" charset="0"/>
                <a:ea typeface="ＭＳ Ｐゴシック" charset="-128"/>
                <a:cs typeface="ＭＳ Ｐゴシック" charset="-128"/>
              </a:defRPr>
            </a:lvl1pPr>
          </a:lstStyle>
          <a:p>
            <a:pPr>
              <a:defRPr/>
            </a:pPr>
            <a:endParaRPr lang="en-US"/>
          </a:p>
        </p:txBody>
      </p:sp>
      <p:sp>
        <p:nvSpPr>
          <p:cNvPr id="397467" name="Rectangle 15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000">
                <a:solidFill>
                  <a:srgbClr val="FFFFFF"/>
                </a:solidFill>
                <a:latin typeface="Arial" charset="0"/>
                <a:ea typeface="ＭＳ Ｐゴシック" charset="-128"/>
                <a:cs typeface="ＭＳ Ｐゴシック" charset="-128"/>
              </a:defRPr>
            </a:lvl1pPr>
          </a:lstStyle>
          <a:p>
            <a:pPr>
              <a:defRPr/>
            </a:pPr>
            <a:endParaRPr lang="en-US"/>
          </a:p>
        </p:txBody>
      </p:sp>
      <p:sp>
        <p:nvSpPr>
          <p:cNvPr id="397468" name="Rectangle 156"/>
          <p:cNvSpPr>
            <a:spLocks noGrp="1" noChangeArrowheads="1"/>
          </p:cNvSpPr>
          <p:nvPr>
            <p:ph type="sldNum" sz="quarter" idx="4"/>
          </p:nvPr>
        </p:nvSpPr>
        <p:spPr bwMode="auto">
          <a:xfrm>
            <a:off x="6553227" y="6245226"/>
            <a:ext cx="2289175"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000">
                <a:solidFill>
                  <a:srgbClr val="FFFFFF"/>
                </a:solidFill>
                <a:latin typeface="Arial" charset="0"/>
              </a:defRPr>
            </a:lvl1pPr>
          </a:lstStyle>
          <a:p>
            <a:pPr>
              <a:defRPr/>
            </a:pPr>
            <a:fld id="{AA044BFC-044F-764E-A532-FC6614FEE03C}" type="slidenum">
              <a:rPr lang="en-US"/>
              <a:pPr>
                <a:defRPr/>
              </a:pPr>
              <a:t>‹#›</a:t>
            </a:fld>
            <a:endParaRPr lang="en-US"/>
          </a:p>
        </p:txBody>
      </p:sp>
      <p:sp>
        <p:nvSpPr>
          <p:cNvPr id="397469" name="Rectangle 157"/>
          <p:cNvSpPr>
            <a:spLocks noGrp="1" noRot="1" noChangeArrowheads="1"/>
          </p:cNvSpPr>
          <p:nvPr>
            <p:ph type="body" idx="1"/>
          </p:nvPr>
        </p:nvSpPr>
        <p:spPr bwMode="auto">
          <a:xfrm>
            <a:off x="301630" y="1600234"/>
            <a:ext cx="8540750" cy="449897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6144"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9pPr>
    </p:titleStyle>
    <p:bodyStyle>
      <a:lvl1pPr marL="341244" indent="-341244"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37471" indent="-227503"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57449"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12431"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67430"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756973B8-20C5-0345-AB05-30F95D12ADB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02"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6498" name="Group 2"/>
          <p:cNvGrpSpPr>
            <a:grpSpLocks/>
          </p:cNvGrpSpPr>
          <p:nvPr/>
        </p:nvGrpSpPr>
        <p:grpSpPr bwMode="auto">
          <a:xfrm>
            <a:off x="0" y="28"/>
            <a:ext cx="9144000" cy="6856413"/>
            <a:chOff x="0" y="0"/>
            <a:chExt cx="5760" cy="4319"/>
          </a:xfrm>
        </p:grpSpPr>
        <p:sp>
          <p:nvSpPr>
            <p:cNvPr id="56013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3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3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07"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3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09"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6510"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3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12"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4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14"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4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16"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4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4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4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2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4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2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5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5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5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2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5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5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29"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5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3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6015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grpSp>
          <p:nvGrpSpPr>
            <p:cNvPr id="106540" name="Group 39"/>
            <p:cNvGrpSpPr>
              <a:grpSpLocks/>
            </p:cNvGrpSpPr>
            <p:nvPr userDrawn="1"/>
          </p:nvGrpSpPr>
          <p:grpSpPr bwMode="auto">
            <a:xfrm>
              <a:off x="0" y="1632"/>
              <a:ext cx="5758" cy="1858"/>
              <a:chOff x="0" y="1632"/>
              <a:chExt cx="5758" cy="1858"/>
            </a:xfrm>
          </p:grpSpPr>
          <p:sp>
            <p:nvSpPr>
              <p:cNvPr id="56016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grpSp>
      </p:grpSp>
      <p:sp>
        <p:nvSpPr>
          <p:cNvPr id="56017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560171" name="Rectangle 43"/>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60172" name="Rectangle 44"/>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56017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56017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Arial" charset="0"/>
              </a:defRPr>
            </a:lvl1pPr>
          </a:lstStyle>
          <a:p>
            <a:pPr>
              <a:defRPr/>
            </a:pPr>
            <a:fld id="{DFB5B03A-5FFE-3244-AF84-6F4C8C6D0D4C}"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03"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05" charset="2"/>
        <a:buBlip>
          <a:blip r:embed="rId5"/>
        </a:buBlip>
        <a:defRPr sz="2000">
          <a:solidFill>
            <a:schemeClr val="tx1"/>
          </a:solidFill>
          <a:effectLst>
            <a:outerShdw blurRad="38100" dist="38100" dir="2700000" algn="tl">
              <a:srgbClr val="000000"/>
            </a:outerShdw>
          </a:effectLst>
          <a:latin typeface="+mn-lt"/>
          <a:ea typeface="ＭＳ Ｐゴシック" pitchFamily="-105" charset="-128"/>
        </a:defRPr>
      </a:lvl6pPr>
      <a:lvl7pPr marL="2957449" indent="-227503" algn="l" rtl="0" fontAlgn="base">
        <a:spcBef>
          <a:spcPct val="20000"/>
        </a:spcBef>
        <a:spcAft>
          <a:spcPct val="0"/>
        </a:spcAft>
        <a:buClr>
          <a:schemeClr val="folHlink"/>
        </a:buClr>
        <a:buSzPct val="90000"/>
        <a:buFont typeface="Wingdings" pitchFamily="-105" charset="2"/>
        <a:buBlip>
          <a:blip r:embed="rId5"/>
        </a:buBlip>
        <a:defRPr sz="2000">
          <a:solidFill>
            <a:schemeClr val="tx1"/>
          </a:solidFill>
          <a:effectLst>
            <a:outerShdw blurRad="38100" dist="38100" dir="2700000" algn="tl">
              <a:srgbClr val="000000"/>
            </a:outerShdw>
          </a:effectLst>
          <a:latin typeface="+mn-lt"/>
          <a:ea typeface="ＭＳ Ｐゴシック" pitchFamily="-105" charset="-128"/>
        </a:defRPr>
      </a:lvl7pPr>
      <a:lvl8pPr marL="3412431" indent="-227503" algn="l" rtl="0" fontAlgn="base">
        <a:spcBef>
          <a:spcPct val="20000"/>
        </a:spcBef>
        <a:spcAft>
          <a:spcPct val="0"/>
        </a:spcAft>
        <a:buClr>
          <a:schemeClr val="folHlink"/>
        </a:buClr>
        <a:buSzPct val="90000"/>
        <a:buFont typeface="Wingdings" pitchFamily="-105" charset="2"/>
        <a:buBlip>
          <a:blip r:embed="rId5"/>
        </a:buBlip>
        <a:defRPr sz="2000">
          <a:solidFill>
            <a:schemeClr val="tx1"/>
          </a:solidFill>
          <a:effectLst>
            <a:outerShdw blurRad="38100" dist="38100" dir="2700000" algn="tl">
              <a:srgbClr val="000000"/>
            </a:outerShdw>
          </a:effectLst>
          <a:latin typeface="+mn-lt"/>
          <a:ea typeface="ＭＳ Ｐゴシック" pitchFamily="-105" charset="-128"/>
        </a:defRPr>
      </a:lvl8pPr>
      <a:lvl9pPr marL="3867430" indent="-227503" algn="l" rtl="0" fontAlgn="base">
        <a:spcBef>
          <a:spcPct val="20000"/>
        </a:spcBef>
        <a:spcAft>
          <a:spcPct val="0"/>
        </a:spcAft>
        <a:buClr>
          <a:schemeClr val="folHlink"/>
        </a:buClr>
        <a:buSzPct val="90000"/>
        <a:buFont typeface="Wingdings" pitchFamily="-105" charset="2"/>
        <a:buBlip>
          <a:blip r:embed="rId5"/>
        </a:buBlip>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CC99"/>
            </a:gs>
            <a:gs pos="50000">
              <a:schemeClr val="bg1"/>
            </a:gs>
            <a:gs pos="100000">
              <a:srgbClr val="FFCC99"/>
            </a:gs>
          </a:gsLst>
          <a:lin ang="5400000" scaled="1"/>
        </a:gradFill>
        <a:effectLst/>
      </p:bgPr>
    </p:bg>
    <p:spTree>
      <p:nvGrpSpPr>
        <p:cNvPr id="1" name=""/>
        <p:cNvGrpSpPr/>
        <p:nvPr/>
      </p:nvGrpSpPr>
      <p:grpSpPr>
        <a:xfrm>
          <a:off x="0" y="0"/>
          <a:ext cx="0" cy="0"/>
          <a:chOff x="0" y="0"/>
          <a:chExt cx="0" cy="0"/>
        </a:xfrm>
      </p:grpSpPr>
      <p:grpSp>
        <p:nvGrpSpPr>
          <p:cNvPr id="108546" name="Group 2"/>
          <p:cNvGrpSpPr>
            <a:grpSpLocks/>
          </p:cNvGrpSpPr>
          <p:nvPr/>
        </p:nvGrpSpPr>
        <p:grpSpPr bwMode="auto">
          <a:xfrm>
            <a:off x="1" y="0"/>
            <a:ext cx="3200400" cy="6858000"/>
            <a:chOff x="0" y="0"/>
            <a:chExt cx="2016" cy="4320"/>
          </a:xfrm>
        </p:grpSpPr>
        <p:sp>
          <p:nvSpPr>
            <p:cNvPr id="108556"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8557"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sp>
        <p:nvSpPr>
          <p:cNvPr id="108547"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0993" tIns="45499" rIns="90993" bIns="45499" anchor="ctr"/>
          <a:lstStyle/>
          <a:p>
            <a:pPr algn="ctr"/>
            <a:endParaRPr kumimoji="1" lang="en-US">
              <a:solidFill>
                <a:srgbClr val="FFFFFF"/>
              </a:solidFill>
            </a:endParaRPr>
          </a:p>
        </p:txBody>
      </p:sp>
      <p:sp>
        <p:nvSpPr>
          <p:cNvPr id="108548"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b" anchorCtr="0" compatLnSpc="1">
            <a:prstTxWarp prst="textNoShape">
              <a:avLst/>
            </a:prstTxWarp>
          </a:bodyPr>
          <a:lstStyle/>
          <a:p>
            <a:pPr lvl="0"/>
            <a:r>
              <a:rPr lang="en-US"/>
              <a:t>Click to edit Master title style</a:t>
            </a:r>
          </a:p>
        </p:txBody>
      </p:sp>
      <p:sp>
        <p:nvSpPr>
          <p:cNvPr id="108549"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6744" name="Rectangle 8"/>
          <p:cNvSpPr>
            <a:spLocks noGrp="1" noChangeArrowheads="1"/>
          </p:cNvSpPr>
          <p:nvPr>
            <p:ph type="dt" sz="half" idx="2"/>
          </p:nvPr>
        </p:nvSpPr>
        <p:spPr bwMode="auto">
          <a:xfrm>
            <a:off x="7010400" y="6549226"/>
            <a:ext cx="1905000" cy="308774"/>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spAutoFit/>
          </a:bodyPr>
          <a:lstStyle>
            <a:lvl1pPr algn="r">
              <a:defRPr sz="1400">
                <a:solidFill>
                  <a:srgbClr val="FFFFFF"/>
                </a:solidFill>
                <a:latin typeface="Arial" charset="0"/>
                <a:ea typeface="ＭＳ Ｐゴシック" charset="-128"/>
                <a:cs typeface="ＭＳ Ｐゴシック" charset="-128"/>
              </a:defRPr>
            </a:lvl1pPr>
          </a:lstStyle>
          <a:p>
            <a:pPr>
              <a:defRPr/>
            </a:pPr>
            <a:endParaRPr lang="en-US"/>
          </a:p>
        </p:txBody>
      </p:sp>
      <p:sp>
        <p:nvSpPr>
          <p:cNvPr id="116745" name="Rectangle 9"/>
          <p:cNvSpPr>
            <a:spLocks noGrp="1" noChangeArrowheads="1"/>
          </p:cNvSpPr>
          <p:nvPr>
            <p:ph type="ftr" sz="quarter" idx="3"/>
          </p:nvPr>
        </p:nvSpPr>
        <p:spPr bwMode="auto">
          <a:xfrm>
            <a:off x="2936875" y="6525414"/>
            <a:ext cx="2895600" cy="308774"/>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spAutoFit/>
          </a:bodyPr>
          <a:lstStyle>
            <a:lvl1pPr algn="ctr">
              <a:defRPr sz="1400">
                <a:solidFill>
                  <a:srgbClr val="FFFFFF"/>
                </a:solidFill>
                <a:latin typeface="Arial" charset="0"/>
                <a:ea typeface="ＭＳ Ｐゴシック" charset="-128"/>
                <a:cs typeface="ＭＳ Ｐゴシック" charset="-128"/>
              </a:defRPr>
            </a:lvl1pPr>
          </a:lstStyle>
          <a:p>
            <a:pPr>
              <a:defRPr/>
            </a:pPr>
            <a:endParaRPr lang="en-US"/>
          </a:p>
        </p:txBody>
      </p:sp>
      <p:sp>
        <p:nvSpPr>
          <p:cNvPr id="116746" name="Rectangle 10"/>
          <p:cNvSpPr>
            <a:spLocks noGrp="1" noChangeArrowheads="1"/>
          </p:cNvSpPr>
          <p:nvPr>
            <p:ph type="sldNum" sz="quarter" idx="4"/>
          </p:nvPr>
        </p:nvSpPr>
        <p:spPr bwMode="auto">
          <a:xfrm>
            <a:off x="84166" y="6340618"/>
            <a:ext cx="587375" cy="491996"/>
          </a:xfrm>
          <a:prstGeom prst="rect">
            <a:avLst/>
          </a:prstGeom>
          <a:noFill/>
          <a:ln w="9525">
            <a:noFill/>
            <a:miter lim="800000"/>
            <a:headEnd/>
            <a:tailEnd/>
          </a:ln>
          <a:effectLst/>
        </p:spPr>
        <p:txBody>
          <a:bodyPr vert="horz" wrap="square" lIns="90993" tIns="45499" rIns="90993" bIns="45499" numCol="1" anchor="b" anchorCtr="1" compatLnSpc="1">
            <a:prstTxWarp prst="textNoShape">
              <a:avLst/>
            </a:prstTxWarp>
            <a:spAutoFit/>
          </a:bodyPr>
          <a:lstStyle>
            <a:lvl1pPr>
              <a:defRPr sz="2600" b="1">
                <a:solidFill>
                  <a:srgbClr val="000000"/>
                </a:solidFill>
                <a:latin typeface="Arial" charset="0"/>
              </a:defRPr>
            </a:lvl1pPr>
          </a:lstStyle>
          <a:p>
            <a:pPr>
              <a:defRPr/>
            </a:pPr>
            <a:fld id="{CE9285F4-E1DB-0C47-A76C-2FA6F357BF70}" type="slidenum">
              <a:rPr lang="en-US"/>
              <a:pPr>
                <a:defRPr/>
              </a:pPr>
              <a:t>‹#›</a:t>
            </a:fld>
            <a:endParaRPr lang="en-US"/>
          </a:p>
        </p:txBody>
      </p:sp>
      <p:grpSp>
        <p:nvGrpSpPr>
          <p:cNvPr id="108553" name="Group 11"/>
          <p:cNvGrpSpPr>
            <a:grpSpLocks/>
          </p:cNvGrpSpPr>
          <p:nvPr/>
        </p:nvGrpSpPr>
        <p:grpSpPr bwMode="auto">
          <a:xfrm>
            <a:off x="228600" y="1981200"/>
            <a:ext cx="7391400" cy="319088"/>
            <a:chOff x="144" y="1248"/>
            <a:chExt cx="4656" cy="201"/>
          </a:xfrm>
        </p:grpSpPr>
        <p:sp>
          <p:nvSpPr>
            <p:cNvPr id="108554"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hangingPunct="0"/>
              <a:endParaRPr lang="en-US">
                <a:solidFill>
                  <a:srgbClr val="FFFFFF"/>
                </a:solidFill>
                <a:latin typeface="BONES" charset="0"/>
              </a:endParaRPr>
            </a:p>
          </p:txBody>
        </p:sp>
        <p:sp>
          <p:nvSpPr>
            <p:cNvPr id="108555"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spTree>
  </p:cSld>
  <p:clrMap bg1="dk2" tx1="lt1" bg2="dk1" tx2="lt2" accent1="accent1" accent2="accent2" accent3="accent3" accent4="accent4" accent5="accent5" accent6="accent6" hlink="hlink" folHlink="folHlink"/>
  <p:sldLayoutIdLst>
    <p:sldLayoutId id="2147496104" r:id="rId1"/>
  </p:sldLayoutIdLst>
  <p:txStyles>
    <p:titleStyle>
      <a:lvl1pPr algn="l" rtl="0" eaLnBrk="0" fontAlgn="base" hangingPunct="0">
        <a:lnSpc>
          <a:spcPct val="90000"/>
        </a:lnSpc>
        <a:spcBef>
          <a:spcPct val="0"/>
        </a:spcBef>
        <a:spcAft>
          <a:spcPct val="0"/>
        </a:spcAft>
        <a:defRPr sz="3600" b="1">
          <a:solidFill>
            <a:schemeClr val="tx2"/>
          </a:solidFill>
          <a:latin typeface="+mj-lt"/>
          <a:ea typeface="ＭＳ Ｐゴシック" pitchFamily="-105" charset="-128"/>
          <a:cs typeface="ＭＳ Ｐゴシック" pitchFamily="-105" charset="-128"/>
        </a:defRPr>
      </a:lvl1pPr>
      <a:lvl2pPr algn="l" rtl="0" eaLnBrk="0" fontAlgn="base" hangingPunct="0">
        <a:lnSpc>
          <a:spcPct val="90000"/>
        </a:lnSpc>
        <a:spcBef>
          <a:spcPct val="0"/>
        </a:spcBef>
        <a:spcAft>
          <a:spcPct val="0"/>
        </a:spcAft>
        <a:defRPr sz="3600" b="1">
          <a:solidFill>
            <a:schemeClr val="tx2"/>
          </a:solidFill>
          <a:latin typeface="Arial" pitchFamily="-105" charset="0"/>
          <a:ea typeface="ＭＳ Ｐゴシック" pitchFamily="-105" charset="-128"/>
          <a:cs typeface="ＭＳ Ｐゴシック" pitchFamily="-105" charset="-128"/>
        </a:defRPr>
      </a:lvl2pPr>
      <a:lvl3pPr algn="l" rtl="0" eaLnBrk="0" fontAlgn="base" hangingPunct="0">
        <a:lnSpc>
          <a:spcPct val="90000"/>
        </a:lnSpc>
        <a:spcBef>
          <a:spcPct val="0"/>
        </a:spcBef>
        <a:spcAft>
          <a:spcPct val="0"/>
        </a:spcAft>
        <a:defRPr sz="3600" b="1">
          <a:solidFill>
            <a:schemeClr val="tx2"/>
          </a:solidFill>
          <a:latin typeface="Arial" pitchFamily="-105" charset="0"/>
          <a:ea typeface="ＭＳ Ｐゴシック" pitchFamily="-105" charset="-128"/>
          <a:cs typeface="ＭＳ Ｐゴシック" pitchFamily="-105" charset="-128"/>
        </a:defRPr>
      </a:lvl3pPr>
      <a:lvl4pPr algn="l" rtl="0" eaLnBrk="0" fontAlgn="base" hangingPunct="0">
        <a:lnSpc>
          <a:spcPct val="90000"/>
        </a:lnSpc>
        <a:spcBef>
          <a:spcPct val="0"/>
        </a:spcBef>
        <a:spcAft>
          <a:spcPct val="0"/>
        </a:spcAft>
        <a:defRPr sz="3600" b="1">
          <a:solidFill>
            <a:schemeClr val="tx2"/>
          </a:solidFill>
          <a:latin typeface="Arial" pitchFamily="-105" charset="0"/>
          <a:ea typeface="ＭＳ Ｐゴシック" pitchFamily="-105" charset="-128"/>
          <a:cs typeface="ＭＳ Ｐゴシック" pitchFamily="-105" charset="-128"/>
        </a:defRPr>
      </a:lvl4pPr>
      <a:lvl5pPr algn="l" rtl="0" eaLnBrk="0" fontAlgn="base" hangingPunct="0">
        <a:lnSpc>
          <a:spcPct val="90000"/>
        </a:lnSpc>
        <a:spcBef>
          <a:spcPct val="0"/>
        </a:spcBef>
        <a:spcAft>
          <a:spcPct val="0"/>
        </a:spcAft>
        <a:defRPr sz="3600" b="1">
          <a:solidFill>
            <a:schemeClr val="tx2"/>
          </a:solidFill>
          <a:latin typeface="Arial" pitchFamily="-105" charset="0"/>
          <a:ea typeface="ＭＳ Ｐゴシック" pitchFamily="-105" charset="-128"/>
          <a:cs typeface="ＭＳ Ｐゴシック" pitchFamily="-105" charset="-128"/>
        </a:defRPr>
      </a:lvl5pPr>
      <a:lvl6pPr marL="454998" algn="l" rtl="0" fontAlgn="base">
        <a:lnSpc>
          <a:spcPct val="90000"/>
        </a:lnSpc>
        <a:spcBef>
          <a:spcPct val="0"/>
        </a:spcBef>
        <a:spcAft>
          <a:spcPct val="0"/>
        </a:spcAft>
        <a:defRPr sz="3600" b="1">
          <a:solidFill>
            <a:schemeClr val="tx2"/>
          </a:solidFill>
          <a:latin typeface="Arial" pitchFamily="-105" charset="0"/>
        </a:defRPr>
      </a:lvl6pPr>
      <a:lvl7pPr marL="909996" algn="l" rtl="0" fontAlgn="base">
        <a:lnSpc>
          <a:spcPct val="90000"/>
        </a:lnSpc>
        <a:spcBef>
          <a:spcPct val="0"/>
        </a:spcBef>
        <a:spcAft>
          <a:spcPct val="0"/>
        </a:spcAft>
        <a:defRPr sz="3600" b="1">
          <a:solidFill>
            <a:schemeClr val="tx2"/>
          </a:solidFill>
          <a:latin typeface="Arial" pitchFamily="-105" charset="0"/>
        </a:defRPr>
      </a:lvl7pPr>
      <a:lvl8pPr marL="1364972" algn="l" rtl="0" fontAlgn="base">
        <a:lnSpc>
          <a:spcPct val="90000"/>
        </a:lnSpc>
        <a:spcBef>
          <a:spcPct val="0"/>
        </a:spcBef>
        <a:spcAft>
          <a:spcPct val="0"/>
        </a:spcAft>
        <a:defRPr sz="3600" b="1">
          <a:solidFill>
            <a:schemeClr val="tx2"/>
          </a:solidFill>
          <a:latin typeface="Arial" pitchFamily="-105" charset="0"/>
        </a:defRPr>
      </a:lvl8pPr>
      <a:lvl9pPr marL="1819980" algn="l" rtl="0" fontAlgn="base">
        <a:lnSpc>
          <a:spcPct val="90000"/>
        </a:lnSpc>
        <a:spcBef>
          <a:spcPct val="0"/>
        </a:spcBef>
        <a:spcAft>
          <a:spcPct val="0"/>
        </a:spcAft>
        <a:defRPr sz="3600" b="1">
          <a:solidFill>
            <a:schemeClr val="tx2"/>
          </a:solidFill>
          <a:latin typeface="Arial" pitchFamily="-105" charset="0"/>
        </a:defRPr>
      </a:lvl9pPr>
    </p:titleStyle>
    <p:bodyStyle>
      <a:lvl1pPr marL="341244" indent="-341244"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tx1"/>
        </a:buClr>
        <a:buSzPct val="75000"/>
        <a:buChar char="–"/>
        <a:defRPr sz="24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tx1"/>
        </a:buClr>
        <a:buSzPct val="80000"/>
        <a:buChar char="–"/>
        <a:defRPr>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lr>
          <a:schemeClr val="tx1"/>
        </a:buClr>
        <a:buSzPct val="65000"/>
        <a:buFont typeface="Wingdings" pitchFamily="-105" charset="2"/>
        <a:buChar char="l"/>
        <a:defRPr>
          <a:solidFill>
            <a:schemeClr val="tx1"/>
          </a:solidFill>
          <a:latin typeface="+mn-lt"/>
          <a:ea typeface="ＭＳ Ｐゴシック" pitchFamily="-105" charset="-128"/>
        </a:defRPr>
      </a:lvl6pPr>
      <a:lvl7pPr marL="2957449" indent="-227503" algn="l" rtl="0" fontAlgn="base">
        <a:spcBef>
          <a:spcPct val="20000"/>
        </a:spcBef>
        <a:spcAft>
          <a:spcPct val="0"/>
        </a:spcAft>
        <a:buClr>
          <a:schemeClr val="tx1"/>
        </a:buClr>
        <a:buSzPct val="65000"/>
        <a:buFont typeface="Wingdings" pitchFamily="-105" charset="2"/>
        <a:buChar char="l"/>
        <a:defRPr>
          <a:solidFill>
            <a:schemeClr val="tx1"/>
          </a:solidFill>
          <a:latin typeface="+mn-lt"/>
          <a:ea typeface="ＭＳ Ｐゴシック" pitchFamily="-105" charset="-128"/>
        </a:defRPr>
      </a:lvl7pPr>
      <a:lvl8pPr marL="3412431" indent="-227503" algn="l" rtl="0" fontAlgn="base">
        <a:spcBef>
          <a:spcPct val="20000"/>
        </a:spcBef>
        <a:spcAft>
          <a:spcPct val="0"/>
        </a:spcAft>
        <a:buClr>
          <a:schemeClr val="tx1"/>
        </a:buClr>
        <a:buSzPct val="65000"/>
        <a:buFont typeface="Wingdings" pitchFamily="-105" charset="2"/>
        <a:buChar char="l"/>
        <a:defRPr>
          <a:solidFill>
            <a:schemeClr val="tx1"/>
          </a:solidFill>
          <a:latin typeface="+mn-lt"/>
          <a:ea typeface="ＭＳ Ｐゴシック" pitchFamily="-105" charset="-128"/>
        </a:defRPr>
      </a:lvl8pPr>
      <a:lvl9pPr marL="3867430" indent="-227503" algn="l" rtl="0" fontAlgn="base">
        <a:spcBef>
          <a:spcPct val="20000"/>
        </a:spcBef>
        <a:spcAft>
          <a:spcPct val="0"/>
        </a:spcAft>
        <a:buClr>
          <a:schemeClr val="tx1"/>
        </a:buClr>
        <a:buSzPct val="65000"/>
        <a:buFont typeface="Wingdings" pitchFamily="-105" charset="2"/>
        <a:buChar char="l"/>
        <a:defRPr>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10594"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10601"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solidFill>
                  <a:srgbClr val="FFFFFF"/>
                </a:solidFill>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solidFill>
                  <a:srgbClr val="FFFFFF"/>
                </a:solidFill>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solidFill>
                  <a:srgbClr val="FFFFFF"/>
                </a:solidFill>
              </a:defRPr>
            </a:lvl1pPr>
          </a:lstStyle>
          <a:p>
            <a:pPr>
              <a:defRPr/>
            </a:pPr>
            <a:fld id="{28A5A4C4-B719-724C-AD87-E5CBE22C4B5B}" type="slidenum">
              <a:rPr lang="en-US"/>
              <a:pPr>
                <a:defRPr/>
              </a:pPr>
              <a:t>‹#›</a:t>
            </a:fld>
            <a:endParaRPr lang="en-US"/>
          </a:p>
        </p:txBody>
      </p:sp>
      <p:sp>
        <p:nvSpPr>
          <p:cNvPr id="110599"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610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39354" indent="-28437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37471" indent="-227503"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2476" indent="-227503"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47459" indent="-227503"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20834"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20841"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solidFill>
                  <a:srgbClr val="FFFFFF"/>
                </a:solidFill>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solidFill>
                  <a:srgbClr val="FFFFFF"/>
                </a:solidFill>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solidFill>
                  <a:srgbClr val="FFFFFF"/>
                </a:solidFill>
              </a:defRPr>
            </a:lvl1pPr>
          </a:lstStyle>
          <a:p>
            <a:pPr>
              <a:defRPr/>
            </a:pPr>
            <a:fld id="{CBCD4914-FF6F-BB4A-83FE-EB42D331D2F6}" type="slidenum">
              <a:rPr lang="en-US"/>
              <a:pPr>
                <a:defRPr/>
              </a:pPr>
              <a:t>‹#›</a:t>
            </a:fld>
            <a:endParaRPr lang="en-US"/>
          </a:p>
        </p:txBody>
      </p:sp>
      <p:sp>
        <p:nvSpPr>
          <p:cNvPr id="120839"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6146"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39354" indent="-28437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37471" indent="-227503"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2476" indent="-227503"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47459" indent="-227503"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2370"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442371" name="Rectangle 3"/>
          <p:cNvSpPr>
            <a:spLocks noGrp="1" noChangeArrowheads="1"/>
          </p:cNvSpPr>
          <p:nvPr>
            <p:ph type="body" idx="1"/>
          </p:nvPr>
        </p:nvSpPr>
        <p:spPr bwMode="auto">
          <a:xfrm>
            <a:off x="457200" y="1600227"/>
            <a:ext cx="8229600" cy="4525963"/>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42372"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442373"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442374"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F8ED32A5-832D-CE4C-A645-4701C4DE4CD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47" r:id="rId1"/>
  </p:sldLayoutIdLst>
  <p:txStyles>
    <p:titleStyle>
      <a:lvl1pPr algn="ctr" rtl="0" eaLnBrk="0" fontAlgn="base" hangingPunct="0">
        <a:spcBef>
          <a:spcPct val="0"/>
        </a:spcBef>
        <a:spcAft>
          <a:spcPct val="0"/>
        </a:spcAft>
        <a:defRPr sz="4000" b="1">
          <a:solidFill>
            <a:srgbClr val="FFFFF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5pPr>
      <a:lvl6pPr marL="454998" algn="ctr" rtl="0" fontAlgn="base">
        <a:spcBef>
          <a:spcPct val="0"/>
        </a:spcBef>
        <a:spcAft>
          <a:spcPct val="0"/>
        </a:spcAft>
        <a:defRPr sz="4400">
          <a:solidFill>
            <a:schemeClr val="tx2"/>
          </a:solidFill>
          <a:latin typeface="Arial" charset="0"/>
        </a:defRPr>
      </a:lvl6pPr>
      <a:lvl7pPr marL="909996" algn="ctr" rtl="0" fontAlgn="base">
        <a:spcBef>
          <a:spcPct val="0"/>
        </a:spcBef>
        <a:spcAft>
          <a:spcPct val="0"/>
        </a:spcAft>
        <a:defRPr sz="4400">
          <a:solidFill>
            <a:schemeClr val="tx2"/>
          </a:solidFill>
          <a:latin typeface="Arial" charset="0"/>
        </a:defRPr>
      </a:lvl7pPr>
      <a:lvl8pPr marL="1364972" algn="ctr" rtl="0" fontAlgn="base">
        <a:spcBef>
          <a:spcPct val="0"/>
        </a:spcBef>
        <a:spcAft>
          <a:spcPct val="0"/>
        </a:spcAft>
        <a:defRPr sz="4400">
          <a:solidFill>
            <a:schemeClr val="tx2"/>
          </a:solidFill>
          <a:latin typeface="Arial" charset="0"/>
        </a:defRPr>
      </a:lvl8pPr>
      <a:lvl9pPr marL="1819980" algn="ctr" rtl="0" fontAlgn="base">
        <a:spcBef>
          <a:spcPct val="0"/>
        </a:spcBef>
        <a:spcAft>
          <a:spcPct val="0"/>
        </a:spcAft>
        <a:defRPr sz="4400">
          <a:solidFill>
            <a:schemeClr val="tx2"/>
          </a:solidFill>
          <a:latin typeface="Arial" charset="0"/>
        </a:defRPr>
      </a:lvl9pPr>
    </p:titleStyle>
    <p:bodyStyle>
      <a:lvl1pPr marL="341244" indent="-341244"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39354" indent="-284372"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ＭＳ Ｐゴシック" charset="-128"/>
        </a:defRPr>
      </a:lvl2pPr>
      <a:lvl3pPr marL="1137471"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ＭＳ Ｐゴシック" charset="-128"/>
        </a:defRPr>
      </a:lvl3pPr>
      <a:lvl4pPr marL="1592476" indent="-227503" algn="l" rtl="0" eaLnBrk="0" fontAlgn="base" hangingPunct="0">
        <a:spcBef>
          <a:spcPct val="20000"/>
        </a:spcBef>
        <a:spcAft>
          <a:spcPct val="0"/>
        </a:spcAft>
        <a:buChar char="–"/>
        <a:defRPr b="1">
          <a:solidFill>
            <a:srgbClr val="FFFFFF"/>
          </a:solidFill>
          <a:effectLst>
            <a:outerShdw blurRad="38100" dist="38100" dir="2700000" algn="tl">
              <a:srgbClr val="000000">
                <a:alpha val="43137"/>
              </a:srgbClr>
            </a:outerShdw>
          </a:effectLst>
          <a:latin typeface="+mn-lt"/>
          <a:ea typeface="ＭＳ Ｐゴシック" charset="-128"/>
        </a:defRPr>
      </a:lvl4pPr>
      <a:lvl5pPr marL="2047459" indent="-227503" algn="l" rtl="0" eaLnBrk="0" fontAlgn="base" hangingPunct="0">
        <a:spcBef>
          <a:spcPct val="20000"/>
        </a:spcBef>
        <a:spcAft>
          <a:spcPct val="0"/>
        </a:spcAft>
        <a:buChar char="»"/>
        <a:defRPr b="1">
          <a:solidFill>
            <a:srgbClr val="FFFFFF"/>
          </a:solidFill>
          <a:effectLst>
            <a:outerShdw blurRad="38100" dist="38100" dir="2700000" algn="tl">
              <a:srgbClr val="000000">
                <a:alpha val="43137"/>
              </a:srgbClr>
            </a:outerShdw>
          </a:effectLst>
          <a:latin typeface="+mn-lt"/>
          <a:ea typeface="ＭＳ Ｐゴシック" charset="-128"/>
        </a:defRPr>
      </a:lvl5pPr>
      <a:lvl6pPr marL="2502447" indent="-227503" algn="l" rtl="0" fontAlgn="base">
        <a:spcBef>
          <a:spcPct val="20000"/>
        </a:spcBef>
        <a:spcAft>
          <a:spcPct val="0"/>
        </a:spcAft>
        <a:buChar char="»"/>
        <a:defRPr sz="2000">
          <a:solidFill>
            <a:schemeClr val="tx1"/>
          </a:solidFill>
          <a:latin typeface="+mn-lt"/>
          <a:ea typeface="ＭＳ Ｐゴシック" charset="-128"/>
        </a:defRPr>
      </a:lvl6pPr>
      <a:lvl7pPr marL="2957449" indent="-227503" algn="l" rtl="0" fontAlgn="base">
        <a:spcBef>
          <a:spcPct val="20000"/>
        </a:spcBef>
        <a:spcAft>
          <a:spcPct val="0"/>
        </a:spcAft>
        <a:buChar char="»"/>
        <a:defRPr sz="2000">
          <a:solidFill>
            <a:schemeClr val="tx1"/>
          </a:solidFill>
          <a:latin typeface="+mn-lt"/>
          <a:ea typeface="ＭＳ Ｐゴシック" charset="-128"/>
        </a:defRPr>
      </a:lvl7pPr>
      <a:lvl8pPr marL="3412431" indent="-227503" algn="l" rtl="0" fontAlgn="base">
        <a:spcBef>
          <a:spcPct val="20000"/>
        </a:spcBef>
        <a:spcAft>
          <a:spcPct val="0"/>
        </a:spcAft>
        <a:buChar char="»"/>
        <a:defRPr sz="2000">
          <a:solidFill>
            <a:schemeClr val="tx1"/>
          </a:solidFill>
          <a:latin typeface="+mn-lt"/>
          <a:ea typeface="ＭＳ Ｐゴシック" charset="-128"/>
        </a:defRPr>
      </a:lvl8pPr>
      <a:lvl9pPr marL="3867430" indent="-227503"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27"/>
            <a:ext cx="8229600" cy="4525963"/>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mn-lt"/>
                <a:ea typeface="Arial" pitchFamily="-107" charset="0"/>
                <a:cs typeface="Arial" pitchFamily="-107"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mn-lt"/>
                <a:ea typeface="Arial" pitchFamily="-107" charset="0"/>
                <a:cs typeface="Arial" pitchFamily="-107"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cs typeface="Arial" charset="0"/>
              </a:defRPr>
            </a:lvl1pPr>
          </a:lstStyle>
          <a:p>
            <a:pPr>
              <a:defRPr/>
            </a:pPr>
            <a:fld id="{34E7343B-7D37-984D-8E61-2A9B3F7EB6A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10" r:id="rId1"/>
  </p:sldLayoutIdLst>
  <p:txStyles>
    <p:titleStyle>
      <a:lvl1pPr algn="ctr" rtl="0" eaLnBrk="0" fontAlgn="base" hangingPunct="0">
        <a:spcBef>
          <a:spcPct val="0"/>
        </a:spcBef>
        <a:spcAft>
          <a:spcPct val="0"/>
        </a:spcAft>
        <a:defRPr sz="4400" b="1">
          <a:solidFill>
            <a:srgbClr val="FFFFFF"/>
          </a:solidFill>
          <a:effectLst>
            <a:outerShdw blurRad="38100" dist="38100" dir="2700000" algn="tl">
              <a:srgbClr val="000000">
                <a:alpha val="43137"/>
              </a:srgbClr>
            </a:outerShdw>
          </a:effectLst>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4998"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09996"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64972"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1998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1244" indent="-341244"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ＭＳ Ｐゴシック" charset="0"/>
          <a:cs typeface="+mn-cs"/>
        </a:defRPr>
      </a:lvl1pPr>
      <a:lvl2pPr marL="739354" indent="-284372"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37471" indent="-227503"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592476"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47459"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27"/>
            <a:ext cx="8229600" cy="4525963"/>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Arial" charset="0"/>
                <a:cs typeface="Arial"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Arial" charset="0"/>
                <a:cs typeface="Arial"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cs typeface="Arial" charset="0"/>
              </a:defRPr>
            </a:lvl1pPr>
          </a:lstStyle>
          <a:p>
            <a:pPr>
              <a:defRPr/>
            </a:pPr>
            <a:fld id="{087E76E7-0900-044B-A929-9B319518230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49" r:id="rId1"/>
    <p:sldLayoutId id="2147496150" r:id="rId2"/>
    <p:sldLayoutId id="2147496151" r:id="rId3"/>
  </p:sldLayoutIdLst>
  <p:txStyles>
    <p:titleStyle>
      <a:lvl1pPr algn="ctr" rtl="0" eaLnBrk="0" fontAlgn="base" hangingPunct="0">
        <a:spcBef>
          <a:spcPct val="0"/>
        </a:spcBef>
        <a:spcAft>
          <a:spcPct val="0"/>
        </a:spcAft>
        <a:defRPr sz="4400" b="1">
          <a:solidFill>
            <a:srgbClr val="FFFFFF"/>
          </a:solidFill>
          <a:effectLst>
            <a:outerShdw blurRad="38100" dist="38100" dir="2700000" algn="tl">
              <a:srgbClr val="000000">
                <a:alpha val="43137"/>
              </a:srgbClr>
            </a:outerShdw>
          </a:effectLst>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4998"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09996"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64972"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1998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1244" indent="-341244"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ＭＳ Ｐゴシック" charset="0"/>
          <a:cs typeface="+mn-cs"/>
        </a:defRPr>
      </a:lvl1pPr>
      <a:lvl2pPr marL="739354" indent="-284372"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37471" indent="-227503"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592476"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47459"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27"/>
            <a:ext cx="8229600" cy="4525963"/>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a:ea typeface="Arial" pitchFamily="-107" charset="0"/>
                <a:cs typeface="Arial" pitchFamily="-107"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a:ea typeface="Arial" pitchFamily="-107" charset="0"/>
                <a:cs typeface="Arial" pitchFamily="-107"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cs typeface="Arial" charset="0"/>
              </a:defRPr>
            </a:lvl1pPr>
          </a:lstStyle>
          <a:p>
            <a:pPr>
              <a:defRPr/>
            </a:pPr>
            <a:fld id="{45491F41-B2F5-CD49-BA61-C8939334FB6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11" r:id="rId1"/>
    <p:sldLayoutId id="2147496112" r:id="rId2"/>
    <p:sldLayoutId id="2147496113" r:id="rId3"/>
    <p:sldLayoutId id="2147496114" r:id="rId4"/>
    <p:sldLayoutId id="2147496115" r:id="rId5"/>
    <p:sldLayoutId id="2147496116" r:id="rId6"/>
    <p:sldLayoutId id="2147496117" r:id="rId7"/>
    <p:sldLayoutId id="2147496118" r:id="rId8"/>
    <p:sldLayoutId id="2147496119" r:id="rId9"/>
    <p:sldLayoutId id="2147496120" r:id="rId10"/>
    <p:sldLayoutId id="2147496121" r:id="rId11"/>
    <p:sldLayoutId id="2147496122" r:id="rId12"/>
    <p:sldLayoutId id="2147496123" r:id="rId13"/>
  </p:sldLayoutIdLst>
  <p:txStyles>
    <p:titleStyle>
      <a:lvl1pPr algn="ctr" rtl="0" eaLnBrk="0" fontAlgn="base" hangingPunct="0">
        <a:spcBef>
          <a:spcPct val="0"/>
        </a:spcBef>
        <a:spcAft>
          <a:spcPct val="0"/>
        </a:spcAft>
        <a:defRPr sz="4400" b="1">
          <a:solidFill>
            <a:srgbClr val="FFFFFF"/>
          </a:solidFill>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4998"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09996"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64972"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1998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1244" indent="-341244"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ＭＳ Ｐゴシック" charset="0"/>
          <a:cs typeface="+mn-cs"/>
        </a:defRPr>
      </a:lvl1pPr>
      <a:lvl2pPr marL="739354" indent="-284372"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37471" indent="-227503"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592476"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47459"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6626" name="Group 1026"/>
          <p:cNvGrpSpPr>
            <a:grpSpLocks/>
          </p:cNvGrpSpPr>
          <p:nvPr/>
        </p:nvGrpSpPr>
        <p:grpSpPr bwMode="auto">
          <a:xfrm>
            <a:off x="0" y="28"/>
            <a:ext cx="9144000" cy="6856413"/>
            <a:chOff x="0" y="0"/>
            <a:chExt cx="5760" cy="4319"/>
          </a:xfrm>
        </p:grpSpPr>
        <p:sp>
          <p:nvSpPr>
            <p:cNvPr id="73731"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32"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33"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35" name="Freeform 1030"/>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3735"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ea typeface="ＭＳ Ｐゴシック" charset="-128"/>
                <a:cs typeface="ＭＳ Ｐゴシック" charset="-128"/>
              </a:endParaRPr>
            </a:p>
          </p:txBody>
        </p:sp>
        <p:sp>
          <p:nvSpPr>
            <p:cNvPr id="26637" name="Freeform 1032"/>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6638" name="Freeform 1033"/>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3738"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0" name="Freeform 1035"/>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3740"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2" name="Freeform 1037"/>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3742"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4" name="Freeform 1039"/>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3744"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45"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46"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8"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3748"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0"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3750"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51"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ea typeface="ＭＳ Ｐゴシック" charset="-128"/>
                <a:cs typeface="ＭＳ Ｐゴシック" charset="-128"/>
              </a:endParaRPr>
            </a:p>
          </p:txBody>
        </p:sp>
        <p:sp>
          <p:nvSpPr>
            <p:cNvPr id="73752"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4"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3754"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55"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7" name="Freeform 1052"/>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3757"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9"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3759"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0"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1"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2"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3"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4"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5"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6"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grpSp>
          <p:nvGrpSpPr>
            <p:cNvPr id="26668" name="Group 1063"/>
            <p:cNvGrpSpPr>
              <a:grpSpLocks/>
            </p:cNvGrpSpPr>
            <p:nvPr userDrawn="1"/>
          </p:nvGrpSpPr>
          <p:grpSpPr bwMode="auto">
            <a:xfrm>
              <a:off x="0" y="1632"/>
              <a:ext cx="5758" cy="1858"/>
              <a:chOff x="0" y="1632"/>
              <a:chExt cx="5758" cy="1858"/>
            </a:xfrm>
          </p:grpSpPr>
          <p:sp>
            <p:nvSpPr>
              <p:cNvPr id="73768"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9"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grpSp>
      </p:grpSp>
      <p:sp>
        <p:nvSpPr>
          <p:cNvPr id="73770" name="Rectangle 1066"/>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3771" name="Rectangle 1067"/>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3772" name="Rectangle 1068"/>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73773" name="Rectangle 106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73774" name="Rectangle 107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a:defRPr/>
            </a:pPr>
            <a:fld id="{AA336FCD-6F11-0141-A062-845E0683101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044" r:id="rId1"/>
    <p:sldLayoutId id="2147496045" r:id="rId2"/>
    <p:sldLayoutId id="2147496046" r:id="rId3"/>
    <p:sldLayoutId id="2147496047" r:id="rId4"/>
    <p:sldLayoutId id="2147496048" r:id="rId5"/>
    <p:sldLayoutId id="2147496049" r:id="rId6"/>
    <p:sldLayoutId id="2147496050" r:id="rId7"/>
    <p:sldLayoutId id="2147496051" r:id="rId8"/>
    <p:sldLayoutId id="2147496052" r:id="rId9"/>
    <p:sldLayoutId id="2147496053" r:id="rId10"/>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12"/>
        </a:buBlip>
        <a:defRPr sz="3200">
          <a:solidFill>
            <a:schemeClr val="tx1"/>
          </a:solidFill>
          <a:effectLst>
            <a:outerShdw blurRad="38100" dist="38100" dir="2700000" algn="tl">
              <a:srgbClr val="000000"/>
            </a:outerShdw>
          </a:effectLst>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14"/>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6pPr>
      <a:lvl7pPr marL="2957449"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7pPr>
      <a:lvl8pPr marL="3412431"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8pPr>
      <a:lvl9pPr marL="3867430"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1" hangingPunct="1">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1" hangingPunct="1">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CE3F7E60-8923-AC44-AB66-55DB94BA31E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52" r:id="rId1"/>
    <p:sldLayoutId id="2147496153" r:id="rId2"/>
    <p:sldLayoutId id="2147496154" r:id="rId3"/>
    <p:sldLayoutId id="2147496155" r:id="rId4"/>
    <p:sldLayoutId id="2147496156" r:id="rId5"/>
    <p:sldLayoutId id="2147496157" r:id="rId6"/>
    <p:sldLayoutId id="2147496158" r:id="rId7"/>
    <p:sldLayoutId id="2147496159" r:id="rId8"/>
    <p:sldLayoutId id="2147496160" r:id="rId9"/>
    <p:sldLayoutId id="2147496161" r:id="rId10"/>
    <p:sldLayoutId id="2147496162" r:id="rId11"/>
    <p:sldLayoutId id="2147496163"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4998" algn="ctr" rtl="0" fontAlgn="base">
        <a:spcBef>
          <a:spcPct val="0"/>
        </a:spcBef>
        <a:spcAft>
          <a:spcPct val="0"/>
        </a:spcAft>
        <a:defRPr sz="4400">
          <a:solidFill>
            <a:schemeClr val="tx2"/>
          </a:solidFill>
          <a:latin typeface="Arial" pitchFamily="-112" charset="0"/>
        </a:defRPr>
      </a:lvl6pPr>
      <a:lvl7pPr marL="909996" algn="ctr" rtl="0" fontAlgn="base">
        <a:spcBef>
          <a:spcPct val="0"/>
        </a:spcBef>
        <a:spcAft>
          <a:spcPct val="0"/>
        </a:spcAft>
        <a:defRPr sz="4400">
          <a:solidFill>
            <a:schemeClr val="tx2"/>
          </a:solidFill>
          <a:latin typeface="Arial" pitchFamily="-112" charset="0"/>
        </a:defRPr>
      </a:lvl7pPr>
      <a:lvl8pPr marL="1364972" algn="ctr" rtl="0" fontAlgn="base">
        <a:spcBef>
          <a:spcPct val="0"/>
        </a:spcBef>
        <a:spcAft>
          <a:spcPct val="0"/>
        </a:spcAft>
        <a:defRPr sz="4400">
          <a:solidFill>
            <a:schemeClr val="tx2"/>
          </a:solidFill>
          <a:latin typeface="Arial" pitchFamily="-112" charset="0"/>
        </a:defRPr>
      </a:lvl8pPr>
      <a:lvl9pPr marL="1819980" algn="ctr" rtl="0" fontAlgn="base">
        <a:spcBef>
          <a:spcPct val="0"/>
        </a:spcBef>
        <a:spcAft>
          <a:spcPct val="0"/>
        </a:spcAft>
        <a:defRPr sz="4400">
          <a:solidFill>
            <a:schemeClr val="tx2"/>
          </a:solidFill>
          <a:latin typeface="Arial" pitchFamily="-112" charset="0"/>
        </a:defRPr>
      </a:lvl9pPr>
    </p:titleStyle>
    <p:bodyStyle>
      <a:lvl1pPr marL="341244" indent="-341244"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39354" indent="-284372"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37471" indent="-227503"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592476" indent="-22750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47459" indent="-22750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02447" indent="-227503" algn="l" rtl="0" fontAlgn="base">
        <a:spcBef>
          <a:spcPct val="20000"/>
        </a:spcBef>
        <a:spcAft>
          <a:spcPct val="0"/>
        </a:spcAft>
        <a:buChar char="»"/>
        <a:defRPr sz="2000">
          <a:solidFill>
            <a:schemeClr val="tx1"/>
          </a:solidFill>
          <a:latin typeface="+mn-lt"/>
          <a:ea typeface="ＭＳ Ｐゴシック" pitchFamily="-112"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12"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12"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17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617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61D34251-D6B2-D940-A724-96075710B7D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64" r:id="rId1"/>
    <p:sldLayoutId id="2147496165" r:id="rId2"/>
    <p:sldLayoutId id="2147496166" r:id="rId3"/>
    <p:sldLayoutId id="2147496167" r:id="rId4"/>
    <p:sldLayoutId id="2147496168" r:id="rId5"/>
    <p:sldLayoutId id="2147496169" r:id="rId6"/>
    <p:sldLayoutId id="2147496170" r:id="rId7"/>
    <p:sldLayoutId id="2147496171" r:id="rId8"/>
    <p:sldLayoutId id="2147496172" r:id="rId9"/>
    <p:sldLayoutId id="2147496173" r:id="rId10"/>
    <p:sldLayoutId id="2147496174" r:id="rId11"/>
    <p:sldLayoutId id="2147496175"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39354" indent="-284372"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37471" indent="-227503"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592476" indent="-22750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47459" indent="-22750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51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75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F3C1391E-BBB4-B84D-AD1C-8084018069A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76" r:id="rId1"/>
    <p:sldLayoutId id="2147496177" r:id="rId2"/>
    <p:sldLayoutId id="2147496178" r:id="rId3"/>
    <p:sldLayoutId id="2147496179" r:id="rId4"/>
    <p:sldLayoutId id="2147496180" r:id="rId5"/>
    <p:sldLayoutId id="2147496181" r:id="rId6"/>
    <p:sldLayoutId id="2147496182" r:id="rId7"/>
    <p:sldLayoutId id="2147496183" r:id="rId8"/>
    <p:sldLayoutId id="2147496184" r:id="rId9"/>
    <p:sldLayoutId id="2147496185" r:id="rId10"/>
    <p:sldLayoutId id="2147496186" r:id="rId11"/>
    <p:sldLayoutId id="2147496187"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39354" indent="-284372"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37471" indent="-227503"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592476" indent="-22750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47459" indent="-22750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8418"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670" tIns="40835" rIns="81670" bIns="40835" anchor="ctr"/>
          <a:lstStyle/>
          <a:p>
            <a:endParaRPr lang="en-US">
              <a:solidFill>
                <a:srgbClr val="000000"/>
              </a:solidFill>
              <a:ea typeface="MS Gothic" charset="0"/>
              <a:cs typeface="MS Gothic" charset="0"/>
            </a:endParaRPr>
          </a:p>
        </p:txBody>
      </p:sp>
      <p:sp>
        <p:nvSpPr>
          <p:cNvPr id="1026" name="Text Box 2"/>
          <p:cNvSpPr txBox="1">
            <a:spLocks noChangeArrowheads="1"/>
          </p:cNvSpPr>
          <p:nvPr/>
        </p:nvSpPr>
        <p:spPr bwMode="auto">
          <a:xfrm>
            <a:off x="757955" y="6562424"/>
            <a:ext cx="876501" cy="222912"/>
          </a:xfrm>
          <a:prstGeom prst="rect">
            <a:avLst/>
          </a:prstGeom>
          <a:noFill/>
          <a:ln w="9525">
            <a:noFill/>
            <a:round/>
            <a:headEnd/>
            <a:tailEnd/>
          </a:ln>
          <a:effectLst/>
        </p:spPr>
        <p:txBody>
          <a:bodyPr wrap="none" lIns="80384" tIns="41798" rIns="80384" bIns="417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9pPr>
          </a:lstStyle>
          <a:p>
            <a:pPr algn="ctr" eaLnBrk="1" hangingPunct="1">
              <a:spcBef>
                <a:spcPts val="500"/>
              </a:spcBef>
              <a:buClr>
                <a:srgbClr val="FFFFFF"/>
              </a:buClr>
              <a:buFont typeface="Arial" charset="0"/>
              <a:buNone/>
              <a:defRPr/>
            </a:pPr>
            <a:r>
              <a:rPr lang="en-GB" sz="800" b="1">
                <a:solidFill>
                  <a:srgbClr val="FFFFFF"/>
                </a:solidFill>
                <a:latin typeface="Arial" charset="0"/>
                <a:ea typeface="MS Gothic" charset="0"/>
                <a:cs typeface="MS Gothic" charset="0"/>
              </a:rPr>
              <a:t>© </a:t>
            </a:r>
            <a:r>
              <a:rPr lang="en-GB" sz="900" b="1">
                <a:solidFill>
                  <a:srgbClr val="FFFFFF"/>
                </a:solidFill>
                <a:latin typeface="Arial" charset="0"/>
                <a:ea typeface="MS Gothic" charset="0"/>
                <a:cs typeface="MS Gothic" charset="0"/>
              </a:rPr>
              <a:t>2006</a:t>
            </a:r>
            <a:r>
              <a:rPr lang="en-GB" sz="800" b="1">
                <a:solidFill>
                  <a:srgbClr val="FFFFFF"/>
                </a:solidFill>
                <a:latin typeface="Arial" charset="0"/>
                <a:ea typeface="MS Gothic" charset="0"/>
                <a:cs typeface="MS Gothic" charset="0"/>
              </a:rPr>
              <a:t> TBBMI</a:t>
            </a:r>
          </a:p>
        </p:txBody>
      </p:sp>
      <p:sp>
        <p:nvSpPr>
          <p:cNvPr id="188420" name="Rectangle 3"/>
          <p:cNvSpPr>
            <a:spLocks noChangeArrowheads="1"/>
          </p:cNvSpPr>
          <p:nvPr/>
        </p:nvSpPr>
        <p:spPr bwMode="auto">
          <a:xfrm>
            <a:off x="7844536" y="6546051"/>
            <a:ext cx="673369" cy="2255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384" tIns="41798" rIns="80384" bIns="41798" anchor="ctr">
            <a:spAutoFit/>
          </a:bodyPr>
          <a:lstStyle/>
          <a:p>
            <a:pPr algn="ctr">
              <a:buClr>
                <a:srgbClr val="FFFFFF"/>
              </a:buClr>
              <a:buFont typeface="Comic Sans MS" charset="0"/>
              <a:buNone/>
              <a:tabLst>
                <a:tab pos="0" algn="l"/>
                <a:tab pos="815195" algn="l"/>
                <a:tab pos="1631963" algn="l"/>
                <a:tab pos="2448734" algn="l"/>
                <a:tab pos="3265505" algn="l"/>
                <a:tab pos="4082279" algn="l"/>
                <a:tab pos="4899056" algn="l"/>
                <a:tab pos="5715823" algn="l"/>
                <a:tab pos="6532599" algn="l"/>
                <a:tab pos="7349369" algn="l"/>
                <a:tab pos="8166138" algn="l"/>
                <a:tab pos="8981332" algn="l"/>
              </a:tabLst>
            </a:pPr>
            <a:r>
              <a:rPr lang="en-GB" sz="900" b="1">
                <a:solidFill>
                  <a:srgbClr val="FFFFFF"/>
                </a:solidFill>
                <a:latin typeface="Comic Sans MS" charset="0"/>
                <a:ea typeface="MS Gothic" charset="0"/>
                <a:cs typeface="MS Gothic" charset="0"/>
              </a:rPr>
              <a:t>9.65.08.</a:t>
            </a:r>
          </a:p>
        </p:txBody>
      </p:sp>
      <p:sp>
        <p:nvSpPr>
          <p:cNvPr id="188421" name="Rectangle 4"/>
          <p:cNvSpPr>
            <a:spLocks noChangeArrowheads="1"/>
          </p:cNvSpPr>
          <p:nvPr/>
        </p:nvSpPr>
        <p:spPr bwMode="auto">
          <a:xfrm>
            <a:off x="461998" y="106365"/>
            <a:ext cx="4060825" cy="9965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656" tIns="45331" rIns="90656" bIns="45331">
            <a:spAutoFit/>
          </a:bodyPr>
          <a:lstStyle/>
          <a:p>
            <a:pPr>
              <a:lnSpc>
                <a:spcPct val="125000"/>
              </a:lnSpc>
              <a:spcBef>
                <a:spcPts val="1350"/>
              </a:spcBef>
              <a:buClr>
                <a:srgbClr val="FFFF00"/>
              </a:buClr>
              <a:buFont typeface="Helvetica" charset="0"/>
              <a:buNone/>
              <a:tabLst>
                <a:tab pos="0" algn="l"/>
                <a:tab pos="815195" algn="l"/>
                <a:tab pos="1631963" algn="l"/>
                <a:tab pos="2448734" algn="l"/>
                <a:tab pos="3265505" algn="l"/>
                <a:tab pos="4082279" algn="l"/>
                <a:tab pos="4899056" algn="l"/>
                <a:tab pos="5715823" algn="l"/>
                <a:tab pos="6532599" algn="l"/>
                <a:tab pos="7349369" algn="l"/>
                <a:tab pos="8166138" algn="l"/>
                <a:tab pos="8981332" algn="l"/>
              </a:tabLst>
            </a:pPr>
            <a:r>
              <a:rPr lang="en-GB" b="1">
                <a:solidFill>
                  <a:srgbClr val="FFFF00"/>
                </a:solidFill>
                <a:latin typeface="Helvetica" charset="0"/>
                <a:ea typeface="MS Gothic" charset="0"/>
                <a:cs typeface="MS Gothic" charset="0"/>
              </a:rPr>
              <a:t>The  New Testament          Comes Together</a:t>
            </a:r>
          </a:p>
        </p:txBody>
      </p:sp>
    </p:spTree>
  </p:cSld>
  <p:clrMap bg1="lt1" tx1="dk1" bg2="lt2" tx2="dk2" accent1="accent1" accent2="accent2" accent3="accent3" accent4="accent4" accent5="accent5" accent6="accent6" hlink="hlink" folHlink="folHlink"/>
  <p:sldLayoutIdLst>
    <p:sldLayoutId id="2147496124" r:id="rId1"/>
  </p:sldLayoutIdLst>
  <p:txStyles>
    <p:titleStyle>
      <a:lvl1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08307"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16617"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24929"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33234"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4920" indent="-334920" algn="l" defTabSz="407595"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28302" indent="-279627" algn="l" defTabSz="407595"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0102" indent="-222762" algn="l" defTabSz="407595"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0350" indent="-222762" algn="l" defTabSz="40759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19032" indent="-222762" algn="l" defTabSz="40759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28583"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36894"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45213"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53503"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08307" rtl="0" eaLnBrk="1" latinLnBrk="0" hangingPunct="1">
        <a:defRPr sz="1600" kern="1200">
          <a:solidFill>
            <a:schemeClr val="tx1"/>
          </a:solidFill>
          <a:latin typeface="+mn-lt"/>
          <a:ea typeface="+mn-ea"/>
          <a:cs typeface="+mn-cs"/>
        </a:defRPr>
      </a:lvl1pPr>
      <a:lvl2pPr marL="408307" algn="l" defTabSz="408307" rtl="0" eaLnBrk="1" latinLnBrk="0" hangingPunct="1">
        <a:defRPr sz="1600" kern="1200">
          <a:solidFill>
            <a:schemeClr val="tx1"/>
          </a:solidFill>
          <a:latin typeface="+mn-lt"/>
          <a:ea typeface="+mn-ea"/>
          <a:cs typeface="+mn-cs"/>
        </a:defRPr>
      </a:lvl2pPr>
      <a:lvl3pPr marL="816617" algn="l" defTabSz="408307" rtl="0" eaLnBrk="1" latinLnBrk="0" hangingPunct="1">
        <a:defRPr sz="1600" kern="1200">
          <a:solidFill>
            <a:schemeClr val="tx1"/>
          </a:solidFill>
          <a:latin typeface="+mn-lt"/>
          <a:ea typeface="+mn-ea"/>
          <a:cs typeface="+mn-cs"/>
        </a:defRPr>
      </a:lvl3pPr>
      <a:lvl4pPr marL="1224929" algn="l" defTabSz="408307" rtl="0" eaLnBrk="1" latinLnBrk="0" hangingPunct="1">
        <a:defRPr sz="1600" kern="1200">
          <a:solidFill>
            <a:schemeClr val="tx1"/>
          </a:solidFill>
          <a:latin typeface="+mn-lt"/>
          <a:ea typeface="+mn-ea"/>
          <a:cs typeface="+mn-cs"/>
        </a:defRPr>
      </a:lvl4pPr>
      <a:lvl5pPr marL="1633234" algn="l" defTabSz="408307" rtl="0" eaLnBrk="1" latinLnBrk="0" hangingPunct="1">
        <a:defRPr sz="1600" kern="1200">
          <a:solidFill>
            <a:schemeClr val="tx1"/>
          </a:solidFill>
          <a:latin typeface="+mn-lt"/>
          <a:ea typeface="+mn-ea"/>
          <a:cs typeface="+mn-cs"/>
        </a:defRPr>
      </a:lvl5pPr>
      <a:lvl6pPr marL="2041536" algn="l" defTabSz="408307" rtl="0" eaLnBrk="1" latinLnBrk="0" hangingPunct="1">
        <a:defRPr sz="1600" kern="1200">
          <a:solidFill>
            <a:schemeClr val="tx1"/>
          </a:solidFill>
          <a:latin typeface="+mn-lt"/>
          <a:ea typeface="+mn-ea"/>
          <a:cs typeface="+mn-cs"/>
        </a:defRPr>
      </a:lvl6pPr>
      <a:lvl7pPr marL="2449851" algn="l" defTabSz="408307" rtl="0" eaLnBrk="1" latinLnBrk="0" hangingPunct="1">
        <a:defRPr sz="1600" kern="1200">
          <a:solidFill>
            <a:schemeClr val="tx1"/>
          </a:solidFill>
          <a:latin typeface="+mn-lt"/>
          <a:ea typeface="+mn-ea"/>
          <a:cs typeface="+mn-cs"/>
        </a:defRPr>
      </a:lvl7pPr>
      <a:lvl8pPr marL="2858168" algn="l" defTabSz="408307" rtl="0" eaLnBrk="1" latinLnBrk="0" hangingPunct="1">
        <a:defRPr sz="1600" kern="1200">
          <a:solidFill>
            <a:schemeClr val="tx1"/>
          </a:solidFill>
          <a:latin typeface="+mn-lt"/>
          <a:ea typeface="+mn-ea"/>
          <a:cs typeface="+mn-cs"/>
        </a:defRPr>
      </a:lvl8pPr>
      <a:lvl9pPr marL="3266469" algn="l" defTabSz="408307" rtl="0" eaLnBrk="1" latinLnBrk="0" hangingPunct="1">
        <a:defRPr sz="16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94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894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1" hangingPunct="1">
              <a:defRPr sz="1400" b="0">
                <a:solidFill>
                  <a:srgbClr val="000000"/>
                </a:solidFill>
                <a:latin typeface="Times New Roman"/>
                <a:ea typeface="ＭＳ Ｐゴシック" pitchFamily="34" charset="-128"/>
                <a:cs typeface="+mn-cs"/>
              </a:defRPr>
            </a:lvl1pPr>
          </a:lstStyle>
          <a:p>
            <a:pPr>
              <a:defRPr/>
            </a:pPr>
            <a:endParaRPr lang="en-US"/>
          </a:p>
        </p:txBody>
      </p:sp>
      <p:sp>
        <p:nvSpPr>
          <p:cNvPr id="61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1" hangingPunct="1">
              <a:defRPr sz="1400" b="0">
                <a:solidFill>
                  <a:srgbClr val="000000"/>
                </a:solidFill>
                <a:latin typeface="Times New Roman"/>
                <a:ea typeface="ＭＳ Ｐゴシック" pitchFamily="34" charset="-128"/>
                <a:cs typeface="+mn-cs"/>
              </a:defRPr>
            </a:lvl1pPr>
          </a:lstStyle>
          <a:p>
            <a:pPr>
              <a:defRPr/>
            </a:pPr>
            <a:endParaRPr lang="en-US"/>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74FA92B7-B403-6F43-B473-DB5E69C5D87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88"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65" charset="-128"/>
          <a:cs typeface="ＭＳ Ｐゴシック" pitchFamily="-65"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5pPr>
      <a:lvl6pPr marL="454998" algn="ctr" rtl="0" eaLnBrk="0" fontAlgn="base" hangingPunct="0">
        <a:spcBef>
          <a:spcPct val="0"/>
        </a:spcBef>
        <a:spcAft>
          <a:spcPct val="0"/>
        </a:spcAft>
        <a:defRPr sz="4400">
          <a:solidFill>
            <a:schemeClr val="tx2"/>
          </a:solidFill>
          <a:latin typeface="Times New Roman" charset="0"/>
        </a:defRPr>
      </a:lvl6pPr>
      <a:lvl7pPr marL="909996" algn="ctr" rtl="0" eaLnBrk="0" fontAlgn="base" hangingPunct="0">
        <a:spcBef>
          <a:spcPct val="0"/>
        </a:spcBef>
        <a:spcAft>
          <a:spcPct val="0"/>
        </a:spcAft>
        <a:defRPr sz="4400">
          <a:solidFill>
            <a:schemeClr val="tx2"/>
          </a:solidFill>
          <a:latin typeface="Times New Roman" charset="0"/>
        </a:defRPr>
      </a:lvl7pPr>
      <a:lvl8pPr marL="1364972" algn="ctr" rtl="0" eaLnBrk="0" fontAlgn="base" hangingPunct="0">
        <a:spcBef>
          <a:spcPct val="0"/>
        </a:spcBef>
        <a:spcAft>
          <a:spcPct val="0"/>
        </a:spcAft>
        <a:defRPr sz="4400">
          <a:solidFill>
            <a:schemeClr val="tx2"/>
          </a:solidFill>
          <a:latin typeface="Times New Roman" charset="0"/>
        </a:defRPr>
      </a:lvl8pPr>
      <a:lvl9pPr marL="1819980" algn="ctr" rtl="0" eaLnBrk="0" fontAlgn="base" hangingPunct="0">
        <a:spcBef>
          <a:spcPct val="0"/>
        </a:spcBef>
        <a:spcAft>
          <a:spcPct val="0"/>
        </a:spcAft>
        <a:defRPr sz="4400">
          <a:solidFill>
            <a:schemeClr val="tx2"/>
          </a:solidFill>
          <a:latin typeface="Times New Roman"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65" charset="-128"/>
          <a:cs typeface="ＭＳ Ｐゴシック" pitchFamily="-6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charset="-128"/>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charset="-128"/>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charset="-128"/>
        </a:defRPr>
      </a:lvl5pPr>
      <a:lvl6pPr marL="2502447" indent="-227503" algn="l" rtl="0" eaLnBrk="0" fontAlgn="base" hangingPunct="0">
        <a:spcBef>
          <a:spcPct val="20000"/>
        </a:spcBef>
        <a:spcAft>
          <a:spcPct val="0"/>
        </a:spcAft>
        <a:buChar char="»"/>
        <a:defRPr sz="2000">
          <a:solidFill>
            <a:schemeClr val="tx1"/>
          </a:solidFill>
          <a:latin typeface="+mn-lt"/>
          <a:ea typeface="ＭＳ Ｐゴシック" charset="-128"/>
        </a:defRPr>
      </a:lvl6pPr>
      <a:lvl7pPr marL="2957449" indent="-227503" algn="l" rtl="0" eaLnBrk="0" fontAlgn="base" hangingPunct="0">
        <a:spcBef>
          <a:spcPct val="20000"/>
        </a:spcBef>
        <a:spcAft>
          <a:spcPct val="0"/>
        </a:spcAft>
        <a:buChar char="»"/>
        <a:defRPr sz="2000">
          <a:solidFill>
            <a:schemeClr val="tx1"/>
          </a:solidFill>
          <a:latin typeface="+mn-lt"/>
          <a:ea typeface="ＭＳ Ｐゴシック" charset="-128"/>
        </a:defRPr>
      </a:lvl7pPr>
      <a:lvl8pPr marL="3412431" indent="-227503" algn="l" rtl="0" eaLnBrk="0" fontAlgn="base" hangingPunct="0">
        <a:spcBef>
          <a:spcPct val="20000"/>
        </a:spcBef>
        <a:spcAft>
          <a:spcPct val="0"/>
        </a:spcAft>
        <a:buChar char="»"/>
        <a:defRPr sz="2000">
          <a:solidFill>
            <a:schemeClr val="tx1"/>
          </a:solidFill>
          <a:latin typeface="+mn-lt"/>
          <a:ea typeface="ＭＳ Ｐゴシック" charset="-128"/>
        </a:defRPr>
      </a:lvl8pPr>
      <a:lvl9pPr marL="3867430" indent="-227503" algn="l" rtl="0" eaLnBrk="0" fontAlgn="base" hangingPunct="0">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70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217091" name="Rectangle 1027"/>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20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720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720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B4F0F694-9F3D-634E-85F1-B00CBE03915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25" r:id="rId1"/>
    <p:sldLayoutId id="2147496126" r:id="rId2"/>
    <p:sldLayoutId id="2147496127" r:id="rId3"/>
    <p:sldLayoutId id="2147496128" r:id="rId4"/>
    <p:sldLayoutId id="2147496129" r:id="rId5"/>
    <p:sldLayoutId id="2147496130" r:id="rId6"/>
    <p:sldLayoutId id="2147496131" r:id="rId7"/>
    <p:sldLayoutId id="2147496132" r:id="rId8"/>
    <p:sldLayoutId id="2147496133" r:id="rId9"/>
    <p:sldLayoutId id="2147496134" r:id="rId10"/>
    <p:sldLayoutId id="214749613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latin typeface="Arial" pitchFamily="-108" charset="0"/>
        </a:defRPr>
      </a:lvl6pPr>
      <a:lvl7pPr marL="909996" algn="ctr" rtl="0" fontAlgn="base">
        <a:spcBef>
          <a:spcPct val="0"/>
        </a:spcBef>
        <a:spcAft>
          <a:spcPct val="0"/>
        </a:spcAft>
        <a:defRPr sz="4400">
          <a:solidFill>
            <a:schemeClr val="tx2"/>
          </a:solidFill>
          <a:latin typeface="Arial" pitchFamily="-108" charset="0"/>
        </a:defRPr>
      </a:lvl7pPr>
      <a:lvl8pPr marL="1364972" algn="ctr" rtl="0" fontAlgn="base">
        <a:spcBef>
          <a:spcPct val="0"/>
        </a:spcBef>
        <a:spcAft>
          <a:spcPct val="0"/>
        </a:spcAft>
        <a:defRPr sz="4400">
          <a:solidFill>
            <a:schemeClr val="tx2"/>
          </a:solidFill>
          <a:latin typeface="Arial" pitchFamily="-108" charset="0"/>
        </a:defRPr>
      </a:lvl8pPr>
      <a:lvl9pPr marL="1819980" algn="ctr" rtl="0" fontAlgn="base">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9378" name="Rectangle 2"/>
          <p:cNvSpPr>
            <a:spLocks noGrp="1" noChangeArrowheads="1"/>
          </p:cNvSpPr>
          <p:nvPr>
            <p:ph type="title"/>
          </p:nvPr>
        </p:nvSpPr>
        <p:spPr bwMode="auto">
          <a:xfrm>
            <a:off x="38128"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2293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63F467EE-D92D-C746-B21F-828A3E7DEDC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212" r:id="rId1"/>
    <p:sldLayoutId id="2147496213" r:id="rId2"/>
    <p:sldLayoutId id="2147496214" r:id="rId3"/>
    <p:sldLayoutId id="2147496215" r:id="rId4"/>
    <p:sldLayoutId id="2147496216" r:id="rId5"/>
    <p:sldLayoutId id="2147496217" r:id="rId6"/>
    <p:sldLayoutId id="2147496218" r:id="rId7"/>
    <p:sldLayoutId id="2147496219" r:id="rId8"/>
    <p:sldLayoutId id="2147496220" r:id="rId9"/>
    <p:sldLayoutId id="2147496221" r:id="rId10"/>
    <p:sldLayoutId id="2147496222" r:id="rId11"/>
    <p:sldLayoutId id="2147496223" r:id="rId12"/>
    <p:sldLayoutId id="214749622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5pPr>
      <a:lvl6pPr marL="454998" algn="ctr" rtl="0" eaLnBrk="0" fontAlgn="base" hangingPunct="0">
        <a:spcBef>
          <a:spcPct val="0"/>
        </a:spcBef>
        <a:spcAft>
          <a:spcPct val="0"/>
        </a:spcAft>
        <a:defRPr sz="4400">
          <a:solidFill>
            <a:schemeClr val="tx2"/>
          </a:solidFill>
          <a:latin typeface="Times New Roman" pitchFamily="-112" charset="0"/>
        </a:defRPr>
      </a:lvl6pPr>
      <a:lvl7pPr marL="909996" algn="ctr" rtl="0" eaLnBrk="0" fontAlgn="base" hangingPunct="0">
        <a:spcBef>
          <a:spcPct val="0"/>
        </a:spcBef>
        <a:spcAft>
          <a:spcPct val="0"/>
        </a:spcAft>
        <a:defRPr sz="4400">
          <a:solidFill>
            <a:schemeClr val="tx2"/>
          </a:solidFill>
          <a:latin typeface="Times New Roman" pitchFamily="-112" charset="0"/>
        </a:defRPr>
      </a:lvl7pPr>
      <a:lvl8pPr marL="1364972" algn="ctr" rtl="0" eaLnBrk="0" fontAlgn="base" hangingPunct="0">
        <a:spcBef>
          <a:spcPct val="0"/>
        </a:spcBef>
        <a:spcAft>
          <a:spcPct val="0"/>
        </a:spcAft>
        <a:defRPr sz="4400">
          <a:solidFill>
            <a:schemeClr val="tx2"/>
          </a:solidFill>
          <a:latin typeface="Times New Roman" pitchFamily="-112" charset="0"/>
        </a:defRPr>
      </a:lvl8pPr>
      <a:lvl9pPr marL="1819980" algn="ctr" rtl="0" eaLnBrk="0" fontAlgn="base" hangingPunct="0">
        <a:spcBef>
          <a:spcPct val="0"/>
        </a:spcBef>
        <a:spcAft>
          <a:spcPct val="0"/>
        </a:spcAft>
        <a:defRPr sz="4400">
          <a:solidFill>
            <a:schemeClr val="tx2"/>
          </a:solidFill>
          <a:latin typeface="Times New Roman" pitchFamily="-112" charset="0"/>
        </a:defRPr>
      </a:lvl9pPr>
    </p:titleStyle>
    <p:bodyStyle>
      <a:lvl1pPr marL="341244" indent="-341244"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39354" indent="-284372"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37471" indent="-22750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2476" indent="-22750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47459" indent="-22750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02447"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57449"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12431"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67430"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134999" y="889004"/>
            <a:ext cx="8885237" cy="1155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628" tIns="45812" rIns="91628" bIns="45812"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134940" y="2116199"/>
            <a:ext cx="8896350" cy="413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628" tIns="45812" rIns="91628" bIns="4581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316" name="Freeform 4"/>
          <p:cNvSpPr>
            <a:spLocks/>
          </p:cNvSpPr>
          <p:nvPr/>
        </p:nvSpPr>
        <p:spPr bwMode="auto">
          <a:xfrm>
            <a:off x="3587751" y="53979"/>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3317" name="Oval 5"/>
          <p:cNvSpPr>
            <a:spLocks noChangeArrowheads="1"/>
          </p:cNvSpPr>
          <p:nvPr/>
        </p:nvSpPr>
        <p:spPr bwMode="auto">
          <a:xfrm>
            <a:off x="4205288" y="61914"/>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lIns="90993" tIns="45499" rIns="90993" bIns="45499"/>
          <a:lstStyle/>
          <a:p>
            <a:pPr algn="ctr"/>
            <a:endParaRPr kumimoji="1" lang="en-US">
              <a:solidFill>
                <a:srgbClr val="FFFFCC"/>
              </a:solidFill>
            </a:endParaRPr>
          </a:p>
        </p:txBody>
      </p:sp>
      <p:sp>
        <p:nvSpPr>
          <p:cNvPr id="13318" name="Freeform 6"/>
          <p:cNvSpPr>
            <a:spLocks/>
          </p:cNvSpPr>
          <p:nvPr/>
        </p:nvSpPr>
        <p:spPr bwMode="auto">
          <a:xfrm>
            <a:off x="3586191" y="452439"/>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3319" name="Freeform 7"/>
          <p:cNvSpPr>
            <a:spLocks/>
          </p:cNvSpPr>
          <p:nvPr/>
        </p:nvSpPr>
        <p:spPr bwMode="auto">
          <a:xfrm>
            <a:off x="3586191"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3320"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3321" name="Freeform 9"/>
          <p:cNvSpPr>
            <a:spLocks/>
          </p:cNvSpPr>
          <p:nvPr/>
        </p:nvSpPr>
        <p:spPr bwMode="auto">
          <a:xfrm>
            <a:off x="4868911" y="249241"/>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3322" name="Freeform 10"/>
          <p:cNvSpPr>
            <a:spLocks/>
          </p:cNvSpPr>
          <p:nvPr/>
        </p:nvSpPr>
        <p:spPr bwMode="auto">
          <a:xfrm>
            <a:off x="3605241" y="19078"/>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3323" name="Freeform 11"/>
          <p:cNvSpPr>
            <a:spLocks/>
          </p:cNvSpPr>
          <p:nvPr/>
        </p:nvSpPr>
        <p:spPr bwMode="auto">
          <a:xfrm>
            <a:off x="4191001"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grpSp>
        <p:nvGrpSpPr>
          <p:cNvPr id="13324" name="Group 12"/>
          <p:cNvGrpSpPr>
            <a:grpSpLocks/>
          </p:cNvGrpSpPr>
          <p:nvPr/>
        </p:nvGrpSpPr>
        <p:grpSpPr bwMode="auto">
          <a:xfrm>
            <a:off x="63500" y="153991"/>
            <a:ext cx="3435350" cy="520700"/>
            <a:chOff x="40" y="97"/>
            <a:chExt cx="2164" cy="328"/>
          </a:xfrm>
        </p:grpSpPr>
        <p:sp>
          <p:nvSpPr>
            <p:cNvPr id="13334"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5"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6"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7"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8"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grpSp>
      <p:grpSp>
        <p:nvGrpSpPr>
          <p:cNvPr id="13325" name="Group 18"/>
          <p:cNvGrpSpPr>
            <a:grpSpLocks/>
          </p:cNvGrpSpPr>
          <p:nvPr/>
        </p:nvGrpSpPr>
        <p:grpSpPr bwMode="auto">
          <a:xfrm>
            <a:off x="5646740" y="153988"/>
            <a:ext cx="3435350" cy="552450"/>
            <a:chOff x="3557" y="97"/>
            <a:chExt cx="2164" cy="348"/>
          </a:xfrm>
        </p:grpSpPr>
        <p:sp>
          <p:nvSpPr>
            <p:cNvPr id="13329"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0"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1"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2"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3"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grpSp>
      <p:sp>
        <p:nvSpPr>
          <p:cNvPr id="17205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0993" tIns="45499" rIns="90993" bIns="45499"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0993" tIns="45499" rIns="90993" bIns="45499"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0993" tIns="45499" rIns="90993" bIns="45499" numCol="1" anchor="t" anchorCtr="0" compatLnSpc="1">
            <a:prstTxWarp prst="textNoShape">
              <a:avLst/>
            </a:prstTxWarp>
          </a:bodyPr>
          <a:lstStyle>
            <a:lvl1pPr algn="r" eaLnBrk="1" hangingPunct="1">
              <a:defRPr sz="1400">
                <a:latin typeface="Times New Roman" charset="0"/>
              </a:defRPr>
            </a:lvl1pPr>
          </a:lstStyle>
          <a:p>
            <a:pPr>
              <a:defRPr/>
            </a:pPr>
            <a:fld id="{CCFF6028-7C11-0E42-A501-CDE45760444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5335121"/>
      </p:ext>
    </p:extLst>
  </p:cSld>
  <p:clrMap bg1="dk2" tx1="lt1" bg2="dk1" tx2="lt2" accent1="accent1" accent2="accent2" accent3="accent3" accent4="accent4" accent5="accent5" accent6="accent6" hlink="hlink" folHlink="folHlink"/>
  <p:sldLayoutIdLst>
    <p:sldLayoutId id="2147496262" r:id="rId1"/>
    <p:sldLayoutId id="2147496263" r:id="rId2"/>
    <p:sldLayoutId id="2147496264" r:id="rId3"/>
    <p:sldLayoutId id="2147496265" r:id="rId4"/>
    <p:sldLayoutId id="2147496266" r:id="rId5"/>
    <p:sldLayoutId id="2147496267" r:id="rId6"/>
    <p:sldLayoutId id="2147496268" r:id="rId7"/>
    <p:sldLayoutId id="2147496269" r:id="rId8"/>
    <p:sldLayoutId id="2147496270" r:id="rId9"/>
    <p:sldLayoutId id="2147496271" r:id="rId10"/>
    <p:sldLayoutId id="2147496272" r:id="rId11"/>
  </p:sldLayoutIdLst>
  <p:txStyles>
    <p:titleStyle>
      <a:lvl1pPr algn="ctr" rtl="0" eaLnBrk="0" fontAlgn="base" hangingPunct="0">
        <a:spcBef>
          <a:spcPct val="0"/>
        </a:spcBef>
        <a:spcAft>
          <a:spcPct val="0"/>
        </a:spcAft>
        <a:defRPr sz="4400">
          <a:solidFill>
            <a:schemeClr val="tx2"/>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4998" algn="ctr" rtl="0" fontAlgn="base">
        <a:spcBef>
          <a:spcPct val="0"/>
        </a:spcBef>
        <a:spcAft>
          <a:spcPct val="0"/>
        </a:spcAft>
        <a:defRPr sz="4400">
          <a:solidFill>
            <a:schemeClr val="tx2"/>
          </a:solidFill>
          <a:latin typeface="Times New Roman" charset="0"/>
        </a:defRPr>
      </a:lvl6pPr>
      <a:lvl7pPr marL="909996" algn="ctr" rtl="0" fontAlgn="base">
        <a:spcBef>
          <a:spcPct val="0"/>
        </a:spcBef>
        <a:spcAft>
          <a:spcPct val="0"/>
        </a:spcAft>
        <a:defRPr sz="4400">
          <a:solidFill>
            <a:schemeClr val="tx2"/>
          </a:solidFill>
          <a:latin typeface="Times New Roman" charset="0"/>
        </a:defRPr>
      </a:lvl7pPr>
      <a:lvl8pPr marL="1364972" algn="ctr" rtl="0" fontAlgn="base">
        <a:spcBef>
          <a:spcPct val="0"/>
        </a:spcBef>
        <a:spcAft>
          <a:spcPct val="0"/>
        </a:spcAft>
        <a:defRPr sz="4400">
          <a:solidFill>
            <a:schemeClr val="tx2"/>
          </a:solidFill>
          <a:latin typeface="Times New Roman" charset="0"/>
        </a:defRPr>
      </a:lvl8pPr>
      <a:lvl9pPr marL="1819980" algn="ctr" rtl="0" fontAlgn="base">
        <a:spcBef>
          <a:spcPct val="0"/>
        </a:spcBef>
        <a:spcAft>
          <a:spcPct val="0"/>
        </a:spcAft>
        <a:defRPr sz="4400">
          <a:solidFill>
            <a:schemeClr val="tx2"/>
          </a:solidFill>
          <a:latin typeface="Times New Roman" charset="0"/>
        </a:defRPr>
      </a:lvl9pPr>
    </p:titleStyle>
    <p:bodyStyle>
      <a:lvl1pPr marL="341244" indent="-341244" algn="l" rtl="0" eaLnBrk="0" fontAlgn="base" hangingPunct="0">
        <a:spcBef>
          <a:spcPct val="20000"/>
        </a:spcBef>
        <a:spcAft>
          <a:spcPct val="0"/>
        </a:spcAft>
        <a:buSzPct val="75000"/>
        <a:buFont typeface="Wingdings" charset="0"/>
        <a:buChar char="v"/>
        <a:defRPr sz="3200">
          <a:solidFill>
            <a:schemeClr val="tx1"/>
          </a:solidFill>
          <a:latin typeface="Arial"/>
          <a:ea typeface="ＭＳ Ｐゴシック" charset="0"/>
          <a:cs typeface="Arial"/>
        </a:defRPr>
      </a:lvl1pPr>
      <a:lvl2pPr marL="739354" indent="-284372" algn="l" rtl="0" eaLnBrk="0" fontAlgn="base" hangingPunct="0">
        <a:spcBef>
          <a:spcPct val="20000"/>
        </a:spcBef>
        <a:spcAft>
          <a:spcPct val="0"/>
        </a:spcAft>
        <a:buSzPct val="75000"/>
        <a:buFont typeface="Wingdings" charset="0"/>
        <a:buChar char="v"/>
        <a:defRPr sz="2800">
          <a:solidFill>
            <a:schemeClr val="tx1"/>
          </a:solidFill>
          <a:latin typeface="Arial"/>
          <a:ea typeface="ＭＳ Ｐゴシック" charset="-128"/>
          <a:cs typeface="Arial"/>
        </a:defRPr>
      </a:lvl2pPr>
      <a:lvl3pPr marL="1137471" indent="-227503" algn="l" rtl="0" eaLnBrk="0" fontAlgn="base" hangingPunct="0">
        <a:spcBef>
          <a:spcPct val="20000"/>
        </a:spcBef>
        <a:spcAft>
          <a:spcPct val="0"/>
        </a:spcAft>
        <a:buSzPct val="75000"/>
        <a:buFont typeface="Wingdings" charset="0"/>
        <a:buChar char="v"/>
        <a:defRPr sz="2400">
          <a:solidFill>
            <a:schemeClr val="tx1"/>
          </a:solidFill>
          <a:latin typeface="Arial"/>
          <a:ea typeface="ＭＳ Ｐゴシック" charset="-128"/>
          <a:cs typeface="Arial"/>
        </a:defRPr>
      </a:lvl3pPr>
      <a:lvl4pPr marL="1592476" indent="-227503" algn="l" rtl="0" eaLnBrk="0" fontAlgn="base" hangingPunct="0">
        <a:spcBef>
          <a:spcPct val="20000"/>
        </a:spcBef>
        <a:spcAft>
          <a:spcPct val="0"/>
        </a:spcAft>
        <a:buSzPct val="75000"/>
        <a:buFont typeface="Wingdings" charset="0"/>
        <a:buChar char="v"/>
        <a:defRPr sz="2000">
          <a:solidFill>
            <a:schemeClr val="tx1"/>
          </a:solidFill>
          <a:latin typeface="Arial"/>
          <a:ea typeface="ＭＳ Ｐゴシック" charset="-128"/>
          <a:cs typeface="Arial"/>
        </a:defRPr>
      </a:lvl4pPr>
      <a:lvl5pPr marL="2047459" indent="-227503" algn="l" rtl="0" eaLnBrk="0" fontAlgn="base" hangingPunct="0">
        <a:spcBef>
          <a:spcPct val="20000"/>
        </a:spcBef>
        <a:spcAft>
          <a:spcPct val="0"/>
        </a:spcAft>
        <a:buSzPct val="75000"/>
        <a:buFont typeface="Wingdings" charset="0"/>
        <a:buChar char="v"/>
        <a:defRPr sz="2000">
          <a:solidFill>
            <a:schemeClr val="tx1"/>
          </a:solidFill>
          <a:latin typeface="Arial"/>
          <a:ea typeface="ＭＳ Ｐゴシック" charset="-128"/>
          <a:cs typeface="Arial"/>
        </a:defRPr>
      </a:lvl5pPr>
      <a:lvl6pPr marL="2502447" indent="-227503"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6pPr>
      <a:lvl7pPr marL="2957449" indent="-227503"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7pPr>
      <a:lvl8pPr marL="3412431" indent="-227503"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8pPr>
      <a:lvl9pPr marL="3867430" indent="-227503"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378516118"/>
      </p:ext>
    </p:extLst>
  </p:cSld>
  <p:clrMap bg1="lt1" tx1="dk1" bg2="lt2" tx2="dk2" accent1="accent1" accent2="accent2" accent3="accent3" accent4="accent4" accent5="accent5" accent6="accent6" hlink="hlink" folHlink="folHlink"/>
  <p:sldLayoutIdLst>
    <p:sldLayoutId id="2147496286" r:id="rId1"/>
    <p:sldLayoutId id="2147496287" r:id="rId2"/>
    <p:sldLayoutId id="2147496288" r:id="rId3"/>
    <p:sldLayoutId id="2147496289" r:id="rId4"/>
    <p:sldLayoutId id="2147496290" r:id="rId5"/>
    <p:sldLayoutId id="2147496291" r:id="rId6"/>
    <p:sldLayoutId id="2147496292" r:id="rId7"/>
    <p:sldLayoutId id="2147496293" r:id="rId8"/>
    <p:sldLayoutId id="2147496294" r:id="rId9"/>
    <p:sldLayoutId id="2147496295" r:id="rId10"/>
    <p:sldLayoutId id="214749629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562441241"/>
      </p:ext>
    </p:extLst>
  </p:cSld>
  <p:clrMap bg1="lt1" tx1="dk1" bg2="lt2" tx2="dk2" accent1="accent1" accent2="accent2" accent3="accent3" accent4="accent4" accent5="accent5" accent6="accent6" hlink="hlink" folHlink="folHlink"/>
  <p:sldLayoutIdLst>
    <p:sldLayoutId id="2147496298" r:id="rId1"/>
    <p:sldLayoutId id="2147496299" r:id="rId2"/>
    <p:sldLayoutId id="2147496300" r:id="rId3"/>
    <p:sldLayoutId id="2147496301" r:id="rId4"/>
    <p:sldLayoutId id="2147496302" r:id="rId5"/>
    <p:sldLayoutId id="2147496303" r:id="rId6"/>
    <p:sldLayoutId id="2147496304" r:id="rId7"/>
    <p:sldLayoutId id="2147496305" r:id="rId8"/>
    <p:sldLayoutId id="2147496306" r:id="rId9"/>
    <p:sldLayoutId id="2147496307" r:id="rId10"/>
    <p:sldLayoutId id="214749630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49154" name="Group 1026"/>
          <p:cNvGrpSpPr>
            <a:grpSpLocks/>
          </p:cNvGrpSpPr>
          <p:nvPr/>
        </p:nvGrpSpPr>
        <p:grpSpPr bwMode="auto">
          <a:xfrm>
            <a:off x="1" y="1"/>
            <a:ext cx="9145588" cy="6845300"/>
            <a:chOff x="0" y="0"/>
            <a:chExt cx="5761" cy="4312"/>
          </a:xfrm>
        </p:grpSpPr>
        <p:sp>
          <p:nvSpPr>
            <p:cNvPr id="49157" name="Rectangle 1027"/>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useBgFill="1">
          <p:nvSpPr>
            <p:cNvPr id="49158" name="Freeform 1028"/>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sp>
        <p:nvSpPr>
          <p:cNvPr id="49155" name="Rectangle 102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043" tIns="44238" rIns="90043" bIns="44238" numCol="1" anchor="ctr" anchorCtr="0" compatLnSpc="1">
            <a:prstTxWarp prst="textNoShape">
              <a:avLst/>
            </a:prstTxWarp>
          </a:bodyPr>
          <a:lstStyle/>
          <a:p>
            <a:pPr lvl="0"/>
            <a:r>
              <a:rPr lang="en-US"/>
              <a:t>Click to edit Master title style</a:t>
            </a:r>
          </a:p>
        </p:txBody>
      </p:sp>
      <p:sp>
        <p:nvSpPr>
          <p:cNvPr id="49156" name="Rectangle 103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043" tIns="44238" rIns="90043" bIns="442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6064" r:id="rId1"/>
    <p:sldLayoutId id="2147496065" r:id="rId2"/>
    <p:sldLayoutId id="2147496066" r:id="rId3"/>
    <p:sldLayoutId id="2147496067" r:id="rId4"/>
    <p:sldLayoutId id="2147496068" r:id="rId5"/>
    <p:sldLayoutId id="2147496069" r:id="rId6"/>
    <p:sldLayoutId id="2147496070" r:id="rId7"/>
    <p:sldLayoutId id="2147496071" r:id="rId8"/>
    <p:sldLayoutId id="2147496072" r:id="rId9"/>
    <p:sldLayoutId id="2147496073" r:id="rId10"/>
    <p:sldLayoutId id="214749607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eaLnBrk="0" fontAlgn="base" hangingPunct="0">
        <a:spcBef>
          <a:spcPct val="0"/>
        </a:spcBef>
        <a:spcAft>
          <a:spcPct val="0"/>
        </a:spcAft>
        <a:defRPr sz="4400">
          <a:solidFill>
            <a:schemeClr val="tx2"/>
          </a:solidFill>
          <a:latin typeface="Arial" pitchFamily="-108" charset="0"/>
        </a:defRPr>
      </a:lvl6pPr>
      <a:lvl7pPr marL="909996" algn="ctr" rtl="0" eaLnBrk="0" fontAlgn="base" hangingPunct="0">
        <a:spcBef>
          <a:spcPct val="0"/>
        </a:spcBef>
        <a:spcAft>
          <a:spcPct val="0"/>
        </a:spcAft>
        <a:defRPr sz="4400">
          <a:solidFill>
            <a:schemeClr val="tx2"/>
          </a:solidFill>
          <a:latin typeface="Arial" pitchFamily="-108" charset="0"/>
        </a:defRPr>
      </a:lvl7pPr>
      <a:lvl8pPr marL="1364972" algn="ctr" rtl="0" eaLnBrk="0" fontAlgn="base" hangingPunct="0">
        <a:spcBef>
          <a:spcPct val="0"/>
        </a:spcBef>
        <a:spcAft>
          <a:spcPct val="0"/>
        </a:spcAft>
        <a:defRPr sz="4400">
          <a:solidFill>
            <a:schemeClr val="tx2"/>
          </a:solidFill>
          <a:latin typeface="Arial" pitchFamily="-108" charset="0"/>
        </a:defRPr>
      </a:lvl8pPr>
      <a:lvl9pPr marL="1819980" algn="ctr" rtl="0" eaLnBrk="0" fontAlgn="base" hangingPunct="0">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34" charset="-128"/>
          <a:cs typeface="Geneva" charset="0"/>
        </a:defRPr>
      </a:lvl5pPr>
      <a:lvl6pPr marL="2502447"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6pPr>
      <a:lvl7pPr marL="295744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7pPr>
      <a:lvl8pPr marL="3412431"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8pPr>
      <a:lvl9pPr marL="3867430"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191098345"/>
      </p:ext>
    </p:extLst>
  </p:cSld>
  <p:clrMap bg1="lt1" tx1="dk1" bg2="lt2" tx2="dk2" accent1="accent1" accent2="accent2" accent3="accent3" accent4="accent4" accent5="accent5" accent6="accent6" hlink="hlink" folHlink="folHlink"/>
  <p:sldLayoutIdLst>
    <p:sldLayoutId id="2147496310" r:id="rId1"/>
    <p:sldLayoutId id="2147496311" r:id="rId2"/>
    <p:sldLayoutId id="2147496312" r:id="rId3"/>
    <p:sldLayoutId id="2147496313" r:id="rId4"/>
    <p:sldLayoutId id="2147496314" r:id="rId5"/>
    <p:sldLayoutId id="2147496315" r:id="rId6"/>
    <p:sldLayoutId id="2147496316" r:id="rId7"/>
    <p:sldLayoutId id="2147496317" r:id="rId8"/>
    <p:sldLayoutId id="2147496318" r:id="rId9"/>
    <p:sldLayoutId id="2147496319" r:id="rId10"/>
    <p:sldLayoutId id="214749632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019513144"/>
      </p:ext>
    </p:extLst>
  </p:cSld>
  <p:clrMap bg1="lt1" tx1="dk1" bg2="lt2" tx2="dk2" accent1="accent1" accent2="accent2" accent3="accent3" accent4="accent4" accent5="accent5" accent6="accent6" hlink="hlink" folHlink="folHlink"/>
  <p:sldLayoutIdLst>
    <p:sldLayoutId id="2147496322" r:id="rId1"/>
    <p:sldLayoutId id="2147496323" r:id="rId2"/>
    <p:sldLayoutId id="2147496324" r:id="rId3"/>
    <p:sldLayoutId id="2147496325" r:id="rId4"/>
    <p:sldLayoutId id="2147496326" r:id="rId5"/>
    <p:sldLayoutId id="2147496327" r:id="rId6"/>
    <p:sldLayoutId id="2147496328" r:id="rId7"/>
    <p:sldLayoutId id="2147496329" r:id="rId8"/>
    <p:sldLayoutId id="2147496330" r:id="rId9"/>
    <p:sldLayoutId id="2147496331" r:id="rId10"/>
    <p:sldLayoutId id="214749633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4008944834"/>
      </p:ext>
    </p:extLst>
  </p:cSld>
  <p:clrMap bg1="lt1" tx1="dk1" bg2="lt2" tx2="dk2" accent1="accent1" accent2="accent2" accent3="accent3" accent4="accent4" accent5="accent5" accent6="accent6" hlink="hlink" folHlink="folHlink"/>
  <p:sldLayoutIdLst>
    <p:sldLayoutId id="2147496334" r:id="rId1"/>
    <p:sldLayoutId id="2147496335" r:id="rId2"/>
    <p:sldLayoutId id="2147496336" r:id="rId3"/>
    <p:sldLayoutId id="2147496337" r:id="rId4"/>
    <p:sldLayoutId id="2147496338" r:id="rId5"/>
    <p:sldLayoutId id="2147496339" r:id="rId6"/>
    <p:sldLayoutId id="2147496340" r:id="rId7"/>
    <p:sldLayoutId id="2147496341" r:id="rId8"/>
    <p:sldLayoutId id="2147496342" r:id="rId9"/>
    <p:sldLayoutId id="2147496343" r:id="rId10"/>
    <p:sldLayoutId id="214749634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89138193"/>
      </p:ext>
    </p:extLst>
  </p:cSld>
  <p:clrMap bg1="lt1" tx1="dk1" bg2="lt2" tx2="dk2" accent1="accent1" accent2="accent2" accent3="accent3" accent4="accent4" accent5="accent5" accent6="accent6" hlink="hlink" folHlink="folHlink"/>
  <p:sldLayoutIdLst>
    <p:sldLayoutId id="2147496346" r:id="rId1"/>
    <p:sldLayoutId id="2147496347" r:id="rId2"/>
    <p:sldLayoutId id="2147496348" r:id="rId3"/>
    <p:sldLayoutId id="2147496349" r:id="rId4"/>
    <p:sldLayoutId id="2147496350" r:id="rId5"/>
    <p:sldLayoutId id="2147496351" r:id="rId6"/>
    <p:sldLayoutId id="2147496352" r:id="rId7"/>
    <p:sldLayoutId id="2147496353" r:id="rId8"/>
    <p:sldLayoutId id="2147496354" r:id="rId9"/>
    <p:sldLayoutId id="2147496355" r:id="rId10"/>
    <p:sldLayoutId id="214749635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FF"/>
                </a:solidFill>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ea typeface="ＭＳ Ｐゴシック" charset="-128"/>
                <a:cs typeface="ＭＳ Ｐゴシック" charset="-128"/>
              </a:defRPr>
            </a:lvl1pPr>
          </a:lstStyle>
          <a:p>
            <a:pPr>
              <a:defRPr/>
            </a:pPr>
            <a:endParaRPr lang="en-US">
              <a:solidFill>
                <a:srgbClr val="FFFFFF"/>
              </a:solidFill>
            </a:endParaRPr>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solidFill>
                <a:srgbClr val="FFFFFF"/>
              </a:solidFill>
            </a:endParaRPr>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lvl1pPr>
          </a:lstStyle>
          <a:p>
            <a:pPr>
              <a:defRPr/>
            </a:pPr>
            <a:fld id="{D294187F-00A1-6040-B8D4-6AA4296BE230}" type="slidenum">
              <a:rPr lang="en-US">
                <a:solidFill>
                  <a:srgbClr val="FFFFFF"/>
                </a:solidFill>
              </a:rPr>
              <a:pPr>
                <a:defRPr/>
              </a:pPr>
              <a:t>‹#›</a:t>
            </a:fld>
            <a:endParaRPr lang="en-US">
              <a:solidFill>
                <a:srgbClr val="FFFFFF"/>
              </a:solidFill>
            </a:endParaRPr>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82039381"/>
      </p:ext>
    </p:extLst>
  </p:cSld>
  <p:clrMap bg1="dk2" tx1="lt1" bg2="dk1" tx2="lt2" accent1="accent1" accent2="accent2" accent3="accent3" accent4="accent4" accent5="accent5" accent6="accent6" hlink="hlink" folHlink="folHlink"/>
  <p:sldLayoutIdLst>
    <p:sldLayoutId id="2147496358" r:id="rId1"/>
    <p:sldLayoutId id="2147496359" r:id="rId2"/>
    <p:sldLayoutId id="2147496360" r:id="rId3"/>
    <p:sldLayoutId id="2147496361" r:id="rId4"/>
    <p:sldLayoutId id="2147496362" r:id="rId5"/>
    <p:sldLayoutId id="2147496363" r:id="rId6"/>
    <p:sldLayoutId id="2147496364" r:id="rId7"/>
    <p:sldLayoutId id="2147496365" r:id="rId8"/>
    <p:sldLayoutId id="2147496366" r:id="rId9"/>
    <p:sldLayoutId id="2147496367" r:id="rId10"/>
    <p:sldLayoutId id="2147496368" r:id="rId11"/>
    <p:sldLayoutId id="2147496369"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39354" indent="-28437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37471" indent="-227503"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2476" indent="-227503"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47459" indent="-227503"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27"/>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0993" tIns="45499" rIns="90993" bIns="45499"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3/6/24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0993" tIns="45499" rIns="90993" bIns="45499"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0993" tIns="45499" rIns="90993" bIns="45499"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2503319349"/>
      </p:ext>
    </p:extLst>
  </p:cSld>
  <p:clrMap bg1="lt1" tx1="dk1" bg2="lt2" tx2="dk2" accent1="accent1" accent2="accent2" accent3="accent3" accent4="accent4" accent5="accent5" accent6="accent6" hlink="hlink" folHlink="folHlink"/>
  <p:sldLayoutIdLst>
    <p:sldLayoutId id="2147496371" r:id="rId1"/>
    <p:sldLayoutId id="2147496372" r:id="rId2"/>
    <p:sldLayoutId id="2147496373" r:id="rId3"/>
    <p:sldLayoutId id="2147496374" r:id="rId4"/>
    <p:sldLayoutId id="2147496375" r:id="rId5"/>
    <p:sldLayoutId id="2147496376" r:id="rId6"/>
    <p:sldLayoutId id="2147496377" r:id="rId7"/>
    <p:sldLayoutId id="2147496378" r:id="rId8"/>
    <p:sldLayoutId id="2147496379" r:id="rId9"/>
    <p:sldLayoutId id="2147496380" r:id="rId10"/>
    <p:sldLayoutId id="214749638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4998" algn="ctr" rtl="0" fontAlgn="base">
        <a:spcBef>
          <a:spcPct val="0"/>
        </a:spcBef>
        <a:spcAft>
          <a:spcPct val="0"/>
        </a:spcAft>
        <a:defRPr sz="4400">
          <a:solidFill>
            <a:schemeClr val="tx1"/>
          </a:solidFill>
          <a:latin typeface="Calibri" charset="0"/>
          <a:ea typeface="ＭＳ Ｐゴシック" charset="0"/>
        </a:defRPr>
      </a:lvl6pPr>
      <a:lvl7pPr marL="909996" algn="ctr" rtl="0" fontAlgn="base">
        <a:spcBef>
          <a:spcPct val="0"/>
        </a:spcBef>
        <a:spcAft>
          <a:spcPct val="0"/>
        </a:spcAft>
        <a:defRPr sz="4400">
          <a:solidFill>
            <a:schemeClr val="tx1"/>
          </a:solidFill>
          <a:latin typeface="Calibri" charset="0"/>
          <a:ea typeface="ＭＳ Ｐゴシック" charset="0"/>
        </a:defRPr>
      </a:lvl7pPr>
      <a:lvl8pPr marL="1364972" algn="ctr" rtl="0" fontAlgn="base">
        <a:spcBef>
          <a:spcPct val="0"/>
        </a:spcBef>
        <a:spcAft>
          <a:spcPct val="0"/>
        </a:spcAft>
        <a:defRPr sz="4400">
          <a:solidFill>
            <a:schemeClr val="tx1"/>
          </a:solidFill>
          <a:latin typeface="Calibri" charset="0"/>
          <a:ea typeface="ＭＳ Ｐゴシック" charset="0"/>
        </a:defRPr>
      </a:lvl8pPr>
      <a:lvl9pPr marL="1819980" algn="ctr" rtl="0" fontAlgn="base">
        <a:spcBef>
          <a:spcPct val="0"/>
        </a:spcBef>
        <a:spcAft>
          <a:spcPct val="0"/>
        </a:spcAft>
        <a:defRPr sz="4400">
          <a:solidFill>
            <a:schemeClr val="tx1"/>
          </a:solidFill>
          <a:latin typeface="Calibri" charset="0"/>
          <a:ea typeface="ＭＳ Ｐゴシック" charset="0"/>
        </a:defRPr>
      </a:lvl9pPr>
    </p:titleStyle>
    <p:bodyStyle>
      <a:lvl1pPr marL="341244" indent="-341244"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39354" indent="-284372"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37471" indent="-227503"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2476"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47459"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02447"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57449"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12431"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67430"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09996" rtl="0" eaLnBrk="1" latinLnBrk="0" hangingPunct="1">
        <a:defRPr sz="1800" kern="1200">
          <a:solidFill>
            <a:schemeClr val="tx1"/>
          </a:solidFill>
          <a:latin typeface="+mn-lt"/>
          <a:ea typeface="+mn-ea"/>
          <a:cs typeface="+mn-cs"/>
        </a:defRPr>
      </a:lvl1pPr>
      <a:lvl2pPr marL="454998" algn="l" defTabSz="909996" rtl="0" eaLnBrk="1" latinLnBrk="0" hangingPunct="1">
        <a:defRPr sz="1800" kern="1200">
          <a:solidFill>
            <a:schemeClr val="tx1"/>
          </a:solidFill>
          <a:latin typeface="+mn-lt"/>
          <a:ea typeface="+mn-ea"/>
          <a:cs typeface="+mn-cs"/>
        </a:defRPr>
      </a:lvl2pPr>
      <a:lvl3pPr marL="909996" algn="l" defTabSz="909996" rtl="0" eaLnBrk="1" latinLnBrk="0" hangingPunct="1">
        <a:defRPr sz="1800" kern="1200">
          <a:solidFill>
            <a:schemeClr val="tx1"/>
          </a:solidFill>
          <a:latin typeface="+mn-lt"/>
          <a:ea typeface="+mn-ea"/>
          <a:cs typeface="+mn-cs"/>
        </a:defRPr>
      </a:lvl3pPr>
      <a:lvl4pPr marL="1364972" algn="l" defTabSz="909996" rtl="0" eaLnBrk="1" latinLnBrk="0" hangingPunct="1">
        <a:defRPr sz="1800" kern="1200">
          <a:solidFill>
            <a:schemeClr val="tx1"/>
          </a:solidFill>
          <a:latin typeface="+mn-lt"/>
          <a:ea typeface="+mn-ea"/>
          <a:cs typeface="+mn-cs"/>
        </a:defRPr>
      </a:lvl4pPr>
      <a:lvl5pPr marL="1819980" algn="l" defTabSz="909996" rtl="0" eaLnBrk="1" latinLnBrk="0" hangingPunct="1">
        <a:defRPr sz="1800" kern="1200">
          <a:solidFill>
            <a:schemeClr val="tx1"/>
          </a:solidFill>
          <a:latin typeface="+mn-lt"/>
          <a:ea typeface="+mn-ea"/>
          <a:cs typeface="+mn-cs"/>
        </a:defRPr>
      </a:lvl5pPr>
      <a:lvl6pPr marL="2274953" algn="l" defTabSz="909996" rtl="0" eaLnBrk="1" latinLnBrk="0" hangingPunct="1">
        <a:defRPr sz="1800" kern="1200">
          <a:solidFill>
            <a:schemeClr val="tx1"/>
          </a:solidFill>
          <a:latin typeface="+mn-lt"/>
          <a:ea typeface="+mn-ea"/>
          <a:cs typeface="+mn-cs"/>
        </a:defRPr>
      </a:lvl6pPr>
      <a:lvl7pPr marL="2729942" algn="l" defTabSz="909996" rtl="0" eaLnBrk="1" latinLnBrk="0" hangingPunct="1">
        <a:defRPr sz="1800" kern="1200">
          <a:solidFill>
            <a:schemeClr val="tx1"/>
          </a:solidFill>
          <a:latin typeface="+mn-lt"/>
          <a:ea typeface="+mn-ea"/>
          <a:cs typeface="+mn-cs"/>
        </a:defRPr>
      </a:lvl7pPr>
      <a:lvl8pPr marL="3184932" algn="l" defTabSz="909996" rtl="0" eaLnBrk="1" latinLnBrk="0" hangingPunct="1">
        <a:defRPr sz="1800" kern="1200">
          <a:solidFill>
            <a:schemeClr val="tx1"/>
          </a:solidFill>
          <a:latin typeface="+mn-lt"/>
          <a:ea typeface="+mn-ea"/>
          <a:cs typeface="+mn-cs"/>
        </a:defRPr>
      </a:lvl8pPr>
      <a:lvl9pPr marL="3639924" algn="l" defTabSz="909996"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81923"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0C4983F2-1FE2-2C49-A2C6-C6AB79EB1B8C}" type="slidenum">
              <a:rPr lang="en-US"/>
              <a:pPr>
                <a:defRPr/>
              </a:pPr>
              <a:t>‹#›</a:t>
            </a:fld>
            <a:endParaRPr lang="en-US"/>
          </a:p>
        </p:txBody>
      </p:sp>
    </p:spTree>
    <p:extLst>
      <p:ext uri="{BB962C8B-B14F-4D97-AF65-F5344CB8AC3E}">
        <p14:creationId xmlns:p14="http://schemas.microsoft.com/office/powerpoint/2010/main" val="2905715652"/>
      </p:ext>
    </p:extLst>
  </p:cSld>
  <p:clrMap bg1="lt1" tx1="dk1" bg2="lt2" tx2="dk2" accent1="accent1" accent2="accent2" accent3="accent3" accent4="accent4" accent5="accent5" accent6="accent6" hlink="hlink" folHlink="folHlink"/>
  <p:sldLayoutIdLst>
    <p:sldLayoutId id="2147496383" r:id="rId1"/>
    <p:sldLayoutId id="2147496384" r:id="rId2"/>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11"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012" tIns="32763" rIns="63012" bIns="32763"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11" y="1125348"/>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012" tIns="32763" rIns="63012" bIns="32763"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37"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012" tIns="32763" rIns="63012" bIns="32763" numCol="1" anchor="t" anchorCtr="0" compatLnSpc="1">
            <a:prstTxWarp prst="textNoShape">
              <a:avLst/>
            </a:prstTxWarp>
          </a:bodyPr>
          <a:lstStyle>
            <a:lvl1pPr>
              <a:buClrTx/>
              <a:buFontTx/>
              <a:buNone/>
              <a:tabLst>
                <a:tab pos="0" algn="l"/>
                <a:tab pos="640213" algn="l"/>
                <a:tab pos="1280430" algn="l"/>
                <a:tab pos="1920651" algn="l"/>
                <a:tab pos="2560856" algn="l"/>
                <a:tab pos="3201082" algn="l"/>
                <a:tab pos="3841300" algn="l"/>
                <a:tab pos="4481521" algn="l"/>
                <a:tab pos="5121733" algn="l"/>
                <a:tab pos="5761953" algn="l"/>
                <a:tab pos="6402168" algn="l"/>
                <a:tab pos="7042381" algn="l"/>
              </a:tabLst>
              <a:defRPr>
                <a:solidFill>
                  <a:srgbClr val="000000"/>
                </a:solidFill>
              </a:defRPr>
            </a:lvl1pPr>
          </a:lstStyle>
          <a:p>
            <a:pPr defTabSz="320110"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7023"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012" tIns="32763" rIns="63012" bIns="32763" numCol="1" anchor="t" anchorCtr="0" compatLnSpc="1">
            <a:prstTxWarp prst="textNoShape">
              <a:avLst/>
            </a:prstTxWarp>
          </a:bodyPr>
          <a:lstStyle>
            <a:lvl1pPr>
              <a:buClrTx/>
              <a:buFontTx/>
              <a:buNone/>
              <a:tabLst>
                <a:tab pos="0" algn="l"/>
                <a:tab pos="640213" algn="l"/>
                <a:tab pos="1280430" algn="l"/>
                <a:tab pos="1920651" algn="l"/>
                <a:tab pos="2560856" algn="l"/>
                <a:tab pos="3201082" algn="l"/>
                <a:tab pos="3841300" algn="l"/>
                <a:tab pos="4481521" algn="l"/>
                <a:tab pos="5121733" algn="l"/>
                <a:tab pos="5761953" algn="l"/>
                <a:tab pos="6402168" algn="l"/>
                <a:tab pos="7042381" algn="l"/>
              </a:tabLst>
              <a:defRPr>
                <a:solidFill>
                  <a:srgbClr val="000000"/>
                </a:solidFill>
              </a:defRPr>
            </a:lvl1pPr>
          </a:lstStyle>
          <a:p>
            <a:pPr defTabSz="320110"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308"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012" tIns="32763" rIns="63012" bIns="32763" numCol="1" anchor="t" anchorCtr="0" compatLnSpc="1">
            <a:prstTxWarp prst="textNoShape">
              <a:avLst/>
            </a:prstTxWarp>
          </a:bodyPr>
          <a:lstStyle>
            <a:lvl1pPr>
              <a:buClrTx/>
              <a:buFontTx/>
              <a:buNone/>
              <a:tabLst>
                <a:tab pos="0" algn="l"/>
                <a:tab pos="640213" algn="l"/>
                <a:tab pos="1280430" algn="l"/>
                <a:tab pos="1920651" algn="l"/>
                <a:tab pos="2560856" algn="l"/>
                <a:tab pos="3201082" algn="l"/>
                <a:tab pos="3841300" algn="l"/>
                <a:tab pos="4481521" algn="l"/>
                <a:tab pos="5121733" algn="l"/>
                <a:tab pos="5761953" algn="l"/>
                <a:tab pos="6402168" algn="l"/>
                <a:tab pos="7042381" algn="l"/>
              </a:tabLst>
              <a:defRPr>
                <a:solidFill>
                  <a:srgbClr val="000000"/>
                </a:solidFill>
              </a:defRPr>
            </a:lvl1pPr>
          </a:lstStyle>
          <a:p>
            <a:pPr defTabSz="320110" eaLnBrk="0" hangingPunct="0">
              <a:buSzPct val="100000"/>
            </a:pPr>
            <a:fld id="{12737187-998D-C145-BAF2-CB6526813A35}" type="slidenum">
              <a:rPr lang="en-US" sz="1800" smtClean="0">
                <a:latin typeface="Arial" charset="0"/>
                <a:cs typeface="DejaVu Sans" charset="0"/>
              </a:rPr>
              <a:pPr defTabSz="320110"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1649274151"/>
      </p:ext>
    </p:extLst>
  </p:cSld>
  <p:clrMap bg1="lt1" tx1="dk1" bg2="lt2" tx2="dk2" accent1="accent1" accent2="accent2" accent3="accent3" accent4="accent4" accent5="accent5" accent6="accent6" hlink="hlink" folHlink="folHlink"/>
  <p:sldLayoutIdLst>
    <p:sldLayoutId id="2147496437" r:id="rId1"/>
    <p:sldLayoutId id="2147496438" r:id="rId2"/>
    <p:sldLayoutId id="2147496439" r:id="rId3"/>
    <p:sldLayoutId id="2147496440" r:id="rId4"/>
    <p:sldLayoutId id="2147496441" r:id="rId5"/>
    <p:sldLayoutId id="2147496442" r:id="rId6"/>
    <p:sldLayoutId id="2147496443" r:id="rId7"/>
    <p:sldLayoutId id="2147496444" r:id="rId8"/>
    <p:sldLayoutId id="2147496445" r:id="rId9"/>
    <p:sldLayoutId id="2147496446" r:id="rId10"/>
    <p:sldLayoutId id="2147496447" r:id="rId11"/>
  </p:sldLayoutIdLst>
  <p:txStyles>
    <p:titleStyle>
      <a:lvl1pPr algn="ctr" defTabSz="320110"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0171" indent="-20006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0267"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0382"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0494"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0596"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0696"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0820"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0928"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082" indent="-240082" algn="l" defTabSz="320110"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0171" indent="-200067" algn="l" defTabSz="320110"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0267" indent="-160057" algn="l" defTabSz="320110"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0382"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0494"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0596"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0696"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0820"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0928"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0110" rtl="0" eaLnBrk="1" latinLnBrk="0" hangingPunct="1">
        <a:defRPr sz="1300" kern="1200">
          <a:solidFill>
            <a:schemeClr val="tx1"/>
          </a:solidFill>
          <a:latin typeface="+mn-lt"/>
          <a:ea typeface="+mn-ea"/>
          <a:cs typeface="+mn-cs"/>
        </a:defRPr>
      </a:lvl1pPr>
      <a:lvl2pPr marL="320110" algn="l" defTabSz="320110" rtl="0" eaLnBrk="1" latinLnBrk="0" hangingPunct="1">
        <a:defRPr sz="1300" kern="1200">
          <a:solidFill>
            <a:schemeClr val="tx1"/>
          </a:solidFill>
          <a:latin typeface="+mn-lt"/>
          <a:ea typeface="+mn-ea"/>
          <a:cs typeface="+mn-cs"/>
        </a:defRPr>
      </a:lvl2pPr>
      <a:lvl3pPr marL="640213" algn="l" defTabSz="320110" rtl="0" eaLnBrk="1" latinLnBrk="0" hangingPunct="1">
        <a:defRPr sz="1300" kern="1200">
          <a:solidFill>
            <a:schemeClr val="tx1"/>
          </a:solidFill>
          <a:latin typeface="+mn-lt"/>
          <a:ea typeface="+mn-ea"/>
          <a:cs typeface="+mn-cs"/>
        </a:defRPr>
      </a:lvl3pPr>
      <a:lvl4pPr marL="960319" algn="l" defTabSz="320110" rtl="0" eaLnBrk="1" latinLnBrk="0" hangingPunct="1">
        <a:defRPr sz="1300" kern="1200">
          <a:solidFill>
            <a:schemeClr val="tx1"/>
          </a:solidFill>
          <a:latin typeface="+mn-lt"/>
          <a:ea typeface="+mn-ea"/>
          <a:cs typeface="+mn-cs"/>
        </a:defRPr>
      </a:lvl4pPr>
      <a:lvl5pPr marL="1280430" algn="l" defTabSz="320110" rtl="0" eaLnBrk="1" latinLnBrk="0" hangingPunct="1">
        <a:defRPr sz="1300" kern="1200">
          <a:solidFill>
            <a:schemeClr val="tx1"/>
          </a:solidFill>
          <a:latin typeface="+mn-lt"/>
          <a:ea typeface="+mn-ea"/>
          <a:cs typeface="+mn-cs"/>
        </a:defRPr>
      </a:lvl5pPr>
      <a:lvl6pPr marL="1600540" algn="l" defTabSz="320110" rtl="0" eaLnBrk="1" latinLnBrk="0" hangingPunct="1">
        <a:defRPr sz="1300" kern="1200">
          <a:solidFill>
            <a:schemeClr val="tx1"/>
          </a:solidFill>
          <a:latin typeface="+mn-lt"/>
          <a:ea typeface="+mn-ea"/>
          <a:cs typeface="+mn-cs"/>
        </a:defRPr>
      </a:lvl6pPr>
      <a:lvl7pPr marL="1920651" algn="l" defTabSz="320110" rtl="0" eaLnBrk="1" latinLnBrk="0" hangingPunct="1">
        <a:defRPr sz="1300" kern="1200">
          <a:solidFill>
            <a:schemeClr val="tx1"/>
          </a:solidFill>
          <a:latin typeface="+mn-lt"/>
          <a:ea typeface="+mn-ea"/>
          <a:cs typeface="+mn-cs"/>
        </a:defRPr>
      </a:lvl7pPr>
      <a:lvl8pPr marL="2240759" algn="l" defTabSz="320110" rtl="0" eaLnBrk="1" latinLnBrk="0" hangingPunct="1">
        <a:defRPr sz="1300" kern="1200">
          <a:solidFill>
            <a:schemeClr val="tx1"/>
          </a:solidFill>
          <a:latin typeface="+mn-lt"/>
          <a:ea typeface="+mn-ea"/>
          <a:cs typeface="+mn-cs"/>
        </a:defRPr>
      </a:lvl8pPr>
      <a:lvl9pPr marL="2560856" algn="l" defTabSz="320110" rtl="0" eaLnBrk="1" latinLnBrk="0" hangingPunct="1">
        <a:defRPr sz="13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11"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026" tIns="32770" rIns="63026" bIns="3277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11" y="1125348"/>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026" tIns="32770" rIns="63026" bIns="3277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37"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026" tIns="32770" rIns="63026" bIns="32770" numCol="1" anchor="t" anchorCtr="0" compatLnSpc="1">
            <a:prstTxWarp prst="textNoShape">
              <a:avLst/>
            </a:prstTxWarp>
          </a:bodyPr>
          <a:lstStyle>
            <a:lvl1pPr>
              <a:buClrTx/>
              <a:buFontTx/>
              <a:buNone/>
              <a:tabLst>
                <a:tab pos="0" algn="l"/>
                <a:tab pos="640342" algn="l"/>
                <a:tab pos="1280685" algn="l"/>
                <a:tab pos="1921030" algn="l"/>
                <a:tab pos="2561367" algn="l"/>
                <a:tab pos="3201718" algn="l"/>
                <a:tab pos="3842058" algn="l"/>
                <a:tab pos="4482412" algn="l"/>
                <a:tab pos="5122749" algn="l"/>
                <a:tab pos="5763099" algn="l"/>
                <a:tab pos="6403438" algn="l"/>
                <a:tab pos="7043780" algn="l"/>
              </a:tabLst>
              <a:defRPr>
                <a:solidFill>
                  <a:srgbClr val="000000"/>
                </a:solidFill>
              </a:defRPr>
            </a:lvl1pPr>
          </a:lstStyle>
          <a:p>
            <a:pPr defTabSz="320171"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7019"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026" tIns="32770" rIns="63026" bIns="32770" numCol="1" anchor="t" anchorCtr="0" compatLnSpc="1">
            <a:prstTxWarp prst="textNoShape">
              <a:avLst/>
            </a:prstTxWarp>
          </a:bodyPr>
          <a:lstStyle>
            <a:lvl1pPr>
              <a:buClrTx/>
              <a:buFontTx/>
              <a:buNone/>
              <a:tabLst>
                <a:tab pos="0" algn="l"/>
                <a:tab pos="640342" algn="l"/>
                <a:tab pos="1280685" algn="l"/>
                <a:tab pos="1921030" algn="l"/>
                <a:tab pos="2561367" algn="l"/>
                <a:tab pos="3201718" algn="l"/>
                <a:tab pos="3842058" algn="l"/>
                <a:tab pos="4482412" algn="l"/>
                <a:tab pos="5122749" algn="l"/>
                <a:tab pos="5763099" algn="l"/>
                <a:tab pos="6403438" algn="l"/>
                <a:tab pos="7043780" algn="l"/>
              </a:tabLst>
              <a:defRPr>
                <a:solidFill>
                  <a:srgbClr val="000000"/>
                </a:solidFill>
              </a:defRPr>
            </a:lvl1pPr>
          </a:lstStyle>
          <a:p>
            <a:pPr defTabSz="320171"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308"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026" tIns="32770" rIns="63026" bIns="32770" numCol="1" anchor="t" anchorCtr="0" compatLnSpc="1">
            <a:prstTxWarp prst="textNoShape">
              <a:avLst/>
            </a:prstTxWarp>
          </a:bodyPr>
          <a:lstStyle>
            <a:lvl1pPr>
              <a:buClrTx/>
              <a:buFontTx/>
              <a:buNone/>
              <a:tabLst>
                <a:tab pos="0" algn="l"/>
                <a:tab pos="640342" algn="l"/>
                <a:tab pos="1280685" algn="l"/>
                <a:tab pos="1921030" algn="l"/>
                <a:tab pos="2561367" algn="l"/>
                <a:tab pos="3201718" algn="l"/>
                <a:tab pos="3842058" algn="l"/>
                <a:tab pos="4482412" algn="l"/>
                <a:tab pos="5122749" algn="l"/>
                <a:tab pos="5763099" algn="l"/>
                <a:tab pos="6403438" algn="l"/>
                <a:tab pos="7043780" algn="l"/>
              </a:tabLst>
              <a:defRPr>
                <a:solidFill>
                  <a:srgbClr val="000000"/>
                </a:solidFill>
              </a:defRPr>
            </a:lvl1pPr>
          </a:lstStyle>
          <a:p>
            <a:pPr defTabSz="320171" eaLnBrk="0" hangingPunct="0">
              <a:buSzPct val="100000"/>
            </a:pPr>
            <a:fld id="{12737187-998D-C145-BAF2-CB6526813A35}" type="slidenum">
              <a:rPr lang="en-US" sz="1800" smtClean="0">
                <a:latin typeface="Arial" charset="0"/>
                <a:cs typeface="DejaVu Sans" charset="0"/>
              </a:rPr>
              <a:pPr defTabSz="320171"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4284578785"/>
      </p:ext>
    </p:extLst>
  </p:cSld>
  <p:clrMap bg1="lt1" tx1="dk1" bg2="lt2" tx2="dk2" accent1="accent1" accent2="accent2" accent3="accent3" accent4="accent4" accent5="accent5" accent6="accent6" hlink="hlink" folHlink="folHlink"/>
  <p:sldLayoutIdLst>
    <p:sldLayoutId id="2147496449" r:id="rId1"/>
    <p:sldLayoutId id="2147496450" r:id="rId2"/>
    <p:sldLayoutId id="2147496451" r:id="rId3"/>
    <p:sldLayoutId id="2147496452" r:id="rId4"/>
    <p:sldLayoutId id="2147496453" r:id="rId5"/>
    <p:sldLayoutId id="2147496454" r:id="rId6"/>
    <p:sldLayoutId id="2147496455" r:id="rId7"/>
    <p:sldLayoutId id="2147496456" r:id="rId8"/>
    <p:sldLayoutId id="2147496457" r:id="rId9"/>
    <p:sldLayoutId id="2147496458" r:id="rId10"/>
    <p:sldLayoutId id="2147496459" r:id="rId11"/>
  </p:sldLayoutIdLst>
  <p:txStyles>
    <p:titleStyle>
      <a:lvl1pPr algn="ctr" defTabSz="320171"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0275" indent="-200109"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0427"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0600"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0778"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0948"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1110"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1294"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1466"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131" indent="-240131" algn="l" defTabSz="320171"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0275" indent="-200109" algn="l" defTabSz="320171"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0427" indent="-160090" algn="l" defTabSz="320171"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0600"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0778"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0948"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1110"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1294"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1466"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0171" rtl="0" eaLnBrk="1" latinLnBrk="0" hangingPunct="1">
        <a:defRPr sz="1300" kern="1200">
          <a:solidFill>
            <a:schemeClr val="tx1"/>
          </a:solidFill>
          <a:latin typeface="+mn-lt"/>
          <a:ea typeface="+mn-ea"/>
          <a:cs typeface="+mn-cs"/>
        </a:defRPr>
      </a:lvl1pPr>
      <a:lvl2pPr marL="320171" algn="l" defTabSz="320171" rtl="0" eaLnBrk="1" latinLnBrk="0" hangingPunct="1">
        <a:defRPr sz="1300" kern="1200">
          <a:solidFill>
            <a:schemeClr val="tx1"/>
          </a:solidFill>
          <a:latin typeface="+mn-lt"/>
          <a:ea typeface="+mn-ea"/>
          <a:cs typeface="+mn-cs"/>
        </a:defRPr>
      </a:lvl2pPr>
      <a:lvl3pPr marL="640342" algn="l" defTabSz="320171" rtl="0" eaLnBrk="1" latinLnBrk="0" hangingPunct="1">
        <a:defRPr sz="1300" kern="1200">
          <a:solidFill>
            <a:schemeClr val="tx1"/>
          </a:solidFill>
          <a:latin typeface="+mn-lt"/>
          <a:ea typeface="+mn-ea"/>
          <a:cs typeface="+mn-cs"/>
        </a:defRPr>
      </a:lvl3pPr>
      <a:lvl4pPr marL="960508" algn="l" defTabSz="320171" rtl="0" eaLnBrk="1" latinLnBrk="0" hangingPunct="1">
        <a:defRPr sz="1300" kern="1200">
          <a:solidFill>
            <a:schemeClr val="tx1"/>
          </a:solidFill>
          <a:latin typeface="+mn-lt"/>
          <a:ea typeface="+mn-ea"/>
          <a:cs typeface="+mn-cs"/>
        </a:defRPr>
      </a:lvl4pPr>
      <a:lvl5pPr marL="1280685" algn="l" defTabSz="320171" rtl="0" eaLnBrk="1" latinLnBrk="0" hangingPunct="1">
        <a:defRPr sz="1300" kern="1200">
          <a:solidFill>
            <a:schemeClr val="tx1"/>
          </a:solidFill>
          <a:latin typeface="+mn-lt"/>
          <a:ea typeface="+mn-ea"/>
          <a:cs typeface="+mn-cs"/>
        </a:defRPr>
      </a:lvl5pPr>
      <a:lvl6pPr marL="1600860" algn="l" defTabSz="320171" rtl="0" eaLnBrk="1" latinLnBrk="0" hangingPunct="1">
        <a:defRPr sz="1300" kern="1200">
          <a:solidFill>
            <a:schemeClr val="tx1"/>
          </a:solidFill>
          <a:latin typeface="+mn-lt"/>
          <a:ea typeface="+mn-ea"/>
          <a:cs typeface="+mn-cs"/>
        </a:defRPr>
      </a:lvl6pPr>
      <a:lvl7pPr marL="1921030" algn="l" defTabSz="320171" rtl="0" eaLnBrk="1" latinLnBrk="0" hangingPunct="1">
        <a:defRPr sz="1300" kern="1200">
          <a:solidFill>
            <a:schemeClr val="tx1"/>
          </a:solidFill>
          <a:latin typeface="+mn-lt"/>
          <a:ea typeface="+mn-ea"/>
          <a:cs typeface="+mn-cs"/>
        </a:defRPr>
      </a:lvl7pPr>
      <a:lvl8pPr marL="2241204" algn="l" defTabSz="320171" rtl="0" eaLnBrk="1" latinLnBrk="0" hangingPunct="1">
        <a:defRPr sz="1300" kern="1200">
          <a:solidFill>
            <a:schemeClr val="tx1"/>
          </a:solidFill>
          <a:latin typeface="+mn-lt"/>
          <a:ea typeface="+mn-ea"/>
          <a:cs typeface="+mn-cs"/>
        </a:defRPr>
      </a:lvl8pPr>
      <a:lvl9pPr marL="2561367" algn="l" defTabSz="320171" rtl="0" eaLnBrk="1" latinLnBrk="0" hangingPunct="1">
        <a:defRPr sz="13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11"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050" tIns="32784" rIns="63050" bIns="32784"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11" y="1125336"/>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050" tIns="32784" rIns="63050" bIns="32784"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37"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050" tIns="32784" rIns="63050" bIns="32784" numCol="1" anchor="t" anchorCtr="0" compatLnSpc="1">
            <a:prstTxWarp prst="textNoShape">
              <a:avLst/>
            </a:prstTxWarp>
          </a:bodyPr>
          <a:lstStyle>
            <a:lvl1pPr>
              <a:buClrTx/>
              <a:buFontTx/>
              <a:buNone/>
              <a:tabLst>
                <a:tab pos="0" algn="l"/>
                <a:tab pos="640596" algn="l"/>
                <a:tab pos="1281194" algn="l"/>
                <a:tab pos="1921792" algn="l"/>
                <a:tab pos="2562388" algn="l"/>
                <a:tab pos="3202989" algn="l"/>
                <a:tab pos="3843585" algn="l"/>
                <a:tab pos="4484188" algn="l"/>
                <a:tab pos="5124785" algn="l"/>
                <a:tab pos="5765384" algn="l"/>
                <a:tab pos="6405977" algn="l"/>
                <a:tab pos="7046578" algn="l"/>
              </a:tabLst>
              <a:defRPr>
                <a:solidFill>
                  <a:srgbClr val="000000"/>
                </a:solidFill>
              </a:defRPr>
            </a:lvl1pPr>
          </a:lstStyle>
          <a:p>
            <a:pPr defTabSz="320302"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7011"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050" tIns="32784" rIns="63050" bIns="32784" numCol="1" anchor="t" anchorCtr="0" compatLnSpc="1">
            <a:prstTxWarp prst="textNoShape">
              <a:avLst/>
            </a:prstTxWarp>
          </a:bodyPr>
          <a:lstStyle>
            <a:lvl1pPr>
              <a:buClrTx/>
              <a:buFontTx/>
              <a:buNone/>
              <a:tabLst>
                <a:tab pos="0" algn="l"/>
                <a:tab pos="640596" algn="l"/>
                <a:tab pos="1281194" algn="l"/>
                <a:tab pos="1921792" algn="l"/>
                <a:tab pos="2562388" algn="l"/>
                <a:tab pos="3202989" algn="l"/>
                <a:tab pos="3843585" algn="l"/>
                <a:tab pos="4484188" algn="l"/>
                <a:tab pos="5124785" algn="l"/>
                <a:tab pos="5765384" algn="l"/>
                <a:tab pos="6405977" algn="l"/>
                <a:tab pos="7046578" algn="l"/>
              </a:tabLst>
              <a:defRPr>
                <a:solidFill>
                  <a:srgbClr val="000000"/>
                </a:solidFill>
              </a:defRPr>
            </a:lvl1pPr>
          </a:lstStyle>
          <a:p>
            <a:pPr defTabSz="320302"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308"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050" tIns="32784" rIns="63050" bIns="32784" numCol="1" anchor="t" anchorCtr="0" compatLnSpc="1">
            <a:prstTxWarp prst="textNoShape">
              <a:avLst/>
            </a:prstTxWarp>
          </a:bodyPr>
          <a:lstStyle>
            <a:lvl1pPr>
              <a:buClrTx/>
              <a:buFontTx/>
              <a:buNone/>
              <a:tabLst>
                <a:tab pos="0" algn="l"/>
                <a:tab pos="640596" algn="l"/>
                <a:tab pos="1281194" algn="l"/>
                <a:tab pos="1921792" algn="l"/>
                <a:tab pos="2562388" algn="l"/>
                <a:tab pos="3202989" algn="l"/>
                <a:tab pos="3843585" algn="l"/>
                <a:tab pos="4484188" algn="l"/>
                <a:tab pos="5124785" algn="l"/>
                <a:tab pos="5765384" algn="l"/>
                <a:tab pos="6405977" algn="l"/>
                <a:tab pos="7046578" algn="l"/>
              </a:tabLst>
              <a:defRPr>
                <a:solidFill>
                  <a:srgbClr val="000000"/>
                </a:solidFill>
              </a:defRPr>
            </a:lvl1pPr>
          </a:lstStyle>
          <a:p>
            <a:pPr defTabSz="320302" eaLnBrk="0" hangingPunct="0">
              <a:buSzPct val="100000"/>
            </a:pPr>
            <a:fld id="{2EE7642A-7B80-D448-BF65-EEDFC4BA5E40}" type="slidenum">
              <a:rPr lang="en-US" sz="1800" smtClean="0">
                <a:latin typeface="Arial" charset="0"/>
                <a:cs typeface="DejaVu Sans" charset="0"/>
              </a:rPr>
              <a:pPr defTabSz="320302"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2657624814"/>
      </p:ext>
    </p:extLst>
  </p:cSld>
  <p:clrMap bg1="lt1" tx1="dk1" bg2="lt2" tx2="dk2" accent1="accent1" accent2="accent2" accent3="accent3" accent4="accent4" accent5="accent5" accent6="accent6" hlink="hlink" folHlink="folHlink"/>
  <p:sldLayoutIdLst>
    <p:sldLayoutId id="2147496461" r:id="rId1"/>
    <p:sldLayoutId id="2147496462" r:id="rId2"/>
    <p:sldLayoutId id="2147496463" r:id="rId3"/>
    <p:sldLayoutId id="2147496464" r:id="rId4"/>
    <p:sldLayoutId id="2147496465" r:id="rId5"/>
    <p:sldLayoutId id="2147496466" r:id="rId6"/>
    <p:sldLayoutId id="2147496467" r:id="rId7"/>
    <p:sldLayoutId id="2147496468" r:id="rId8"/>
    <p:sldLayoutId id="2147496469" r:id="rId9"/>
    <p:sldLayoutId id="2147496470" r:id="rId10"/>
    <p:sldLayoutId id="2147496471" r:id="rId11"/>
  </p:sldLayoutIdLst>
  <p:txStyles>
    <p:titleStyle>
      <a:lvl1pPr algn="ctr" defTabSz="320302"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0483" indent="-200189"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0745"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1046"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1347"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1647"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1937"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2246"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2545"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226" indent="-240226" algn="l" defTabSz="320302"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0483" indent="-200189" algn="l" defTabSz="320302"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0745" indent="-160153" algn="l" defTabSz="320302"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1046"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1347"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1647"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1937"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2246"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2545"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0302" rtl="0" eaLnBrk="1" latinLnBrk="0" hangingPunct="1">
        <a:defRPr sz="1300" kern="1200">
          <a:solidFill>
            <a:schemeClr val="tx1"/>
          </a:solidFill>
          <a:latin typeface="+mn-lt"/>
          <a:ea typeface="+mn-ea"/>
          <a:cs typeface="+mn-cs"/>
        </a:defRPr>
      </a:lvl1pPr>
      <a:lvl2pPr marL="320302" algn="l" defTabSz="320302" rtl="0" eaLnBrk="1" latinLnBrk="0" hangingPunct="1">
        <a:defRPr sz="1300" kern="1200">
          <a:solidFill>
            <a:schemeClr val="tx1"/>
          </a:solidFill>
          <a:latin typeface="+mn-lt"/>
          <a:ea typeface="+mn-ea"/>
          <a:cs typeface="+mn-cs"/>
        </a:defRPr>
      </a:lvl2pPr>
      <a:lvl3pPr marL="640596" algn="l" defTabSz="320302" rtl="0" eaLnBrk="1" latinLnBrk="0" hangingPunct="1">
        <a:defRPr sz="1300" kern="1200">
          <a:solidFill>
            <a:schemeClr val="tx1"/>
          </a:solidFill>
          <a:latin typeface="+mn-lt"/>
          <a:ea typeface="+mn-ea"/>
          <a:cs typeface="+mn-cs"/>
        </a:defRPr>
      </a:lvl3pPr>
      <a:lvl4pPr marL="960893" algn="l" defTabSz="320302" rtl="0" eaLnBrk="1" latinLnBrk="0" hangingPunct="1">
        <a:defRPr sz="1300" kern="1200">
          <a:solidFill>
            <a:schemeClr val="tx1"/>
          </a:solidFill>
          <a:latin typeface="+mn-lt"/>
          <a:ea typeface="+mn-ea"/>
          <a:cs typeface="+mn-cs"/>
        </a:defRPr>
      </a:lvl4pPr>
      <a:lvl5pPr marL="1281194" algn="l" defTabSz="320302" rtl="0" eaLnBrk="1" latinLnBrk="0" hangingPunct="1">
        <a:defRPr sz="1300" kern="1200">
          <a:solidFill>
            <a:schemeClr val="tx1"/>
          </a:solidFill>
          <a:latin typeface="+mn-lt"/>
          <a:ea typeface="+mn-ea"/>
          <a:cs typeface="+mn-cs"/>
        </a:defRPr>
      </a:lvl5pPr>
      <a:lvl6pPr marL="1601494" algn="l" defTabSz="320302" rtl="0" eaLnBrk="1" latinLnBrk="0" hangingPunct="1">
        <a:defRPr sz="1300" kern="1200">
          <a:solidFill>
            <a:schemeClr val="tx1"/>
          </a:solidFill>
          <a:latin typeface="+mn-lt"/>
          <a:ea typeface="+mn-ea"/>
          <a:cs typeface="+mn-cs"/>
        </a:defRPr>
      </a:lvl6pPr>
      <a:lvl7pPr marL="1921792" algn="l" defTabSz="320302" rtl="0" eaLnBrk="1" latinLnBrk="0" hangingPunct="1">
        <a:defRPr sz="1300" kern="1200">
          <a:solidFill>
            <a:schemeClr val="tx1"/>
          </a:solidFill>
          <a:latin typeface="+mn-lt"/>
          <a:ea typeface="+mn-ea"/>
          <a:cs typeface="+mn-cs"/>
        </a:defRPr>
      </a:lvl7pPr>
      <a:lvl8pPr marL="2242096" algn="l" defTabSz="320302" rtl="0" eaLnBrk="1" latinLnBrk="0" hangingPunct="1">
        <a:defRPr sz="1300" kern="1200">
          <a:solidFill>
            <a:schemeClr val="tx1"/>
          </a:solidFill>
          <a:latin typeface="+mn-lt"/>
          <a:ea typeface="+mn-ea"/>
          <a:cs typeface="+mn-cs"/>
        </a:defRPr>
      </a:lvl8pPr>
      <a:lvl9pPr marL="2562388" algn="l" defTabSz="320302" rtl="0" eaLnBrk="1" latinLnBrk="0" hangingPunct="1">
        <a:defRPr sz="13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0178" name="Rectangle 1026"/>
          <p:cNvSpPr>
            <a:spLocks noGrp="1" noChangeArrowheads="1"/>
          </p:cNvSpPr>
          <p:nvPr>
            <p:ph type="title"/>
          </p:nvPr>
        </p:nvSpPr>
        <p:spPr bwMode="auto">
          <a:xfrm>
            <a:off x="685800" y="609600"/>
            <a:ext cx="7772400" cy="1143000"/>
          </a:xfrm>
          <a:prstGeom prst="rect">
            <a:avLst/>
          </a:prstGeom>
          <a:noFill/>
          <a:ln>
            <a:noFill/>
          </a:ln>
          <a:effectLst>
            <a:outerShdw dist="25399" dir="2700000" algn="ctr" rotWithShape="0">
              <a:schemeClr val="bg2">
                <a:alpha val="99962"/>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50179" name="Rectangle 1027"/>
          <p:cNvSpPr>
            <a:spLocks noGrp="1" noChangeArrowheads="1"/>
          </p:cNvSpPr>
          <p:nvPr>
            <p:ph type="body" idx="1"/>
          </p:nvPr>
        </p:nvSpPr>
        <p:spPr bwMode="auto">
          <a:xfrm>
            <a:off x="685800" y="1981200"/>
            <a:ext cx="7772400" cy="4114800"/>
          </a:xfrm>
          <a:prstGeom prst="rect">
            <a:avLst/>
          </a:prstGeom>
          <a:noFill/>
          <a:ln>
            <a:noFill/>
          </a:ln>
          <a:effectLst>
            <a:outerShdw dist="25399" dir="2700000" algn="ctr" rotWithShape="0">
              <a:schemeClr val="bg2">
                <a:alpha val="99962"/>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dist="25399" dir="2700000" algn="ctr" rotWithShape="0">
              <a:schemeClr val="bg2">
                <a:alpha val="74997"/>
              </a:schemeClr>
            </a:outerShdw>
          </a:effectLst>
        </p:spPr>
        <p:txBody>
          <a:bodyPr vert="horz" wrap="square" lIns="90993" tIns="45499" rIns="90993" bIns="45499" numCol="1" anchor="t" anchorCtr="0" compatLnSpc="1">
            <a:prstTxWarp prst="textNoShape">
              <a:avLst/>
            </a:prstTxWarp>
          </a:bodyPr>
          <a:lstStyle>
            <a:lvl1pPr eaLnBrk="0" hangingPunct="0">
              <a:defRPr sz="1400">
                <a:latin typeface="Verdana" pitchFamily="34" charset="0"/>
                <a:ea typeface="ＭＳ Ｐゴシック" charset="-128"/>
                <a:cs typeface="ＭＳ Ｐゴシック" charset="-128"/>
              </a:defRPr>
            </a:lvl1pPr>
          </a:lstStyle>
          <a:p>
            <a:pPr>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dist="25399" dir="2700000" algn="ctr" rotWithShape="0">
              <a:schemeClr val="bg2">
                <a:alpha val="74997"/>
              </a:schemeClr>
            </a:outerShdw>
          </a:effectLst>
        </p:spPr>
        <p:txBody>
          <a:bodyPr vert="horz" wrap="square" lIns="90993" tIns="45499" rIns="90993" bIns="45499" numCol="1" anchor="t" anchorCtr="0" compatLnSpc="1">
            <a:prstTxWarp prst="textNoShape">
              <a:avLst/>
            </a:prstTxWarp>
          </a:bodyPr>
          <a:lstStyle>
            <a:lvl1pPr algn="ctr" eaLnBrk="0" hangingPunct="0">
              <a:defRPr sz="1400">
                <a:latin typeface="Verdana" pitchFamily="34" charset="0"/>
                <a:ea typeface="ＭＳ Ｐゴシック" charset="-128"/>
                <a:cs typeface="ＭＳ Ｐゴシック" charset="-128"/>
              </a:defRPr>
            </a:lvl1pPr>
          </a:lstStyle>
          <a:p>
            <a:pPr>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dist="25399" dir="2700000" algn="ctr" rotWithShape="0">
              <a:schemeClr val="bg2">
                <a:alpha val="74997"/>
              </a:schemeClr>
            </a:outerShdw>
          </a:effectLst>
        </p:spPr>
        <p:txBody>
          <a:bodyPr vert="horz" wrap="square" lIns="90993" tIns="45499" rIns="90993" bIns="45499" numCol="1" anchor="t" anchorCtr="0" compatLnSpc="1">
            <a:prstTxWarp prst="textNoShape">
              <a:avLst/>
            </a:prstTxWarp>
          </a:bodyPr>
          <a:lstStyle>
            <a:lvl1pPr algn="r" eaLnBrk="0" hangingPunct="0">
              <a:defRPr sz="1400">
                <a:latin typeface="Verdana" charset="0"/>
              </a:defRPr>
            </a:lvl1pPr>
          </a:lstStyle>
          <a:p>
            <a:pPr>
              <a:defRPr/>
            </a:pPr>
            <a:fld id="{1660DCBA-C855-A74E-AEFD-3A24A528EB4D}"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075" r:id="rId1"/>
    <p:sldLayoutId id="2147496076" r:id="rId2"/>
    <p:sldLayoutId id="2147496077" r:id="rId3"/>
    <p:sldLayoutId id="2147496078" r:id="rId4"/>
    <p:sldLayoutId id="2147496079" r:id="rId5"/>
    <p:sldLayoutId id="2147496080" r:id="rId6"/>
    <p:sldLayoutId id="2147496081" r:id="rId7"/>
    <p:sldLayoutId id="2147496082" r:id="rId8"/>
    <p:sldLayoutId id="2147496083" r:id="rId9"/>
    <p:sldLayoutId id="2147496084" r:id="rId10"/>
    <p:sldLayoutId id="2147496085" r:id="rId11"/>
  </p:sldLayoutIdLs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6pPr>
      <a:lvl7pPr marL="909996" algn="ctr" rtl="0" fontAlgn="base">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7pPr>
      <a:lvl8pPr marL="1364972" algn="ctr" rtl="0" fontAlgn="base">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8pPr>
      <a:lvl9pPr marL="1819980" algn="ctr" rtl="0" fontAlgn="base">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9pPr>
    </p:titleStyle>
    <p:bodyStyle>
      <a:lvl1pPr marL="341244" indent="-341244" algn="l" rtl="0" eaLnBrk="0" fontAlgn="base" hangingPunct="0">
        <a:spcBef>
          <a:spcPct val="20000"/>
        </a:spcBef>
        <a:spcAft>
          <a:spcPct val="0"/>
        </a:spcAft>
        <a:buFont typeface="Monotype Sorts" charset="0"/>
        <a:buChar char="R"/>
        <a:defRPr sz="3200">
          <a:solidFill>
            <a:schemeClr val="tx1"/>
          </a:solidFill>
          <a:latin typeface="+mn-lt"/>
          <a:ea typeface="+mn-ea"/>
          <a:cs typeface="+mn-cs"/>
        </a:defRPr>
      </a:lvl1pPr>
      <a:lvl2pPr marL="739354" indent="-284372" algn="l" rtl="0" eaLnBrk="0" fontAlgn="base" hangingPunct="0">
        <a:spcBef>
          <a:spcPct val="20000"/>
        </a:spcBef>
        <a:spcAft>
          <a:spcPct val="0"/>
        </a:spcAft>
        <a:buFont typeface="Monotype Sorts" charset="0"/>
        <a:buChar char="R"/>
        <a:defRPr sz="2800">
          <a:solidFill>
            <a:schemeClr val="tx1"/>
          </a:solidFill>
          <a:latin typeface="+mn-lt"/>
          <a:ea typeface="+mn-ea"/>
        </a:defRPr>
      </a:lvl2pPr>
      <a:lvl3pPr marL="1137471" indent="-227503" algn="l" rtl="0" eaLnBrk="0" fontAlgn="base" hangingPunct="0">
        <a:spcBef>
          <a:spcPct val="20000"/>
        </a:spcBef>
        <a:spcAft>
          <a:spcPct val="0"/>
        </a:spcAft>
        <a:buFont typeface="Monotype Sorts" charset="0"/>
        <a:buChar char="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Font typeface="Monotype Sorts" charset="0"/>
        <a:buChar char="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Font typeface="Monotype Sorts" charset="0"/>
        <a:buChar char="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Font typeface="Monotype Sorts" pitchFamily="-108" charset="2"/>
        <a:buChar char="R"/>
        <a:defRPr sz="2000">
          <a:solidFill>
            <a:schemeClr val="tx1"/>
          </a:solidFill>
          <a:latin typeface="+mn-lt"/>
          <a:ea typeface="+mn-ea"/>
        </a:defRPr>
      </a:lvl6pPr>
      <a:lvl7pPr marL="2957449" indent="-227503" algn="l" rtl="0" fontAlgn="base">
        <a:spcBef>
          <a:spcPct val="20000"/>
        </a:spcBef>
        <a:spcAft>
          <a:spcPct val="0"/>
        </a:spcAft>
        <a:buFont typeface="Monotype Sorts" pitchFamily="-108" charset="2"/>
        <a:buChar char="R"/>
        <a:defRPr sz="2000">
          <a:solidFill>
            <a:schemeClr val="tx1"/>
          </a:solidFill>
          <a:latin typeface="+mn-lt"/>
          <a:ea typeface="+mn-ea"/>
        </a:defRPr>
      </a:lvl7pPr>
      <a:lvl8pPr marL="3412431" indent="-227503" algn="l" rtl="0" fontAlgn="base">
        <a:spcBef>
          <a:spcPct val="20000"/>
        </a:spcBef>
        <a:spcAft>
          <a:spcPct val="0"/>
        </a:spcAft>
        <a:buFont typeface="Monotype Sorts" pitchFamily="-108" charset="2"/>
        <a:buChar char="R"/>
        <a:defRPr sz="2000">
          <a:solidFill>
            <a:schemeClr val="tx1"/>
          </a:solidFill>
          <a:latin typeface="+mn-lt"/>
          <a:ea typeface="+mn-ea"/>
        </a:defRPr>
      </a:lvl8pPr>
      <a:lvl9pPr marL="3867430" indent="-227503" algn="l" rtl="0" fontAlgn="base">
        <a:spcBef>
          <a:spcPct val="20000"/>
        </a:spcBef>
        <a:spcAft>
          <a:spcPct val="0"/>
        </a:spcAft>
        <a:buFont typeface="Monotype Sorts" pitchFamily="-108" charset="2"/>
        <a:buChar char="R"/>
        <a:defRPr sz="2000">
          <a:solidFill>
            <a:schemeClr val="tx1"/>
          </a:solidFill>
          <a:latin typeface="+mn-lt"/>
          <a:ea typeface="+mn-ea"/>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853646474"/>
      </p:ext>
    </p:extLst>
  </p:cSld>
  <p:clrMap bg1="lt1" tx1="dk1" bg2="lt2" tx2="dk2" accent1="accent1" accent2="accent2" accent3="accent3" accent4="accent4" accent5="accent5" accent6="accent6" hlink="hlink" folHlink="folHlink"/>
  <p:sldLayoutIdLst>
    <p:sldLayoutId id="2147496473" r:id="rId1"/>
    <p:sldLayoutId id="2147496474" r:id="rId2"/>
    <p:sldLayoutId id="2147496475" r:id="rId3"/>
    <p:sldLayoutId id="2147496476" r:id="rId4"/>
    <p:sldLayoutId id="2147496477" r:id="rId5"/>
    <p:sldLayoutId id="2147496478" r:id="rId6"/>
    <p:sldLayoutId id="2147496479" r:id="rId7"/>
    <p:sldLayoutId id="2147496480" r:id="rId8"/>
    <p:sldLayoutId id="2147496481" r:id="rId9"/>
    <p:sldLayoutId id="2147496482" r:id="rId10"/>
    <p:sldLayoutId id="214749648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a:solidFill>
            <a:schemeClr val="tx1"/>
          </a:solidFill>
          <a:latin typeface="+mn-lt"/>
          <a:ea typeface="+mn-ea"/>
          <a:cs typeface="+mn-cs"/>
        </a:defRPr>
      </a:lvl1pPr>
      <a:lvl2pPr marL="740605" indent="-284846" algn="l" rtl="0" eaLnBrk="0" fontAlgn="base" hangingPunct="0">
        <a:spcBef>
          <a:spcPct val="20000"/>
        </a:spcBef>
        <a:spcAft>
          <a:spcPct val="0"/>
        </a:spcAft>
        <a:buChar char="–"/>
        <a:defRPr sz="2800">
          <a:solidFill>
            <a:schemeClr val="tx1"/>
          </a:solidFill>
          <a:latin typeface="+mn-lt"/>
          <a:ea typeface="+mn-ea"/>
          <a:cs typeface="+mn-cs"/>
        </a:defRPr>
      </a:lvl2pPr>
      <a:lvl3pPr marL="1139397" indent="-227888" algn="l" rtl="0" eaLnBrk="0" fontAlgn="base" hangingPunct="0">
        <a:spcBef>
          <a:spcPct val="20000"/>
        </a:spcBef>
        <a:spcAft>
          <a:spcPct val="0"/>
        </a:spcAft>
        <a:buChar char="•"/>
        <a:defRPr sz="2400">
          <a:solidFill>
            <a:schemeClr val="tx1"/>
          </a:solidFill>
          <a:latin typeface="+mn-lt"/>
          <a:ea typeface="+mn-ea"/>
          <a:cs typeface="+mn-cs"/>
        </a:defRPr>
      </a:lvl3pPr>
      <a:lvl4pPr marL="1595157" indent="-227888" algn="l" rtl="0" eaLnBrk="0" fontAlgn="base" hangingPunct="0">
        <a:spcBef>
          <a:spcPct val="20000"/>
        </a:spcBef>
        <a:spcAft>
          <a:spcPct val="0"/>
        </a:spcAft>
        <a:buChar char="–"/>
        <a:defRPr sz="2000">
          <a:solidFill>
            <a:schemeClr val="tx1"/>
          </a:solidFill>
          <a:latin typeface="+mn-lt"/>
          <a:ea typeface="+mn-ea"/>
          <a:cs typeface="+mn-cs"/>
        </a:defRPr>
      </a:lvl4pPr>
      <a:lvl5pPr marL="2050913" indent="-227888" algn="l" rtl="0" eaLnBrk="0" fontAlgn="base" hangingPunct="0">
        <a:spcBef>
          <a:spcPct val="20000"/>
        </a:spcBef>
        <a:spcAft>
          <a:spcPct val="0"/>
        </a:spcAft>
        <a:buChar char="»"/>
        <a:defRPr sz="2000">
          <a:solidFill>
            <a:schemeClr val="tx1"/>
          </a:solidFill>
          <a:latin typeface="+mn-lt"/>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11"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085" tIns="32805" rIns="63085" bIns="32805"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11" y="1125326"/>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085" tIns="32805" rIns="63085" bIns="32805"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35"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085" tIns="32805" rIns="63085" bIns="32805" numCol="1" anchor="t" anchorCtr="0" compatLnSpc="1">
            <a:prstTxWarp prst="textNoShape">
              <a:avLst/>
            </a:prstTxWarp>
          </a:bodyPr>
          <a:lstStyle>
            <a:lvl1pPr>
              <a:buClrTx/>
              <a:buFontTx/>
              <a:buNone/>
              <a:tabLst>
                <a:tab pos="0" algn="l"/>
                <a:tab pos="640980" algn="l"/>
                <a:tab pos="1281959" algn="l"/>
                <a:tab pos="1922937" algn="l"/>
                <a:tab pos="2563918" algn="l"/>
                <a:tab pos="3204890" algn="l"/>
                <a:tab pos="3845875" algn="l"/>
                <a:tab pos="4486861" algn="l"/>
                <a:tab pos="5127832" algn="l"/>
                <a:tab pos="5768815" algn="l"/>
                <a:tab pos="6409792" algn="l"/>
                <a:tab pos="7050771" algn="l"/>
              </a:tabLst>
              <a:defRPr>
                <a:solidFill>
                  <a:srgbClr val="000000"/>
                </a:solidFill>
              </a:defRPr>
            </a:lvl1pPr>
          </a:lstStyle>
          <a:p>
            <a:pPr defTabSz="320490"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6979"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085" tIns="32805" rIns="63085" bIns="32805" numCol="1" anchor="t" anchorCtr="0" compatLnSpc="1">
            <a:prstTxWarp prst="textNoShape">
              <a:avLst/>
            </a:prstTxWarp>
          </a:bodyPr>
          <a:lstStyle>
            <a:lvl1pPr>
              <a:buClrTx/>
              <a:buFontTx/>
              <a:buNone/>
              <a:tabLst>
                <a:tab pos="0" algn="l"/>
                <a:tab pos="640980" algn="l"/>
                <a:tab pos="1281959" algn="l"/>
                <a:tab pos="1922937" algn="l"/>
                <a:tab pos="2563918" algn="l"/>
                <a:tab pos="3204890" algn="l"/>
                <a:tab pos="3845875" algn="l"/>
                <a:tab pos="4486861" algn="l"/>
                <a:tab pos="5127832" algn="l"/>
                <a:tab pos="5768815" algn="l"/>
                <a:tab pos="6409792" algn="l"/>
                <a:tab pos="7050771" algn="l"/>
              </a:tabLst>
              <a:defRPr>
                <a:solidFill>
                  <a:srgbClr val="000000"/>
                </a:solidFill>
              </a:defRPr>
            </a:lvl1pPr>
          </a:lstStyle>
          <a:p>
            <a:pPr defTabSz="320490"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308"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085" tIns="32805" rIns="63085" bIns="32805" numCol="1" anchor="t" anchorCtr="0" compatLnSpc="1">
            <a:prstTxWarp prst="textNoShape">
              <a:avLst/>
            </a:prstTxWarp>
          </a:bodyPr>
          <a:lstStyle>
            <a:lvl1pPr>
              <a:buClrTx/>
              <a:buFontTx/>
              <a:buNone/>
              <a:tabLst>
                <a:tab pos="0" algn="l"/>
                <a:tab pos="640980" algn="l"/>
                <a:tab pos="1281959" algn="l"/>
                <a:tab pos="1922937" algn="l"/>
                <a:tab pos="2563918" algn="l"/>
                <a:tab pos="3204890" algn="l"/>
                <a:tab pos="3845875" algn="l"/>
                <a:tab pos="4486861" algn="l"/>
                <a:tab pos="5127832" algn="l"/>
                <a:tab pos="5768815" algn="l"/>
                <a:tab pos="6409792" algn="l"/>
                <a:tab pos="7050771" algn="l"/>
              </a:tabLst>
              <a:defRPr>
                <a:solidFill>
                  <a:srgbClr val="000000"/>
                </a:solidFill>
              </a:defRPr>
            </a:lvl1pPr>
          </a:lstStyle>
          <a:p>
            <a:pPr defTabSz="320490" eaLnBrk="0" hangingPunct="0">
              <a:buSzPct val="100000"/>
            </a:pPr>
            <a:fld id="{4370C4B8-28FD-CA45-96DB-445CE5F9BEB5}" type="slidenum">
              <a:rPr lang="en-US" sz="1800" smtClean="0">
                <a:latin typeface="Arial" charset="0"/>
                <a:cs typeface="DejaVu Sans" charset="0"/>
              </a:rPr>
              <a:pPr defTabSz="320490"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1626041681"/>
      </p:ext>
    </p:extLst>
  </p:cSld>
  <p:clrMap bg1="lt1" tx1="dk1" bg2="lt2" tx2="dk2" accent1="accent1" accent2="accent2" accent3="accent3" accent4="accent4" accent5="accent5" accent6="accent6" hlink="hlink" folHlink="folHlink"/>
  <p:sldLayoutIdLst>
    <p:sldLayoutId id="2147496485" r:id="rId1"/>
    <p:sldLayoutId id="2147496486" r:id="rId2"/>
    <p:sldLayoutId id="2147496487" r:id="rId3"/>
    <p:sldLayoutId id="2147496488" r:id="rId4"/>
    <p:sldLayoutId id="2147496489" r:id="rId5"/>
    <p:sldLayoutId id="2147496490" r:id="rId6"/>
    <p:sldLayoutId id="2147496491" r:id="rId7"/>
    <p:sldLayoutId id="2147496492" r:id="rId8"/>
    <p:sldLayoutId id="2147496493" r:id="rId9"/>
    <p:sldLayoutId id="2147496494" r:id="rId10"/>
    <p:sldLayoutId id="2147496495" r:id="rId11"/>
  </p:sldLayoutIdLst>
  <p:txStyles>
    <p:titleStyle>
      <a:lvl1pPr algn="ctr" defTabSz="320490"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0795" indent="-200307"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1225" indent="-160248"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1719" indent="-160248"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2203" indent="-160248"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2693" indent="-160248"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3180" indent="-160248"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3673" indent="-160248"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4162" indent="-160248"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371" indent="-240371" algn="l" defTabSz="320490"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0795" indent="-200307" algn="l" defTabSz="320490"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1225" indent="-160248" algn="l" defTabSz="320490"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1719" indent="-160248" algn="l" defTabSz="32049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2203" indent="-160248" algn="l" defTabSz="32049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2693" indent="-160248" algn="l" defTabSz="32049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3180" indent="-160248" algn="l" defTabSz="32049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3673" indent="-160248" algn="l" defTabSz="32049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4162" indent="-160248" algn="l" defTabSz="32049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0490" rtl="0" eaLnBrk="1" latinLnBrk="0" hangingPunct="1">
        <a:defRPr sz="1300" kern="1200">
          <a:solidFill>
            <a:schemeClr val="tx1"/>
          </a:solidFill>
          <a:latin typeface="+mn-lt"/>
          <a:ea typeface="+mn-ea"/>
          <a:cs typeface="+mn-cs"/>
        </a:defRPr>
      </a:lvl1pPr>
      <a:lvl2pPr marL="320490" algn="l" defTabSz="320490" rtl="0" eaLnBrk="1" latinLnBrk="0" hangingPunct="1">
        <a:defRPr sz="1300" kern="1200">
          <a:solidFill>
            <a:schemeClr val="tx1"/>
          </a:solidFill>
          <a:latin typeface="+mn-lt"/>
          <a:ea typeface="+mn-ea"/>
          <a:cs typeface="+mn-cs"/>
        </a:defRPr>
      </a:lvl2pPr>
      <a:lvl3pPr marL="640980" algn="l" defTabSz="320490" rtl="0" eaLnBrk="1" latinLnBrk="0" hangingPunct="1">
        <a:defRPr sz="1300" kern="1200">
          <a:solidFill>
            <a:schemeClr val="tx1"/>
          </a:solidFill>
          <a:latin typeface="+mn-lt"/>
          <a:ea typeface="+mn-ea"/>
          <a:cs typeface="+mn-cs"/>
        </a:defRPr>
      </a:lvl3pPr>
      <a:lvl4pPr marL="961465" algn="l" defTabSz="320490" rtl="0" eaLnBrk="1" latinLnBrk="0" hangingPunct="1">
        <a:defRPr sz="1300" kern="1200">
          <a:solidFill>
            <a:schemeClr val="tx1"/>
          </a:solidFill>
          <a:latin typeface="+mn-lt"/>
          <a:ea typeface="+mn-ea"/>
          <a:cs typeface="+mn-cs"/>
        </a:defRPr>
      </a:lvl4pPr>
      <a:lvl5pPr marL="1281959" algn="l" defTabSz="320490" rtl="0" eaLnBrk="1" latinLnBrk="0" hangingPunct="1">
        <a:defRPr sz="1300" kern="1200">
          <a:solidFill>
            <a:schemeClr val="tx1"/>
          </a:solidFill>
          <a:latin typeface="+mn-lt"/>
          <a:ea typeface="+mn-ea"/>
          <a:cs typeface="+mn-cs"/>
        </a:defRPr>
      </a:lvl5pPr>
      <a:lvl6pPr marL="1602446" algn="l" defTabSz="320490" rtl="0" eaLnBrk="1" latinLnBrk="0" hangingPunct="1">
        <a:defRPr sz="1300" kern="1200">
          <a:solidFill>
            <a:schemeClr val="tx1"/>
          </a:solidFill>
          <a:latin typeface="+mn-lt"/>
          <a:ea typeface="+mn-ea"/>
          <a:cs typeface="+mn-cs"/>
        </a:defRPr>
      </a:lvl6pPr>
      <a:lvl7pPr marL="1922937" algn="l" defTabSz="320490" rtl="0" eaLnBrk="1" latinLnBrk="0" hangingPunct="1">
        <a:defRPr sz="1300" kern="1200">
          <a:solidFill>
            <a:schemeClr val="tx1"/>
          </a:solidFill>
          <a:latin typeface="+mn-lt"/>
          <a:ea typeface="+mn-ea"/>
          <a:cs typeface="+mn-cs"/>
        </a:defRPr>
      </a:lvl7pPr>
      <a:lvl8pPr marL="2243426" algn="l" defTabSz="320490" rtl="0" eaLnBrk="1" latinLnBrk="0" hangingPunct="1">
        <a:defRPr sz="1300" kern="1200">
          <a:solidFill>
            <a:schemeClr val="tx1"/>
          </a:solidFill>
          <a:latin typeface="+mn-lt"/>
          <a:ea typeface="+mn-ea"/>
          <a:cs typeface="+mn-cs"/>
        </a:defRPr>
      </a:lvl8pPr>
      <a:lvl9pPr marL="2563918" algn="l" defTabSz="320490" rtl="0" eaLnBrk="1" latinLnBrk="0" hangingPunct="1">
        <a:defRPr sz="13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16" tIns="45560" rIns="91116" bIns="45560"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27"/>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16" tIns="45560" rIns="91116" bIns="4556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116" tIns="45560" rIns="91116" bIns="45560" rtlCol="0" anchor="ctr"/>
          <a:lstStyle>
            <a:lvl1pPr algn="l" defTabSz="455584"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3/6/24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116" tIns="45560" rIns="91116" bIns="45560" rtlCol="0" anchor="ctr"/>
          <a:lstStyle>
            <a:lvl1pPr algn="ctr" defTabSz="455584"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116" tIns="45560" rIns="91116" bIns="45560" rtlCol="0" anchor="ctr"/>
          <a:lstStyle>
            <a:lvl1pPr algn="r" defTabSz="455584"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1077935630"/>
      </p:ext>
    </p:extLst>
  </p:cSld>
  <p:clrMap bg1="lt1" tx1="dk1" bg2="lt2" tx2="dk2" accent1="accent1" accent2="accent2" accent3="accent3" accent4="accent4" accent5="accent5" accent6="accent6" hlink="hlink" folHlink="folHlink"/>
  <p:sldLayoutIdLst>
    <p:sldLayoutId id="2147496497" r:id="rId1"/>
    <p:sldLayoutId id="2147496498" r:id="rId2"/>
    <p:sldLayoutId id="2147496499" r:id="rId3"/>
    <p:sldLayoutId id="2147496500" r:id="rId4"/>
    <p:sldLayoutId id="2147496501" r:id="rId5"/>
    <p:sldLayoutId id="2147496502" r:id="rId6"/>
    <p:sldLayoutId id="2147496503" r:id="rId7"/>
    <p:sldLayoutId id="2147496504" r:id="rId8"/>
    <p:sldLayoutId id="2147496505" r:id="rId9"/>
    <p:sldLayoutId id="2147496506" r:id="rId10"/>
    <p:sldLayoutId id="2147496507" r:id="rId11"/>
  </p:sldLayoutIdLst>
  <p:txStyles>
    <p:titleStyle>
      <a:lvl1pPr algn="ctr" defTabSz="455584"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5584"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5584"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5584"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5584"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5584" algn="ctr" defTabSz="455584"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1161" algn="ctr" defTabSz="455584"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66735" algn="ctr" defTabSz="455584"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2317" algn="ctr" defTabSz="455584"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1684" indent="-341684" algn="l" defTabSz="455584"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0309" indent="-284735" algn="l" defTabSz="455584"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38945" indent="-227801" algn="l" defTabSz="455584"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4525" indent="-227801" algn="l" defTabSz="455584"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0101" indent="-227801" algn="l" defTabSz="455584"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05679" indent="-227801" algn="l" defTabSz="455584" rtl="0" eaLnBrk="1" latinLnBrk="0" hangingPunct="1">
        <a:spcBef>
          <a:spcPct val="20000"/>
        </a:spcBef>
        <a:buFont typeface="Arial"/>
        <a:buChar char="•"/>
        <a:defRPr sz="2000" kern="1200">
          <a:solidFill>
            <a:schemeClr val="tx1"/>
          </a:solidFill>
          <a:latin typeface="+mn-lt"/>
          <a:ea typeface="+mn-ea"/>
          <a:cs typeface="+mn-cs"/>
        </a:defRPr>
      </a:lvl6pPr>
      <a:lvl7pPr marL="2961261" indent="-227801" algn="l" defTabSz="455584" rtl="0" eaLnBrk="1" latinLnBrk="0" hangingPunct="1">
        <a:spcBef>
          <a:spcPct val="20000"/>
        </a:spcBef>
        <a:buFont typeface="Arial"/>
        <a:buChar char="•"/>
        <a:defRPr sz="2000" kern="1200">
          <a:solidFill>
            <a:schemeClr val="tx1"/>
          </a:solidFill>
          <a:latin typeface="+mn-lt"/>
          <a:ea typeface="+mn-ea"/>
          <a:cs typeface="+mn-cs"/>
        </a:defRPr>
      </a:lvl7pPr>
      <a:lvl8pPr marL="3416835" indent="-227801" algn="l" defTabSz="455584" rtl="0" eaLnBrk="1" latinLnBrk="0" hangingPunct="1">
        <a:spcBef>
          <a:spcPct val="20000"/>
        </a:spcBef>
        <a:buFont typeface="Arial"/>
        <a:buChar char="•"/>
        <a:defRPr sz="2000" kern="1200">
          <a:solidFill>
            <a:schemeClr val="tx1"/>
          </a:solidFill>
          <a:latin typeface="+mn-lt"/>
          <a:ea typeface="+mn-ea"/>
          <a:cs typeface="+mn-cs"/>
        </a:defRPr>
      </a:lvl8pPr>
      <a:lvl9pPr marL="3872414" indent="-227801" algn="l" defTabSz="455584"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5584" rtl="0" eaLnBrk="1" latinLnBrk="0" hangingPunct="1">
        <a:defRPr sz="1800" kern="1200">
          <a:solidFill>
            <a:schemeClr val="tx1"/>
          </a:solidFill>
          <a:latin typeface="+mn-lt"/>
          <a:ea typeface="+mn-ea"/>
          <a:cs typeface="+mn-cs"/>
        </a:defRPr>
      </a:lvl1pPr>
      <a:lvl2pPr marL="455584" algn="l" defTabSz="455584" rtl="0" eaLnBrk="1" latinLnBrk="0" hangingPunct="1">
        <a:defRPr sz="1800" kern="1200">
          <a:solidFill>
            <a:schemeClr val="tx1"/>
          </a:solidFill>
          <a:latin typeface="+mn-lt"/>
          <a:ea typeface="+mn-ea"/>
          <a:cs typeface="+mn-cs"/>
        </a:defRPr>
      </a:lvl2pPr>
      <a:lvl3pPr marL="911161" algn="l" defTabSz="455584" rtl="0" eaLnBrk="1" latinLnBrk="0" hangingPunct="1">
        <a:defRPr sz="1800" kern="1200">
          <a:solidFill>
            <a:schemeClr val="tx1"/>
          </a:solidFill>
          <a:latin typeface="+mn-lt"/>
          <a:ea typeface="+mn-ea"/>
          <a:cs typeface="+mn-cs"/>
        </a:defRPr>
      </a:lvl3pPr>
      <a:lvl4pPr marL="1366735" algn="l" defTabSz="455584" rtl="0" eaLnBrk="1" latinLnBrk="0" hangingPunct="1">
        <a:defRPr sz="1800" kern="1200">
          <a:solidFill>
            <a:schemeClr val="tx1"/>
          </a:solidFill>
          <a:latin typeface="+mn-lt"/>
          <a:ea typeface="+mn-ea"/>
          <a:cs typeface="+mn-cs"/>
        </a:defRPr>
      </a:lvl4pPr>
      <a:lvl5pPr marL="1822317" algn="l" defTabSz="455584" rtl="0" eaLnBrk="1" latinLnBrk="0" hangingPunct="1">
        <a:defRPr sz="1800" kern="1200">
          <a:solidFill>
            <a:schemeClr val="tx1"/>
          </a:solidFill>
          <a:latin typeface="+mn-lt"/>
          <a:ea typeface="+mn-ea"/>
          <a:cs typeface="+mn-cs"/>
        </a:defRPr>
      </a:lvl5pPr>
      <a:lvl6pPr marL="2277889" algn="l" defTabSz="455584" rtl="0" eaLnBrk="1" latinLnBrk="0" hangingPunct="1">
        <a:defRPr sz="1800" kern="1200">
          <a:solidFill>
            <a:schemeClr val="tx1"/>
          </a:solidFill>
          <a:latin typeface="+mn-lt"/>
          <a:ea typeface="+mn-ea"/>
          <a:cs typeface="+mn-cs"/>
        </a:defRPr>
      </a:lvl6pPr>
      <a:lvl7pPr marL="2733469" algn="l" defTabSz="455584" rtl="0" eaLnBrk="1" latinLnBrk="0" hangingPunct="1">
        <a:defRPr sz="1800" kern="1200">
          <a:solidFill>
            <a:schemeClr val="tx1"/>
          </a:solidFill>
          <a:latin typeface="+mn-lt"/>
          <a:ea typeface="+mn-ea"/>
          <a:cs typeface="+mn-cs"/>
        </a:defRPr>
      </a:lvl7pPr>
      <a:lvl8pPr marL="3189047" algn="l" defTabSz="455584" rtl="0" eaLnBrk="1" latinLnBrk="0" hangingPunct="1">
        <a:defRPr sz="1800" kern="1200">
          <a:solidFill>
            <a:schemeClr val="tx1"/>
          </a:solidFill>
          <a:latin typeface="+mn-lt"/>
          <a:ea typeface="+mn-ea"/>
          <a:cs typeface="+mn-cs"/>
        </a:defRPr>
      </a:lvl8pPr>
      <a:lvl9pPr marL="3644618" algn="l" defTabSz="455584"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3331613093"/>
      </p:ext>
    </p:extLst>
  </p:cSld>
  <p:clrMap bg1="lt1" tx1="dk1" bg2="lt2" tx2="dk2" accent1="accent1" accent2="accent2" accent3="accent3" accent4="accent4" accent5="accent5" accent6="accent6" hlink="hlink" folHlink="folHlink"/>
  <p:sldLayoutIdLst>
    <p:sldLayoutId id="2147496509" r:id="rId1"/>
    <p:sldLayoutId id="2147496510" r:id="rId2"/>
    <p:sldLayoutId id="2147496511" r:id="rId3"/>
    <p:sldLayoutId id="2147496512" r:id="rId4"/>
    <p:sldLayoutId id="2147496513" r:id="rId5"/>
    <p:sldLayoutId id="2147496514" r:id="rId6"/>
    <p:sldLayoutId id="2147496515" r:id="rId7"/>
    <p:sldLayoutId id="2147496516" r:id="rId8"/>
    <p:sldLayoutId id="2147496517" r:id="rId9"/>
    <p:sldLayoutId id="2147496518" r:id="rId10"/>
    <p:sldLayoutId id="2147496519" r:id="rId11"/>
    <p:sldLayoutId id="2147496520"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5762" algn="ctr" rtl="0" fontAlgn="base">
        <a:spcBef>
          <a:spcPct val="0"/>
        </a:spcBef>
        <a:spcAft>
          <a:spcPct val="0"/>
        </a:spcAft>
        <a:defRPr sz="4400">
          <a:solidFill>
            <a:schemeClr val="tx2"/>
          </a:solidFill>
          <a:latin typeface="Arial" pitchFamily="-112" charset="0"/>
        </a:defRPr>
      </a:lvl6pPr>
      <a:lvl7pPr marL="911519" algn="ctr" rtl="0" fontAlgn="base">
        <a:spcBef>
          <a:spcPct val="0"/>
        </a:spcBef>
        <a:spcAft>
          <a:spcPct val="0"/>
        </a:spcAft>
        <a:defRPr sz="4400">
          <a:solidFill>
            <a:schemeClr val="tx2"/>
          </a:solidFill>
          <a:latin typeface="Arial" pitchFamily="-112" charset="0"/>
        </a:defRPr>
      </a:lvl7pPr>
      <a:lvl8pPr marL="1367277" algn="ctr" rtl="0" fontAlgn="base">
        <a:spcBef>
          <a:spcPct val="0"/>
        </a:spcBef>
        <a:spcAft>
          <a:spcPct val="0"/>
        </a:spcAft>
        <a:defRPr sz="4400">
          <a:solidFill>
            <a:schemeClr val="tx2"/>
          </a:solidFill>
          <a:latin typeface="Arial" pitchFamily="-112" charset="0"/>
        </a:defRPr>
      </a:lvl8pPr>
      <a:lvl9pPr marL="1823035" algn="ctr" rtl="0" fontAlgn="base">
        <a:spcBef>
          <a:spcPct val="0"/>
        </a:spcBef>
        <a:spcAft>
          <a:spcPct val="0"/>
        </a:spcAft>
        <a:defRPr sz="4400">
          <a:solidFill>
            <a:schemeClr val="tx2"/>
          </a:solidFill>
          <a:latin typeface="Arial" pitchFamily="-112" charset="0"/>
        </a:defRPr>
      </a:lvl9pPr>
    </p:titleStyle>
    <p:bodyStyle>
      <a:lvl1pPr marL="341819" indent="-341819"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0605" indent="-284846"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39397" indent="-227888"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595157" indent="-227888"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0913" indent="-227888"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06676" indent="-227888" algn="l" rtl="0" fontAlgn="base">
        <a:spcBef>
          <a:spcPct val="20000"/>
        </a:spcBef>
        <a:spcAft>
          <a:spcPct val="0"/>
        </a:spcAft>
        <a:buChar char="»"/>
        <a:defRPr sz="2000">
          <a:solidFill>
            <a:schemeClr val="tx1"/>
          </a:solidFill>
          <a:latin typeface="+mn-lt"/>
          <a:ea typeface="ＭＳ Ｐゴシック" pitchFamily="-112" charset="-128"/>
        </a:defRPr>
      </a:lvl6pPr>
      <a:lvl7pPr marL="2962433" indent="-227888" algn="l" rtl="0" fontAlgn="base">
        <a:spcBef>
          <a:spcPct val="20000"/>
        </a:spcBef>
        <a:spcAft>
          <a:spcPct val="0"/>
        </a:spcAft>
        <a:buChar char="»"/>
        <a:defRPr sz="2000">
          <a:solidFill>
            <a:schemeClr val="tx1"/>
          </a:solidFill>
          <a:latin typeface="+mn-lt"/>
          <a:ea typeface="ＭＳ Ｐゴシック" pitchFamily="-112" charset="-128"/>
        </a:defRPr>
      </a:lvl7pPr>
      <a:lvl8pPr marL="3418191" indent="-227888" algn="l" rtl="0" fontAlgn="base">
        <a:spcBef>
          <a:spcPct val="20000"/>
        </a:spcBef>
        <a:spcAft>
          <a:spcPct val="0"/>
        </a:spcAft>
        <a:buChar char="»"/>
        <a:defRPr sz="2000">
          <a:solidFill>
            <a:schemeClr val="tx1"/>
          </a:solidFill>
          <a:latin typeface="+mn-lt"/>
          <a:ea typeface="ＭＳ Ｐゴシック" pitchFamily="-112" charset="-128"/>
        </a:defRPr>
      </a:lvl8pPr>
      <a:lvl9pPr marL="3873948" indent="-227888"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6"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773" tIns="40885" rIns="81773" bIns="40885" anchor="ctr"/>
          <a:lstStyle/>
          <a:p>
            <a:pPr defTabSz="403980" eaLnBrk="0" hangingPunct="0">
              <a:lnSpc>
                <a:spcPct val="93000"/>
              </a:lnSpc>
              <a:buClr>
                <a:srgbClr val="000000"/>
              </a:buClr>
              <a:buSzPct val="100000"/>
              <a:buFont typeface="Times New Roman" charset="0"/>
              <a:buNone/>
            </a:pPr>
            <a:endParaRPr lang="en-US" sz="2200">
              <a:solidFill>
                <a:srgbClr val="FFFFFF"/>
              </a:solidFill>
              <a:ea typeface="MS Gothic" charset="0"/>
              <a:cs typeface="MS Gothic" charset="0"/>
            </a:endParaRPr>
          </a:p>
        </p:txBody>
      </p:sp>
      <p:sp>
        <p:nvSpPr>
          <p:cNvPr id="2" name="Text Box 2"/>
          <p:cNvSpPr txBox="1">
            <a:spLocks noChangeArrowheads="1"/>
          </p:cNvSpPr>
          <p:nvPr/>
        </p:nvSpPr>
        <p:spPr bwMode="auto">
          <a:xfrm>
            <a:off x="761664" y="6558808"/>
            <a:ext cx="876697" cy="223003"/>
          </a:xfrm>
          <a:prstGeom prst="rect">
            <a:avLst/>
          </a:prstGeom>
          <a:noFill/>
          <a:ln w="9525">
            <a:noFill/>
            <a:round/>
            <a:headEnd/>
            <a:tailEnd/>
          </a:ln>
          <a:effectLst/>
        </p:spPr>
        <p:txBody>
          <a:bodyPr wrap="none" lIns="80481" tIns="41843" rIns="80481" bIns="41843" anchor="ctr">
            <a:spAutoFit/>
          </a:bodyPr>
          <a:lstStyle>
            <a:lvl1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2pPr>
            <a:lvl3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3pPr>
            <a:lvl4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4pPr>
            <a:lvl5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9pPr>
          </a:lstStyle>
          <a:p>
            <a:pPr algn="ctr" defTabSz="406061" eaLnBrk="0" hangingPunct="0">
              <a:spcBef>
                <a:spcPts val="505"/>
              </a:spcBef>
              <a:buClr>
                <a:srgbClr val="FFFFFF"/>
              </a:buClr>
              <a:buSzPct val="100000"/>
              <a:buFont typeface="Arial" charset="0"/>
              <a:buNone/>
              <a:defRPr/>
            </a:pPr>
            <a:r>
              <a:rPr lang="en-GB" sz="800" b="1">
                <a:solidFill>
                  <a:srgbClr val="FFFFFF"/>
                </a:solidFill>
                <a:latin typeface="Arial" charset="0"/>
              </a:rPr>
              <a:t>© </a:t>
            </a:r>
            <a:r>
              <a:rPr lang="en-GB" sz="900" b="1">
                <a:solidFill>
                  <a:srgbClr val="FFFFFF"/>
                </a:solidFill>
                <a:latin typeface="Arial" charset="0"/>
              </a:rPr>
              <a:t>2006</a:t>
            </a:r>
            <a:r>
              <a:rPr lang="en-GB" sz="800" b="1">
                <a:solidFill>
                  <a:srgbClr val="FFFFFF"/>
                </a:solidFill>
                <a:latin typeface="Arial" charset="0"/>
              </a:rPr>
              <a:t> TBBMI</a:t>
            </a:r>
          </a:p>
        </p:txBody>
      </p:sp>
      <p:sp>
        <p:nvSpPr>
          <p:cNvPr id="1028" name="Rectangle 3"/>
          <p:cNvSpPr>
            <a:spLocks noChangeArrowheads="1"/>
          </p:cNvSpPr>
          <p:nvPr/>
        </p:nvSpPr>
        <p:spPr bwMode="auto">
          <a:xfrm>
            <a:off x="7818655" y="6543398"/>
            <a:ext cx="664887" cy="2230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81" tIns="41843" rIns="80481" bIns="41843" anchor="ctr">
            <a:spAutoFit/>
          </a:bodyPr>
          <a:lstStyle/>
          <a:p>
            <a:pPr algn="ctr" defTabSz="403980" eaLnBrk="0" hangingPunct="0">
              <a:buClr>
                <a:srgbClr val="FFFFFF"/>
              </a:buClr>
              <a:buSzPct val="100000"/>
              <a:buFont typeface="Comic Sans MS" charset="0"/>
              <a:buNone/>
              <a:tabLst>
                <a:tab pos="0" algn="l"/>
                <a:tab pos="813645" algn="l"/>
                <a:tab pos="1631559" algn="l"/>
                <a:tab pos="2449472" algn="l"/>
                <a:tab pos="3265966" algn="l"/>
                <a:tab pos="4083880" algn="l"/>
                <a:tab pos="4903216" algn="l"/>
                <a:tab pos="5721129" algn="l"/>
                <a:tab pos="6537619" algn="l"/>
                <a:tab pos="7355533" algn="l"/>
                <a:tab pos="8173447" algn="l"/>
                <a:tab pos="8992783" algn="l"/>
              </a:tabLst>
            </a:pPr>
            <a:r>
              <a:rPr lang="en-GB" sz="900" b="1">
                <a:solidFill>
                  <a:srgbClr val="FFFFFF"/>
                </a:solidFill>
                <a:latin typeface="Comic Sans MS" charset="0"/>
                <a:ea typeface="MS Gothic" charset="0"/>
                <a:cs typeface="MS Gothic" charset="0"/>
              </a:rPr>
              <a:t>9.65.08.</a:t>
            </a:r>
          </a:p>
        </p:txBody>
      </p:sp>
      <p:sp>
        <p:nvSpPr>
          <p:cNvPr id="1029" name="Rectangle 4"/>
          <p:cNvSpPr>
            <a:spLocks noChangeArrowheads="1"/>
          </p:cNvSpPr>
          <p:nvPr/>
        </p:nvSpPr>
        <p:spPr bwMode="auto">
          <a:xfrm>
            <a:off x="461818" y="106460"/>
            <a:ext cx="4061114" cy="9244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775" tIns="45389" rIns="90775" bIns="45389">
            <a:spAutoFit/>
          </a:bodyPr>
          <a:lstStyle/>
          <a:p>
            <a:pPr defTabSz="403980" eaLnBrk="0" hangingPunct="0">
              <a:lnSpc>
                <a:spcPct val="125000"/>
              </a:lnSpc>
              <a:spcBef>
                <a:spcPts val="1346"/>
              </a:spcBef>
              <a:buClr>
                <a:srgbClr val="FFFF00"/>
              </a:buClr>
              <a:buSzPct val="100000"/>
              <a:buFont typeface="Helvetica" charset="0"/>
              <a:buNone/>
              <a:tabLst>
                <a:tab pos="0" algn="l"/>
                <a:tab pos="813645" algn="l"/>
                <a:tab pos="1631559" algn="l"/>
                <a:tab pos="2449472" algn="l"/>
                <a:tab pos="3265966" algn="l"/>
                <a:tab pos="4083880" algn="l"/>
                <a:tab pos="4903216" algn="l"/>
                <a:tab pos="5721129" algn="l"/>
                <a:tab pos="6537619" algn="l"/>
                <a:tab pos="7355533" algn="l"/>
                <a:tab pos="8173447" algn="l"/>
                <a:tab pos="8992783" algn="l"/>
              </a:tabLst>
            </a:pPr>
            <a:r>
              <a:rPr lang="en-GB" sz="2200" b="1">
                <a:solidFill>
                  <a:srgbClr val="FFFF00"/>
                </a:solidFill>
                <a:latin typeface="Helvetica" charset="0"/>
              </a:rPr>
              <a:t>The New Testament          Comes Together</a:t>
            </a:r>
          </a:p>
        </p:txBody>
      </p:sp>
    </p:spTree>
    <p:extLst>
      <p:ext uri="{BB962C8B-B14F-4D97-AF65-F5344CB8AC3E}">
        <p14:creationId xmlns:p14="http://schemas.microsoft.com/office/powerpoint/2010/main" val="2837552769"/>
      </p:ext>
    </p:extLst>
  </p:cSld>
  <p:clrMap bg1="lt1" tx1="dk1" bg2="lt2" tx2="dk2" accent1="accent1" accent2="accent2" accent3="accent3" accent4="accent4" accent5="accent5" accent6="accent6" hlink="hlink" folHlink="folHlink"/>
  <p:sldLayoutIdLst>
    <p:sldLayoutId id="2147496522" r:id="rId1"/>
    <p:sldLayoutId id="2147496523" r:id="rId2"/>
    <p:sldLayoutId id="2147496524" r:id="rId3"/>
    <p:sldLayoutId id="2147496525" r:id="rId4"/>
    <p:sldLayoutId id="2147496526" r:id="rId5"/>
    <p:sldLayoutId id="2147496527" r:id="rId6"/>
    <p:sldLayoutId id="2147496528" r:id="rId7"/>
    <p:sldLayoutId id="2147496529" r:id="rId8"/>
    <p:sldLayoutId id="2147496530" r:id="rId9"/>
    <p:sldLayoutId id="2147496531" r:id="rId10"/>
    <p:sldLayoutId id="2147496532" r:id="rId11"/>
  </p:sldLayoutIdLst>
  <p:txStyles>
    <p:titleStyle>
      <a:lvl1pPr algn="ctr" defTabSz="403980"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3980"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3980"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3980"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3980"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08804" algn="ctr" defTabSz="408804"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17610" algn="ctr" defTabSz="408804"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26418" algn="ctr" defTabSz="408804"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35223" algn="ctr" defTabSz="408804"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1431" indent="-331431" algn="l" defTabSz="403980" rtl="0" eaLnBrk="0" fontAlgn="base" hangingPunct="0">
        <a:lnSpc>
          <a:spcPct val="93000"/>
        </a:lnSpc>
        <a:spcBef>
          <a:spcPts val="785"/>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25452" indent="-275955" algn="l" defTabSz="403980" rtl="0" eaLnBrk="0" fontAlgn="base" hangingPunct="0">
        <a:lnSpc>
          <a:spcPct val="93000"/>
        </a:lnSpc>
        <a:spcBef>
          <a:spcPts val="695"/>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18050" indent="-219056" algn="l" defTabSz="403980" rtl="0" eaLnBrk="0" fontAlgn="base" hangingPunct="0">
        <a:lnSpc>
          <a:spcPct val="93000"/>
        </a:lnSpc>
        <a:spcBef>
          <a:spcPts val="583"/>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68967" indent="-219056" algn="l" defTabSz="403980" rtl="0" eaLnBrk="0" fontAlgn="base" hangingPunct="0">
        <a:lnSpc>
          <a:spcPct val="93000"/>
        </a:lnSpc>
        <a:spcBef>
          <a:spcPts val="494"/>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19889" indent="-219056" algn="l" defTabSz="403980" rtl="0" eaLnBrk="0" fontAlgn="base" hangingPunct="0">
        <a:lnSpc>
          <a:spcPct val="93000"/>
        </a:lnSpc>
        <a:spcBef>
          <a:spcPts val="494"/>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31548" indent="-224276" algn="l" defTabSz="408804"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40354" indent="-224276" algn="l" defTabSz="408804"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49164" indent="-224276" algn="l" defTabSz="408804"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57964" indent="-224276" algn="l" defTabSz="408804"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08804" rtl="0" eaLnBrk="1" latinLnBrk="0" hangingPunct="1">
        <a:defRPr sz="1600" kern="1200">
          <a:solidFill>
            <a:schemeClr val="tx1"/>
          </a:solidFill>
          <a:latin typeface="+mn-lt"/>
          <a:ea typeface="+mn-ea"/>
          <a:cs typeface="+mn-cs"/>
        </a:defRPr>
      </a:lvl1pPr>
      <a:lvl2pPr marL="408804" algn="l" defTabSz="408804" rtl="0" eaLnBrk="1" latinLnBrk="0" hangingPunct="1">
        <a:defRPr sz="1600" kern="1200">
          <a:solidFill>
            <a:schemeClr val="tx1"/>
          </a:solidFill>
          <a:latin typeface="+mn-lt"/>
          <a:ea typeface="+mn-ea"/>
          <a:cs typeface="+mn-cs"/>
        </a:defRPr>
      </a:lvl2pPr>
      <a:lvl3pPr marL="817610" algn="l" defTabSz="408804" rtl="0" eaLnBrk="1" latinLnBrk="0" hangingPunct="1">
        <a:defRPr sz="1600" kern="1200">
          <a:solidFill>
            <a:schemeClr val="tx1"/>
          </a:solidFill>
          <a:latin typeface="+mn-lt"/>
          <a:ea typeface="+mn-ea"/>
          <a:cs typeface="+mn-cs"/>
        </a:defRPr>
      </a:lvl3pPr>
      <a:lvl4pPr marL="1226418" algn="l" defTabSz="408804" rtl="0" eaLnBrk="1" latinLnBrk="0" hangingPunct="1">
        <a:defRPr sz="1600" kern="1200">
          <a:solidFill>
            <a:schemeClr val="tx1"/>
          </a:solidFill>
          <a:latin typeface="+mn-lt"/>
          <a:ea typeface="+mn-ea"/>
          <a:cs typeface="+mn-cs"/>
        </a:defRPr>
      </a:lvl4pPr>
      <a:lvl5pPr marL="1635223" algn="l" defTabSz="408804" rtl="0" eaLnBrk="1" latinLnBrk="0" hangingPunct="1">
        <a:defRPr sz="1600" kern="1200">
          <a:solidFill>
            <a:schemeClr val="tx1"/>
          </a:solidFill>
          <a:latin typeface="+mn-lt"/>
          <a:ea typeface="+mn-ea"/>
          <a:cs typeface="+mn-cs"/>
        </a:defRPr>
      </a:lvl5pPr>
      <a:lvl6pPr marL="2044036" algn="l" defTabSz="408804" rtl="0" eaLnBrk="1" latinLnBrk="0" hangingPunct="1">
        <a:defRPr sz="1600" kern="1200">
          <a:solidFill>
            <a:schemeClr val="tx1"/>
          </a:solidFill>
          <a:latin typeface="+mn-lt"/>
          <a:ea typeface="+mn-ea"/>
          <a:cs typeface="+mn-cs"/>
        </a:defRPr>
      </a:lvl6pPr>
      <a:lvl7pPr marL="2452841" algn="l" defTabSz="408804" rtl="0" eaLnBrk="1" latinLnBrk="0" hangingPunct="1">
        <a:defRPr sz="1600" kern="1200">
          <a:solidFill>
            <a:schemeClr val="tx1"/>
          </a:solidFill>
          <a:latin typeface="+mn-lt"/>
          <a:ea typeface="+mn-ea"/>
          <a:cs typeface="+mn-cs"/>
        </a:defRPr>
      </a:lvl7pPr>
      <a:lvl8pPr marL="2861646" algn="l" defTabSz="408804" rtl="0" eaLnBrk="1" latinLnBrk="0" hangingPunct="1">
        <a:defRPr sz="1600" kern="1200">
          <a:solidFill>
            <a:schemeClr val="tx1"/>
          </a:solidFill>
          <a:latin typeface="+mn-lt"/>
          <a:ea typeface="+mn-ea"/>
          <a:cs typeface="+mn-cs"/>
        </a:defRPr>
      </a:lvl8pPr>
      <a:lvl9pPr marL="3270452" algn="l" defTabSz="408804" rtl="0" eaLnBrk="1" latinLnBrk="0" hangingPunct="1">
        <a:defRPr sz="16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6"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892" tIns="40945" rIns="81892" bIns="40945" anchor="ctr"/>
          <a:lstStyle/>
          <a:p>
            <a:pPr defTabSz="404593" eaLnBrk="0" hangingPunct="0">
              <a:lnSpc>
                <a:spcPct val="93000"/>
              </a:lnSpc>
              <a:buClr>
                <a:srgbClr val="000000"/>
              </a:buClr>
              <a:buSzPct val="100000"/>
              <a:buFont typeface="Times New Roman" charset="0"/>
              <a:buNone/>
            </a:pPr>
            <a:endParaRPr lang="en-US" sz="2200">
              <a:solidFill>
                <a:srgbClr val="FFFFFF"/>
              </a:solidFill>
              <a:ea typeface="MS Gothic" charset="0"/>
              <a:cs typeface="MS Gothic" charset="0"/>
            </a:endParaRPr>
          </a:p>
        </p:txBody>
      </p:sp>
      <p:sp>
        <p:nvSpPr>
          <p:cNvPr id="2" name="Text Box 2"/>
          <p:cNvSpPr txBox="1">
            <a:spLocks noChangeArrowheads="1"/>
          </p:cNvSpPr>
          <p:nvPr/>
        </p:nvSpPr>
        <p:spPr bwMode="auto">
          <a:xfrm>
            <a:off x="761536" y="6558735"/>
            <a:ext cx="876939" cy="223134"/>
          </a:xfrm>
          <a:prstGeom prst="rect">
            <a:avLst/>
          </a:prstGeom>
          <a:noFill/>
          <a:ln w="9525">
            <a:noFill/>
            <a:round/>
            <a:headEnd/>
            <a:tailEnd/>
          </a:ln>
          <a:effectLst/>
        </p:spPr>
        <p:txBody>
          <a:bodyPr wrap="none" lIns="80601" tIns="41908" rIns="80601" bIns="41908" anchor="ctr">
            <a:spAutoFit/>
          </a:bodyPr>
          <a:lstStyle>
            <a:lvl1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2pPr>
            <a:lvl3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3pPr>
            <a:lvl4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4pPr>
            <a:lvl5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9pPr>
          </a:lstStyle>
          <a:p>
            <a:pPr algn="ctr" defTabSz="406677" eaLnBrk="0" hangingPunct="0">
              <a:spcBef>
                <a:spcPts val="505"/>
              </a:spcBef>
              <a:buClr>
                <a:srgbClr val="FFFFFF"/>
              </a:buClr>
              <a:buSzPct val="100000"/>
              <a:buFont typeface="Arial" charset="0"/>
              <a:buNone/>
              <a:defRPr/>
            </a:pPr>
            <a:r>
              <a:rPr lang="en-GB" sz="800" b="1">
                <a:solidFill>
                  <a:srgbClr val="FFFFFF"/>
                </a:solidFill>
                <a:latin typeface="Arial" charset="0"/>
              </a:rPr>
              <a:t>© </a:t>
            </a:r>
            <a:r>
              <a:rPr lang="en-GB" sz="900" b="1">
                <a:solidFill>
                  <a:srgbClr val="FFFFFF"/>
                </a:solidFill>
                <a:latin typeface="Arial" charset="0"/>
              </a:rPr>
              <a:t>2006</a:t>
            </a:r>
            <a:r>
              <a:rPr lang="en-GB" sz="800" b="1">
                <a:solidFill>
                  <a:srgbClr val="FFFFFF"/>
                </a:solidFill>
                <a:latin typeface="Arial" charset="0"/>
              </a:rPr>
              <a:t> TBBMI</a:t>
            </a:r>
          </a:p>
        </p:txBody>
      </p:sp>
      <p:sp>
        <p:nvSpPr>
          <p:cNvPr id="1028" name="Rectangle 3"/>
          <p:cNvSpPr>
            <a:spLocks noChangeArrowheads="1"/>
          </p:cNvSpPr>
          <p:nvPr/>
        </p:nvSpPr>
        <p:spPr bwMode="auto">
          <a:xfrm>
            <a:off x="7818526" y="6543327"/>
            <a:ext cx="665130" cy="223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601" tIns="41908" rIns="80601" bIns="41908" anchor="ctr">
            <a:spAutoFit/>
          </a:bodyPr>
          <a:lstStyle/>
          <a:p>
            <a:pPr algn="ctr" defTabSz="404593" eaLnBrk="0" hangingPunct="0">
              <a:buClr>
                <a:srgbClr val="FFFFFF"/>
              </a:buClr>
              <a:buSzPct val="100000"/>
              <a:buFont typeface="Comic Sans MS" charset="0"/>
              <a:buNone/>
              <a:tabLst>
                <a:tab pos="0" algn="l"/>
                <a:tab pos="814884" algn="l"/>
                <a:tab pos="1634042" algn="l"/>
                <a:tab pos="2453200" algn="l"/>
                <a:tab pos="3270933" algn="l"/>
                <a:tab pos="4090092" algn="l"/>
                <a:tab pos="4910674" algn="l"/>
                <a:tab pos="5729832" algn="l"/>
                <a:tab pos="6547565" algn="l"/>
                <a:tab pos="7366723" algn="l"/>
                <a:tab pos="8185881" algn="l"/>
                <a:tab pos="9006463" algn="l"/>
              </a:tabLst>
            </a:pPr>
            <a:r>
              <a:rPr lang="en-GB" sz="900" b="1">
                <a:solidFill>
                  <a:srgbClr val="FFFFFF"/>
                </a:solidFill>
                <a:latin typeface="Comic Sans MS" charset="0"/>
                <a:ea typeface="MS Gothic" charset="0"/>
                <a:cs typeface="MS Gothic" charset="0"/>
              </a:rPr>
              <a:t>9.65.08.</a:t>
            </a:r>
          </a:p>
        </p:txBody>
      </p:sp>
      <p:sp>
        <p:nvSpPr>
          <p:cNvPr id="1029" name="Rectangle 4"/>
          <p:cNvSpPr>
            <a:spLocks noChangeArrowheads="1"/>
          </p:cNvSpPr>
          <p:nvPr/>
        </p:nvSpPr>
        <p:spPr bwMode="auto">
          <a:xfrm>
            <a:off x="461818" y="106456"/>
            <a:ext cx="4061114" cy="9244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914" tIns="45457" rIns="90914" bIns="45457">
            <a:spAutoFit/>
          </a:bodyPr>
          <a:lstStyle/>
          <a:p>
            <a:pPr defTabSz="404593" eaLnBrk="0" hangingPunct="0">
              <a:lnSpc>
                <a:spcPct val="125000"/>
              </a:lnSpc>
              <a:spcBef>
                <a:spcPts val="1346"/>
              </a:spcBef>
              <a:buClr>
                <a:srgbClr val="FFFF00"/>
              </a:buClr>
              <a:buSzPct val="100000"/>
              <a:buFont typeface="Helvetica" charset="0"/>
              <a:buNone/>
              <a:tabLst>
                <a:tab pos="0" algn="l"/>
                <a:tab pos="814884" algn="l"/>
                <a:tab pos="1634042" algn="l"/>
                <a:tab pos="2453200" algn="l"/>
                <a:tab pos="3270933" algn="l"/>
                <a:tab pos="4090092" algn="l"/>
                <a:tab pos="4910674" algn="l"/>
                <a:tab pos="5729832" algn="l"/>
                <a:tab pos="6547565" algn="l"/>
                <a:tab pos="7366723" algn="l"/>
                <a:tab pos="8185881" algn="l"/>
                <a:tab pos="9006463" algn="l"/>
              </a:tabLst>
            </a:pPr>
            <a:r>
              <a:rPr lang="en-GB" sz="2200" b="1">
                <a:solidFill>
                  <a:srgbClr val="FFFF00"/>
                </a:solidFill>
                <a:latin typeface="Helvetica" charset="0"/>
              </a:rPr>
              <a:t>The New Testament          Comes Together</a:t>
            </a:r>
          </a:p>
        </p:txBody>
      </p:sp>
    </p:spTree>
    <p:extLst>
      <p:ext uri="{BB962C8B-B14F-4D97-AF65-F5344CB8AC3E}">
        <p14:creationId xmlns:p14="http://schemas.microsoft.com/office/powerpoint/2010/main" val="4222733932"/>
      </p:ext>
    </p:extLst>
  </p:cSld>
  <p:clrMap bg1="lt1" tx1="dk1" bg2="lt2" tx2="dk2" accent1="accent1" accent2="accent2" accent3="accent3" accent4="accent4" accent5="accent5" accent6="accent6" hlink="hlink" folHlink="folHlink"/>
  <p:sldLayoutIdLst>
    <p:sldLayoutId id="2147496534" r:id="rId1"/>
    <p:sldLayoutId id="2147496535" r:id="rId2"/>
    <p:sldLayoutId id="2147496536" r:id="rId3"/>
    <p:sldLayoutId id="2147496537" r:id="rId4"/>
    <p:sldLayoutId id="2147496538" r:id="rId5"/>
    <p:sldLayoutId id="2147496539" r:id="rId6"/>
    <p:sldLayoutId id="2147496540" r:id="rId7"/>
    <p:sldLayoutId id="2147496541" r:id="rId8"/>
    <p:sldLayoutId id="2147496542" r:id="rId9"/>
    <p:sldLayoutId id="2147496543" r:id="rId10"/>
    <p:sldLayoutId id="2147496544" r:id="rId11"/>
  </p:sldLayoutIdLst>
  <p:txStyles>
    <p:titleStyle>
      <a:lvl1pPr algn="ctr" defTabSz="40459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459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459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459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459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09428" algn="ctr" defTabSz="409428"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18855" algn="ctr" defTabSz="409428"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28284" algn="ctr" defTabSz="409428"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37712" algn="ctr" defTabSz="409428"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1937" indent="-331937" algn="l" defTabSz="404593" rtl="0" eaLnBrk="0" fontAlgn="base" hangingPunct="0">
        <a:lnSpc>
          <a:spcPct val="93000"/>
        </a:lnSpc>
        <a:spcBef>
          <a:spcPts val="785"/>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26557" indent="-276377" algn="l" defTabSz="404593" rtl="0" eaLnBrk="0" fontAlgn="base" hangingPunct="0">
        <a:lnSpc>
          <a:spcPct val="93000"/>
        </a:lnSpc>
        <a:spcBef>
          <a:spcPts val="695"/>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19753" indent="-219392" algn="l" defTabSz="404593" rtl="0" eaLnBrk="0" fontAlgn="base" hangingPunct="0">
        <a:lnSpc>
          <a:spcPct val="93000"/>
        </a:lnSpc>
        <a:spcBef>
          <a:spcPts val="583"/>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1359" indent="-219392" algn="l" defTabSz="404593" rtl="0" eaLnBrk="0" fontAlgn="base" hangingPunct="0">
        <a:lnSpc>
          <a:spcPct val="93000"/>
        </a:lnSpc>
        <a:spcBef>
          <a:spcPts val="494"/>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2964" indent="-219392" algn="l" defTabSz="404593" rtl="0" eaLnBrk="0" fontAlgn="base" hangingPunct="0">
        <a:lnSpc>
          <a:spcPct val="93000"/>
        </a:lnSpc>
        <a:spcBef>
          <a:spcPts val="494"/>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35247" indent="-224617" algn="l" defTabSz="409428"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44675" indent="-224617" algn="l" defTabSz="409428"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54106" indent="-224617" algn="l" defTabSz="409428"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63531" indent="-224617" algn="l" defTabSz="409428"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09428" rtl="0" eaLnBrk="1" latinLnBrk="0" hangingPunct="1">
        <a:defRPr sz="1600" kern="1200">
          <a:solidFill>
            <a:schemeClr val="tx1"/>
          </a:solidFill>
          <a:latin typeface="+mn-lt"/>
          <a:ea typeface="+mn-ea"/>
          <a:cs typeface="+mn-cs"/>
        </a:defRPr>
      </a:lvl1pPr>
      <a:lvl2pPr marL="409428" algn="l" defTabSz="409428" rtl="0" eaLnBrk="1" latinLnBrk="0" hangingPunct="1">
        <a:defRPr sz="1600" kern="1200">
          <a:solidFill>
            <a:schemeClr val="tx1"/>
          </a:solidFill>
          <a:latin typeface="+mn-lt"/>
          <a:ea typeface="+mn-ea"/>
          <a:cs typeface="+mn-cs"/>
        </a:defRPr>
      </a:lvl2pPr>
      <a:lvl3pPr marL="818855" algn="l" defTabSz="409428" rtl="0" eaLnBrk="1" latinLnBrk="0" hangingPunct="1">
        <a:defRPr sz="1600" kern="1200">
          <a:solidFill>
            <a:schemeClr val="tx1"/>
          </a:solidFill>
          <a:latin typeface="+mn-lt"/>
          <a:ea typeface="+mn-ea"/>
          <a:cs typeface="+mn-cs"/>
        </a:defRPr>
      </a:lvl3pPr>
      <a:lvl4pPr marL="1228284" algn="l" defTabSz="409428" rtl="0" eaLnBrk="1" latinLnBrk="0" hangingPunct="1">
        <a:defRPr sz="1600" kern="1200">
          <a:solidFill>
            <a:schemeClr val="tx1"/>
          </a:solidFill>
          <a:latin typeface="+mn-lt"/>
          <a:ea typeface="+mn-ea"/>
          <a:cs typeface="+mn-cs"/>
        </a:defRPr>
      </a:lvl4pPr>
      <a:lvl5pPr marL="1637712" algn="l" defTabSz="409428" rtl="0" eaLnBrk="1" latinLnBrk="0" hangingPunct="1">
        <a:defRPr sz="1600" kern="1200">
          <a:solidFill>
            <a:schemeClr val="tx1"/>
          </a:solidFill>
          <a:latin typeface="+mn-lt"/>
          <a:ea typeface="+mn-ea"/>
          <a:cs typeface="+mn-cs"/>
        </a:defRPr>
      </a:lvl5pPr>
      <a:lvl6pPr marL="2047144" algn="l" defTabSz="409428" rtl="0" eaLnBrk="1" latinLnBrk="0" hangingPunct="1">
        <a:defRPr sz="1600" kern="1200">
          <a:solidFill>
            <a:schemeClr val="tx1"/>
          </a:solidFill>
          <a:latin typeface="+mn-lt"/>
          <a:ea typeface="+mn-ea"/>
          <a:cs typeface="+mn-cs"/>
        </a:defRPr>
      </a:lvl6pPr>
      <a:lvl7pPr marL="2456572" algn="l" defTabSz="409428" rtl="0" eaLnBrk="1" latinLnBrk="0" hangingPunct="1">
        <a:defRPr sz="1600" kern="1200">
          <a:solidFill>
            <a:schemeClr val="tx1"/>
          </a:solidFill>
          <a:latin typeface="+mn-lt"/>
          <a:ea typeface="+mn-ea"/>
          <a:cs typeface="+mn-cs"/>
        </a:defRPr>
      </a:lvl7pPr>
      <a:lvl8pPr marL="2865999" algn="l" defTabSz="409428" rtl="0" eaLnBrk="1" latinLnBrk="0" hangingPunct="1">
        <a:defRPr sz="1600" kern="1200">
          <a:solidFill>
            <a:schemeClr val="tx1"/>
          </a:solidFill>
          <a:latin typeface="+mn-lt"/>
          <a:ea typeface="+mn-ea"/>
          <a:cs typeface="+mn-cs"/>
        </a:defRPr>
      </a:lvl8pPr>
      <a:lvl9pPr marL="3275428" algn="l" defTabSz="409428" rtl="0" eaLnBrk="1" latinLnBrk="0" hangingPunct="1">
        <a:defRPr sz="16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42E003A1-A7C9-437D-8886-BC4600C4EC0E}" type="datetimeFigureOut">
              <a:rPr lang="en-US" altLang="en-US"/>
              <a:pPr/>
              <a:t>3/6/24</a:t>
            </a:fld>
            <a:endParaRPr lang="en-US" altLang="en-US"/>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6FA3E3DA-FF86-4215-8C33-1F52CB21D180}" type="slidenum">
              <a:rPr lang="en-US" altLang="en-US"/>
              <a:pPr/>
              <a:t>‹#›</a:t>
            </a:fld>
            <a:endParaRPr lang="en-US" altLang="en-US"/>
          </a:p>
        </p:txBody>
      </p:sp>
    </p:spTree>
    <p:extLst>
      <p:ext uri="{BB962C8B-B14F-4D97-AF65-F5344CB8AC3E}">
        <p14:creationId xmlns:p14="http://schemas.microsoft.com/office/powerpoint/2010/main" val="1868513890"/>
      </p:ext>
    </p:extLst>
  </p:cSld>
  <p:clrMap bg1="lt1" tx1="dk1" bg2="lt2" tx2="dk2" accent1="accent1" accent2="accent2" accent3="accent3" accent4="accent4" accent5="accent5" accent6="accent6" hlink="hlink" folHlink="folHlink"/>
  <p:sldLayoutIdLst>
    <p:sldLayoutId id="2147496546" r:id="rId1"/>
    <p:sldLayoutId id="2147496547" r:id="rId2"/>
    <p:sldLayoutId id="2147496548" r:id="rId3"/>
    <p:sldLayoutId id="2147496549" r:id="rId4"/>
    <p:sldLayoutId id="2147496550" r:id="rId5"/>
    <p:sldLayoutId id="2147496551" r:id="rId6"/>
    <p:sldLayoutId id="2147496552" r:id="rId7"/>
    <p:sldLayoutId id="2147496553" r:id="rId8"/>
    <p:sldLayoutId id="2147496554" r:id="rId9"/>
    <p:sldLayoutId id="2147496555" r:id="rId10"/>
    <p:sldLayoutId id="2147496556"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75332887"/>
      </p:ext>
    </p:extLst>
  </p:cSld>
  <p:clrMap bg1="lt1" tx1="dk1" bg2="lt2" tx2="dk2" accent1="accent1" accent2="accent2" accent3="accent3" accent4="accent4" accent5="accent5" accent6="accent6" hlink="hlink" folHlink="folHlink"/>
  <p:sldLayoutIdLst>
    <p:sldLayoutId id="2147496558" r:id="rId1"/>
    <p:sldLayoutId id="2147496559" r:id="rId2"/>
    <p:sldLayoutId id="2147496560" r:id="rId3"/>
    <p:sldLayoutId id="2147496561" r:id="rId4"/>
    <p:sldLayoutId id="2147496562" r:id="rId5"/>
    <p:sldLayoutId id="2147496563" r:id="rId6"/>
    <p:sldLayoutId id="2147496564" r:id="rId7"/>
    <p:sldLayoutId id="2147496565" r:id="rId8"/>
    <p:sldLayoutId id="2147496566" r:id="rId9"/>
    <p:sldLayoutId id="2147496567" r:id="rId10"/>
    <p:sldLayoutId id="2147496568" r:id="rId11"/>
    <p:sldLayoutId id="2147496569" r:id="rId12"/>
    <p:sldLayoutId id="214749657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GB"/>
              <a:t>Click to edit Master title style</a:t>
            </a:r>
          </a:p>
        </p:txBody>
      </p:sp>
      <p:sp>
        <p:nvSpPr>
          <p:cNvPr id="1187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ea typeface="Times New Roman" charset="0"/>
                <a:cs typeface="Times New Roman" charset="0"/>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ea typeface="Times New Roman" charset="0"/>
                <a:cs typeface="Times New Roman" charset="0"/>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cs typeface="Times New Roman" charset="0"/>
              </a:defRPr>
            </a:lvl1pPr>
          </a:lstStyle>
          <a:p>
            <a:pPr>
              <a:defRPr/>
            </a:pPr>
            <a:fld id="{D2B57923-A7E4-E547-9570-0AA81B367A4F}" type="slidenum">
              <a:rPr lang="en-GB"/>
              <a:pPr>
                <a:defRPr/>
              </a:pPr>
              <a:t>‹#›</a:t>
            </a:fld>
            <a:endParaRPr lang="en-GB"/>
          </a:p>
        </p:txBody>
      </p:sp>
    </p:spTree>
    <p:extLst>
      <p:ext uri="{BB962C8B-B14F-4D97-AF65-F5344CB8AC3E}">
        <p14:creationId xmlns:p14="http://schemas.microsoft.com/office/powerpoint/2010/main" val="1374330917"/>
      </p:ext>
    </p:extLst>
  </p:cSld>
  <p:clrMap bg1="lt1" tx1="dk1" bg2="lt2" tx2="dk2" accent1="accent1" accent2="accent2" accent3="accent3" accent4="accent4" accent5="accent5" accent6="accent6" hlink="hlink" folHlink="folHlink"/>
  <p:sldLayoutIdLst>
    <p:sldLayoutId id="2147496572"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4998"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09996"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64972"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1998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blipFill dpi="0" rotWithShape="0">
          <a:blip r:embed="rId16"/>
          <a:srcRect/>
          <a:stretch>
            <a:fillRect/>
          </a:stretch>
        </a:blip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988FB668-FAE3-7E43-955D-C26A02E5DC78}"/>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AAB29A3F-F257-3C48-AE6A-CE5CDF71C68D}"/>
              </a:ext>
            </a:extLst>
          </p:cNvPr>
          <p:cNvSpPr>
            <a:spLocks noGrp="1" noChangeArrowheads="1"/>
          </p:cNvSpPr>
          <p:nvPr>
            <p:ph type="body" idx="1"/>
          </p:nvPr>
        </p:nvSpPr>
        <p:spPr bwMode="auto">
          <a:xfrm>
            <a:off x="1447800" y="1600200"/>
            <a:ext cx="72390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a:extLst>
              <a:ext uri="{FF2B5EF4-FFF2-40B4-BE49-F238E27FC236}">
                <a16:creationId xmlns:a16="http://schemas.microsoft.com/office/drawing/2014/main" id="{ECAA0D53-9772-A845-B023-5B6DEF48D397}"/>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charset="0"/>
                <a:cs typeface="Arial" charset="0"/>
              </a:defRPr>
            </a:lvl1pPr>
          </a:lstStyle>
          <a:p>
            <a:pPr>
              <a:defRPr/>
            </a:pPr>
            <a:endParaRPr lang="en-US"/>
          </a:p>
        </p:txBody>
      </p:sp>
      <p:sp>
        <p:nvSpPr>
          <p:cNvPr id="1029" name="Rectangle 5">
            <a:extLst>
              <a:ext uri="{FF2B5EF4-FFF2-40B4-BE49-F238E27FC236}">
                <a16:creationId xmlns:a16="http://schemas.microsoft.com/office/drawing/2014/main" id="{3D52746C-29D4-DA4D-84EB-399ECF86CA95}"/>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cs typeface="Arial" charset="0"/>
              </a:defRPr>
            </a:lvl1pPr>
          </a:lstStyle>
          <a:p>
            <a:pPr>
              <a:defRPr/>
            </a:pPr>
            <a:endParaRPr lang="en-US"/>
          </a:p>
        </p:txBody>
      </p:sp>
      <p:sp>
        <p:nvSpPr>
          <p:cNvPr id="1030" name="Rectangle 6">
            <a:extLst>
              <a:ext uri="{FF2B5EF4-FFF2-40B4-BE49-F238E27FC236}">
                <a16:creationId xmlns:a16="http://schemas.microsoft.com/office/drawing/2014/main" id="{516C0AE9-736D-3443-B467-55DE3B81038E}"/>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724678EA-7FF9-4C42-B914-06A67FE4458D}" type="slidenum">
              <a:rPr lang="en-US" altLang="en-US"/>
              <a:pPr/>
              <a:t>‹#›</a:t>
            </a:fld>
            <a:endParaRPr lang="en-US" altLang="en-US"/>
          </a:p>
        </p:txBody>
      </p:sp>
    </p:spTree>
    <p:extLst>
      <p:ext uri="{BB962C8B-B14F-4D97-AF65-F5344CB8AC3E}">
        <p14:creationId xmlns:p14="http://schemas.microsoft.com/office/powerpoint/2010/main" val="2910803054"/>
      </p:ext>
    </p:extLst>
  </p:cSld>
  <p:clrMap bg1="lt1" tx1="dk1" bg2="lt2" tx2="dk2" accent1="accent1" accent2="accent2" accent3="accent3" accent4="accent4" accent5="accent5" accent6="accent6" hlink="hlink" folHlink="folHlink"/>
  <p:sldLayoutIdLst>
    <p:sldLayoutId id="2147496574" r:id="rId1"/>
    <p:sldLayoutId id="2147496575" r:id="rId2"/>
    <p:sldLayoutId id="2147496576" r:id="rId3"/>
    <p:sldLayoutId id="2147496577" r:id="rId4"/>
    <p:sldLayoutId id="2147496578" r:id="rId5"/>
    <p:sldLayoutId id="2147496579" r:id="rId6"/>
    <p:sldLayoutId id="2147496580" r:id="rId7"/>
    <p:sldLayoutId id="2147496581" r:id="rId8"/>
    <p:sldLayoutId id="2147496582" r:id="rId9"/>
    <p:sldLayoutId id="2147496583" r:id="rId10"/>
    <p:sldLayoutId id="2147496584" r:id="rId11"/>
    <p:sldLayoutId id="2147496585" r:id="rId12"/>
    <p:sldLayoutId id="2147496586" r:id="rId13"/>
    <p:sldLayoutId id="2147496587" r:id="rId14"/>
  </p:sldLayoutIdLst>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Arial" charset="0"/>
          <a:ea typeface="Arial" charset="0"/>
          <a:cs typeface="Arial" charset="0"/>
        </a:defRPr>
      </a:lvl2pPr>
      <a:lvl3pPr algn="ctr" rtl="0" eaLnBrk="0" fontAlgn="base" hangingPunct="0">
        <a:spcBef>
          <a:spcPct val="0"/>
        </a:spcBef>
        <a:spcAft>
          <a:spcPct val="0"/>
        </a:spcAft>
        <a:defRPr sz="4400" b="1">
          <a:solidFill>
            <a:schemeClr val="tx2"/>
          </a:solidFill>
          <a:latin typeface="Arial" charset="0"/>
          <a:ea typeface="Arial" charset="0"/>
          <a:cs typeface="Arial" charset="0"/>
        </a:defRPr>
      </a:lvl3pPr>
      <a:lvl4pPr algn="ctr" rtl="0" eaLnBrk="0" fontAlgn="base" hangingPunct="0">
        <a:spcBef>
          <a:spcPct val="0"/>
        </a:spcBef>
        <a:spcAft>
          <a:spcPct val="0"/>
        </a:spcAft>
        <a:defRPr sz="4400" b="1">
          <a:solidFill>
            <a:schemeClr val="tx2"/>
          </a:solidFill>
          <a:latin typeface="Arial" charset="0"/>
          <a:ea typeface="Arial" charset="0"/>
          <a:cs typeface="Arial" charset="0"/>
        </a:defRPr>
      </a:lvl4pPr>
      <a:lvl5pPr algn="ctr" rtl="0" eaLnBrk="0" fontAlgn="base" hangingPunct="0">
        <a:spcBef>
          <a:spcPct val="0"/>
        </a:spcBef>
        <a:spcAft>
          <a:spcPct val="0"/>
        </a:spcAft>
        <a:defRPr sz="4400" b="1">
          <a:solidFill>
            <a:schemeClr val="tx2"/>
          </a:solidFill>
          <a:latin typeface="Arial" charset="0"/>
          <a:ea typeface="Arial"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mn-ea"/>
          <a:cs typeface="+mn-cs"/>
        </a:defRPr>
      </a:lvl1pPr>
      <a:lvl2pPr marL="742950" indent="-28575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43000" indent="-22860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6002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574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246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62467" name="Text Placeholder 2"/>
          <p:cNvSpPr>
            <a:spLocks noGrp="1"/>
          </p:cNvSpPr>
          <p:nvPr>
            <p:ph type="body" idx="1"/>
          </p:nvPr>
        </p:nvSpPr>
        <p:spPr bwMode="auto">
          <a:xfrm>
            <a:off x="457200" y="1600227"/>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0993" tIns="45499" rIns="90993" bIns="45499" numCol="1" anchor="ctr" anchorCtr="0" compatLnSpc="1">
            <a:prstTxWarp prst="textNoShape">
              <a:avLst/>
            </a:prstTxWarp>
          </a:bodyPr>
          <a:lstStyle>
            <a:lvl1pPr>
              <a:defRPr sz="1200">
                <a:solidFill>
                  <a:srgbClr val="898989"/>
                </a:solidFill>
                <a:latin typeface="Calibri" charset="0"/>
              </a:defRPr>
            </a:lvl1pPr>
          </a:lstStyle>
          <a:p>
            <a:pPr>
              <a:defRPr/>
            </a:pPr>
            <a:fld id="{3CEE925A-7575-354A-BA3E-27CD4CD31DA3}" type="datetime1">
              <a:rPr lang="en-US"/>
              <a:pPr>
                <a:defRPr/>
              </a:pPr>
              <a:t>3/6/24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0993" tIns="45499" rIns="90993" bIns="45499" numCol="1" anchor="ctr" anchorCtr="0" compatLnSpc="1">
            <a:prstTxWarp prst="textNoShape">
              <a:avLst/>
            </a:prstTxWarp>
          </a:bodyPr>
          <a:lstStyle>
            <a:lvl1pPr algn="ctr">
              <a:defRPr sz="1200">
                <a:solidFill>
                  <a:srgbClr val="898989"/>
                </a:solidFill>
                <a:latin typeface="Calibri" charset="0"/>
                <a:ea typeface="ＭＳ Ｐゴシック" charset="-128"/>
                <a:cs typeface="ＭＳ Ｐゴシック" charset="-128"/>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0993" tIns="45499" rIns="90993" bIns="45499" numCol="1" anchor="ctr" anchorCtr="0" compatLnSpc="1">
            <a:prstTxWarp prst="textNoShape">
              <a:avLst/>
            </a:prstTxWarp>
          </a:bodyPr>
          <a:lstStyle>
            <a:lvl1pPr algn="r">
              <a:defRPr sz="1200">
                <a:solidFill>
                  <a:srgbClr val="898989"/>
                </a:solidFill>
                <a:latin typeface="Calibri" charset="0"/>
              </a:defRPr>
            </a:lvl1pPr>
          </a:lstStyle>
          <a:p>
            <a:pPr>
              <a:defRPr/>
            </a:pPr>
            <a:fld id="{B619A7F9-96D5-2D40-BB12-6C5BF552590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086" r:id="rId1"/>
  </p:sldLayoutIdLst>
  <p:txStyles>
    <p:titleStyle>
      <a:lvl1pPr algn="ctr"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1"/>
          </a:solidFill>
          <a:latin typeface="Calibri" pitchFamily="-108" charset="0"/>
        </a:defRPr>
      </a:lvl6pPr>
      <a:lvl7pPr marL="909996" algn="ctr" rtl="0" fontAlgn="base">
        <a:spcBef>
          <a:spcPct val="0"/>
        </a:spcBef>
        <a:spcAft>
          <a:spcPct val="0"/>
        </a:spcAft>
        <a:defRPr sz="4400">
          <a:solidFill>
            <a:schemeClr val="tx1"/>
          </a:solidFill>
          <a:latin typeface="Calibri" pitchFamily="-108" charset="0"/>
        </a:defRPr>
      </a:lvl7pPr>
      <a:lvl8pPr marL="1364972" algn="ctr" rtl="0" fontAlgn="base">
        <a:spcBef>
          <a:spcPct val="0"/>
        </a:spcBef>
        <a:spcAft>
          <a:spcPct val="0"/>
        </a:spcAft>
        <a:defRPr sz="4400">
          <a:solidFill>
            <a:schemeClr val="tx1"/>
          </a:solidFill>
          <a:latin typeface="Calibri" pitchFamily="-108" charset="0"/>
        </a:defRPr>
      </a:lvl8pPr>
      <a:lvl9pPr marL="1819980" algn="ctr" rtl="0" fontAlgn="base">
        <a:spcBef>
          <a:spcPct val="0"/>
        </a:spcBef>
        <a:spcAft>
          <a:spcPct val="0"/>
        </a:spcAft>
        <a:defRPr sz="4400">
          <a:solidFill>
            <a:schemeClr val="tx1"/>
          </a:solidFill>
          <a:latin typeface="Calibri" pitchFamily="-108" charset="0"/>
        </a:defRPr>
      </a:lvl9pPr>
    </p:titleStyle>
    <p:bodyStyle>
      <a:lvl1pPr marL="341244" indent="-341244" algn="l"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8" charset="-128"/>
          <a:cs typeface="+mn-cs"/>
        </a:defRPr>
      </a:lvl2pPr>
      <a:lvl3pPr marL="1137471" indent="-227503" algn="l" rtl="0" eaLnBrk="0" fontAlgn="base" hangingPunct="0">
        <a:spcBef>
          <a:spcPct val="20000"/>
        </a:spcBef>
        <a:spcAft>
          <a:spcPct val="0"/>
        </a:spcAft>
        <a:buFont typeface="Arial" charset="0"/>
        <a:buChar char="•"/>
        <a:defRPr sz="2400" kern="12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34" charset="-128"/>
          <a:cs typeface="Geneva" charset="0"/>
        </a:defRPr>
      </a:lvl5pPr>
      <a:lvl6pPr marL="2502447"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57449"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12431"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67430"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09996" rtl="0" eaLnBrk="1" latinLnBrk="0" hangingPunct="1">
        <a:defRPr sz="1800" kern="1200">
          <a:solidFill>
            <a:schemeClr val="tx1"/>
          </a:solidFill>
          <a:latin typeface="+mn-lt"/>
          <a:ea typeface="+mn-ea"/>
          <a:cs typeface="+mn-cs"/>
        </a:defRPr>
      </a:lvl1pPr>
      <a:lvl2pPr marL="454998" algn="l" defTabSz="909996" rtl="0" eaLnBrk="1" latinLnBrk="0" hangingPunct="1">
        <a:defRPr sz="1800" kern="1200">
          <a:solidFill>
            <a:schemeClr val="tx1"/>
          </a:solidFill>
          <a:latin typeface="+mn-lt"/>
          <a:ea typeface="+mn-ea"/>
          <a:cs typeface="+mn-cs"/>
        </a:defRPr>
      </a:lvl2pPr>
      <a:lvl3pPr marL="909996" algn="l" defTabSz="909996" rtl="0" eaLnBrk="1" latinLnBrk="0" hangingPunct="1">
        <a:defRPr sz="1800" kern="1200">
          <a:solidFill>
            <a:schemeClr val="tx1"/>
          </a:solidFill>
          <a:latin typeface="+mn-lt"/>
          <a:ea typeface="+mn-ea"/>
          <a:cs typeface="+mn-cs"/>
        </a:defRPr>
      </a:lvl3pPr>
      <a:lvl4pPr marL="1364972" algn="l" defTabSz="909996" rtl="0" eaLnBrk="1" latinLnBrk="0" hangingPunct="1">
        <a:defRPr sz="1800" kern="1200">
          <a:solidFill>
            <a:schemeClr val="tx1"/>
          </a:solidFill>
          <a:latin typeface="+mn-lt"/>
          <a:ea typeface="+mn-ea"/>
          <a:cs typeface="+mn-cs"/>
        </a:defRPr>
      </a:lvl4pPr>
      <a:lvl5pPr marL="1819980" algn="l" defTabSz="909996" rtl="0" eaLnBrk="1" latinLnBrk="0" hangingPunct="1">
        <a:defRPr sz="1800" kern="1200">
          <a:solidFill>
            <a:schemeClr val="tx1"/>
          </a:solidFill>
          <a:latin typeface="+mn-lt"/>
          <a:ea typeface="+mn-ea"/>
          <a:cs typeface="+mn-cs"/>
        </a:defRPr>
      </a:lvl5pPr>
      <a:lvl6pPr marL="2274953" algn="l" defTabSz="909996" rtl="0" eaLnBrk="1" latinLnBrk="0" hangingPunct="1">
        <a:defRPr sz="1800" kern="1200">
          <a:solidFill>
            <a:schemeClr val="tx1"/>
          </a:solidFill>
          <a:latin typeface="+mn-lt"/>
          <a:ea typeface="+mn-ea"/>
          <a:cs typeface="+mn-cs"/>
        </a:defRPr>
      </a:lvl6pPr>
      <a:lvl7pPr marL="2729942" algn="l" defTabSz="909996" rtl="0" eaLnBrk="1" latinLnBrk="0" hangingPunct="1">
        <a:defRPr sz="1800" kern="1200">
          <a:solidFill>
            <a:schemeClr val="tx1"/>
          </a:solidFill>
          <a:latin typeface="+mn-lt"/>
          <a:ea typeface="+mn-ea"/>
          <a:cs typeface="+mn-cs"/>
        </a:defRPr>
      </a:lvl7pPr>
      <a:lvl8pPr marL="3184932" algn="l" defTabSz="909996" rtl="0" eaLnBrk="1" latinLnBrk="0" hangingPunct="1">
        <a:defRPr sz="1800" kern="1200">
          <a:solidFill>
            <a:schemeClr val="tx1"/>
          </a:solidFill>
          <a:latin typeface="+mn-lt"/>
          <a:ea typeface="+mn-ea"/>
          <a:cs typeface="+mn-cs"/>
        </a:defRPr>
      </a:lvl8pPr>
      <a:lvl9pPr marL="3639924" algn="l" defTabSz="909996"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2370" name="Rectangle 2">
            <a:extLst>
              <a:ext uri="{FF2B5EF4-FFF2-40B4-BE49-F238E27FC236}">
                <a16:creationId xmlns:a16="http://schemas.microsoft.com/office/drawing/2014/main" id="{C73AC358-960F-6841-97C9-5CC3B455E5ED}"/>
              </a:ext>
            </a:extLst>
          </p:cNvPr>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42371" name="Rectangle 3">
            <a:extLst>
              <a:ext uri="{FF2B5EF4-FFF2-40B4-BE49-F238E27FC236}">
                <a16:creationId xmlns:a16="http://schemas.microsoft.com/office/drawing/2014/main" id="{9AB83CEC-B783-8446-85CD-12A22D918C1C}"/>
              </a:ext>
            </a:extLst>
          </p:cNvPr>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42372" name="Rectangle 4">
            <a:extLst>
              <a:ext uri="{FF2B5EF4-FFF2-40B4-BE49-F238E27FC236}">
                <a16:creationId xmlns:a16="http://schemas.microsoft.com/office/drawing/2014/main" id="{C1E80352-2854-A047-8993-67F2C811C353}"/>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charset="0"/>
                <a:ea typeface="+mn-ea"/>
              </a:defRPr>
            </a:lvl1pPr>
          </a:lstStyle>
          <a:p>
            <a:pPr>
              <a:defRPr/>
            </a:pPr>
            <a:endParaRPr lang="en-US"/>
          </a:p>
        </p:txBody>
      </p:sp>
      <p:sp>
        <p:nvSpPr>
          <p:cNvPr id="442373" name="Rectangle 5">
            <a:extLst>
              <a:ext uri="{FF2B5EF4-FFF2-40B4-BE49-F238E27FC236}">
                <a16:creationId xmlns:a16="http://schemas.microsoft.com/office/drawing/2014/main" id="{23F6101B-05FE-574D-A509-F5E6FEAB99A0}"/>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mn-ea"/>
              </a:defRPr>
            </a:lvl1pPr>
          </a:lstStyle>
          <a:p>
            <a:pPr>
              <a:defRPr/>
            </a:pPr>
            <a:endParaRPr lang="en-US"/>
          </a:p>
        </p:txBody>
      </p:sp>
      <p:sp>
        <p:nvSpPr>
          <p:cNvPr id="442374" name="Rectangle 6">
            <a:extLst>
              <a:ext uri="{FF2B5EF4-FFF2-40B4-BE49-F238E27FC236}">
                <a16:creationId xmlns:a16="http://schemas.microsoft.com/office/drawing/2014/main" id="{07C1ABA3-86A4-E841-8A73-FF8B59356618}"/>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839DA509-B143-B247-A4F1-394FC6673632}" type="slidenum">
              <a:rPr lang="en-US" altLang="en-US"/>
              <a:pPr/>
              <a:t>‹#›</a:t>
            </a:fld>
            <a:endParaRPr lang="en-US" altLang="en-US"/>
          </a:p>
        </p:txBody>
      </p:sp>
    </p:spTree>
    <p:extLst>
      <p:ext uri="{BB962C8B-B14F-4D97-AF65-F5344CB8AC3E}">
        <p14:creationId xmlns:p14="http://schemas.microsoft.com/office/powerpoint/2010/main" val="3419917657"/>
      </p:ext>
    </p:extLst>
  </p:cSld>
  <p:clrMap bg1="lt1" tx1="dk1" bg2="lt2" tx2="dk2" accent1="accent1" accent2="accent2" accent3="accent3" accent4="accent4" accent5="accent5" accent6="accent6" hlink="hlink" folHlink="folHlink"/>
  <p:sldLayoutIdLst>
    <p:sldLayoutId id="2147496589" r:id="rId1"/>
    <p:sldLayoutId id="2147496590" r:id="rId2"/>
    <p:sldLayoutId id="2147496591" r:id="rId3"/>
    <p:sldLayoutId id="2147496592" r:id="rId4"/>
    <p:sldLayoutId id="2147496593" r:id="rId5"/>
    <p:sldLayoutId id="2147496594" r:id="rId6"/>
    <p:sldLayoutId id="2147496595" r:id="rId7"/>
    <p:sldLayoutId id="2147496596" r:id="rId8"/>
    <p:sldLayoutId id="2147496597" r:id="rId9"/>
    <p:sldLayoutId id="2147496598" r:id="rId10"/>
    <p:sldLayoutId id="2147496599" r:id="rId11"/>
    <p:sldLayoutId id="2147496600" r:id="rId12"/>
  </p:sldLayoutIdLst>
  <p:txStyles>
    <p:titleStyle>
      <a:lvl1pPr algn="ctr" rtl="0" eaLnBrk="0" fontAlgn="base" hangingPunct="0">
        <a:spcBef>
          <a:spcPct val="0"/>
        </a:spcBef>
        <a:spcAft>
          <a:spcPct val="0"/>
        </a:spcAft>
        <a:defRPr sz="4000" b="1">
          <a:solidFill>
            <a:srgbClr val="FFFFF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ＭＳ Ｐゴシック" charset="-128"/>
        </a:defRPr>
      </a:lvl2pPr>
      <a:lvl3pPr marL="11430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ＭＳ Ｐゴシック" charset="-128"/>
        </a:defRPr>
      </a:lvl3pPr>
      <a:lvl4pPr marL="1600200" indent="-228600" algn="l" rtl="0" eaLnBrk="0" fontAlgn="base" hangingPunct="0">
        <a:spcBef>
          <a:spcPct val="20000"/>
        </a:spcBef>
        <a:spcAft>
          <a:spcPct val="0"/>
        </a:spcAft>
        <a:buChar char="–"/>
        <a:defRPr b="1">
          <a:solidFill>
            <a:srgbClr val="FFFFFF"/>
          </a:solidFill>
          <a:effectLst>
            <a:outerShdw blurRad="38100" dist="38100" dir="2700000" algn="tl">
              <a:srgbClr val="000000">
                <a:alpha val="43137"/>
              </a:srgbClr>
            </a:outerShdw>
          </a:effectLst>
          <a:latin typeface="+mn-lt"/>
          <a:ea typeface="ＭＳ Ｐゴシック" charset="-128"/>
        </a:defRPr>
      </a:lvl4pPr>
      <a:lvl5pPr marL="2057400" indent="-228600" algn="l" rtl="0" eaLnBrk="0" fontAlgn="base" hangingPunct="0">
        <a:spcBef>
          <a:spcPct val="20000"/>
        </a:spcBef>
        <a:spcAft>
          <a:spcPct val="0"/>
        </a:spcAft>
        <a:buChar char="»"/>
        <a:defRPr b="1">
          <a:solidFill>
            <a:srgbClr val="FFFFFF"/>
          </a:solidFill>
          <a:effectLst>
            <a:outerShdw blurRad="38100" dist="38100" dir="2700000" algn="tl">
              <a:srgbClr val="000000">
                <a:alpha val="43137"/>
              </a:srgbClr>
            </a:outerShdw>
          </a:effectLst>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2370" name="Rectangle 2">
            <a:extLst>
              <a:ext uri="{FF2B5EF4-FFF2-40B4-BE49-F238E27FC236}">
                <a16:creationId xmlns:a16="http://schemas.microsoft.com/office/drawing/2014/main" id="{C73AC358-960F-6841-97C9-5CC3B455E5ED}"/>
              </a:ext>
            </a:extLst>
          </p:cNvPr>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42371" name="Rectangle 3">
            <a:extLst>
              <a:ext uri="{FF2B5EF4-FFF2-40B4-BE49-F238E27FC236}">
                <a16:creationId xmlns:a16="http://schemas.microsoft.com/office/drawing/2014/main" id="{9AB83CEC-B783-8446-85CD-12A22D918C1C}"/>
              </a:ext>
            </a:extLst>
          </p:cNvPr>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42372" name="Rectangle 4">
            <a:extLst>
              <a:ext uri="{FF2B5EF4-FFF2-40B4-BE49-F238E27FC236}">
                <a16:creationId xmlns:a16="http://schemas.microsoft.com/office/drawing/2014/main" id="{C1E80352-2854-A047-8993-67F2C811C353}"/>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charset="0"/>
                <a:ea typeface="+mn-ea"/>
              </a:defRPr>
            </a:lvl1pPr>
          </a:lstStyle>
          <a:p>
            <a:pPr>
              <a:defRPr/>
            </a:pPr>
            <a:endParaRPr lang="en-US"/>
          </a:p>
        </p:txBody>
      </p:sp>
      <p:sp>
        <p:nvSpPr>
          <p:cNvPr id="442373" name="Rectangle 5">
            <a:extLst>
              <a:ext uri="{FF2B5EF4-FFF2-40B4-BE49-F238E27FC236}">
                <a16:creationId xmlns:a16="http://schemas.microsoft.com/office/drawing/2014/main" id="{23F6101B-05FE-574D-A509-F5E6FEAB99A0}"/>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mn-ea"/>
              </a:defRPr>
            </a:lvl1pPr>
          </a:lstStyle>
          <a:p>
            <a:pPr>
              <a:defRPr/>
            </a:pPr>
            <a:endParaRPr lang="en-US"/>
          </a:p>
        </p:txBody>
      </p:sp>
      <p:sp>
        <p:nvSpPr>
          <p:cNvPr id="442374" name="Rectangle 6">
            <a:extLst>
              <a:ext uri="{FF2B5EF4-FFF2-40B4-BE49-F238E27FC236}">
                <a16:creationId xmlns:a16="http://schemas.microsoft.com/office/drawing/2014/main" id="{07C1ABA3-86A4-E841-8A73-FF8B59356618}"/>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839DA509-B143-B247-A4F1-394FC6673632}" type="slidenum">
              <a:rPr lang="en-US" altLang="en-US"/>
              <a:pPr/>
              <a:t>‹#›</a:t>
            </a:fld>
            <a:endParaRPr lang="en-US" altLang="en-US"/>
          </a:p>
        </p:txBody>
      </p:sp>
    </p:spTree>
    <p:extLst>
      <p:ext uri="{BB962C8B-B14F-4D97-AF65-F5344CB8AC3E}">
        <p14:creationId xmlns:p14="http://schemas.microsoft.com/office/powerpoint/2010/main" val="1087647090"/>
      </p:ext>
    </p:extLst>
  </p:cSld>
  <p:clrMap bg1="lt1" tx1="dk1" bg2="lt2" tx2="dk2" accent1="accent1" accent2="accent2" accent3="accent3" accent4="accent4" accent5="accent5" accent6="accent6" hlink="hlink" folHlink="folHlink"/>
  <p:sldLayoutIdLst>
    <p:sldLayoutId id="2147496602" r:id="rId1"/>
    <p:sldLayoutId id="2147496603" r:id="rId2"/>
    <p:sldLayoutId id="2147496604" r:id="rId3"/>
    <p:sldLayoutId id="2147496605" r:id="rId4"/>
    <p:sldLayoutId id="2147496606" r:id="rId5"/>
    <p:sldLayoutId id="2147496607" r:id="rId6"/>
    <p:sldLayoutId id="2147496608" r:id="rId7"/>
    <p:sldLayoutId id="2147496609" r:id="rId8"/>
    <p:sldLayoutId id="2147496610" r:id="rId9"/>
    <p:sldLayoutId id="2147496611" r:id="rId10"/>
    <p:sldLayoutId id="2147496612" r:id="rId11"/>
    <p:sldLayoutId id="2147496613" r:id="rId12"/>
  </p:sldLayoutIdLst>
  <p:txStyles>
    <p:titleStyle>
      <a:lvl1pPr algn="ctr" rtl="0" eaLnBrk="0" fontAlgn="base" hangingPunct="0">
        <a:spcBef>
          <a:spcPct val="0"/>
        </a:spcBef>
        <a:spcAft>
          <a:spcPct val="0"/>
        </a:spcAft>
        <a:defRPr sz="4000" b="1">
          <a:solidFill>
            <a:srgbClr val="FFFFF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ＭＳ Ｐゴシック" charset="-128"/>
        </a:defRPr>
      </a:lvl2pPr>
      <a:lvl3pPr marL="11430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ＭＳ Ｐゴシック" charset="-128"/>
        </a:defRPr>
      </a:lvl3pPr>
      <a:lvl4pPr marL="1600200" indent="-228600" algn="l" rtl="0" eaLnBrk="0" fontAlgn="base" hangingPunct="0">
        <a:spcBef>
          <a:spcPct val="20000"/>
        </a:spcBef>
        <a:spcAft>
          <a:spcPct val="0"/>
        </a:spcAft>
        <a:buChar char="–"/>
        <a:defRPr b="1">
          <a:solidFill>
            <a:srgbClr val="FFFFFF"/>
          </a:solidFill>
          <a:effectLst>
            <a:outerShdw blurRad="38100" dist="38100" dir="2700000" algn="tl">
              <a:srgbClr val="000000">
                <a:alpha val="43137"/>
              </a:srgbClr>
            </a:outerShdw>
          </a:effectLst>
          <a:latin typeface="+mn-lt"/>
          <a:ea typeface="ＭＳ Ｐゴシック" charset="-128"/>
        </a:defRPr>
      </a:lvl4pPr>
      <a:lvl5pPr marL="2057400" indent="-228600" algn="l" rtl="0" eaLnBrk="0" fontAlgn="base" hangingPunct="0">
        <a:spcBef>
          <a:spcPct val="20000"/>
        </a:spcBef>
        <a:spcAft>
          <a:spcPct val="0"/>
        </a:spcAft>
        <a:buChar char="»"/>
        <a:defRPr b="1">
          <a:solidFill>
            <a:srgbClr val="FFFFFF"/>
          </a:solidFill>
          <a:effectLst>
            <a:outerShdw blurRad="38100" dist="38100" dir="2700000" algn="tl">
              <a:srgbClr val="000000">
                <a:alpha val="43137"/>
              </a:srgbClr>
            </a:outerShdw>
          </a:effectLst>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098" name="Group 2">
            <a:extLst>
              <a:ext uri="{FF2B5EF4-FFF2-40B4-BE49-F238E27FC236}">
                <a16:creationId xmlns:a16="http://schemas.microsoft.com/office/drawing/2014/main" id="{64B9F9B6-5D65-C444-9693-EAFE932E126D}"/>
              </a:ext>
            </a:extLst>
          </p:cNvPr>
          <p:cNvGrpSpPr>
            <a:grpSpLocks/>
          </p:cNvGrpSpPr>
          <p:nvPr/>
        </p:nvGrpSpPr>
        <p:grpSpPr bwMode="auto">
          <a:xfrm>
            <a:off x="0" y="0"/>
            <a:ext cx="7242175" cy="1981200"/>
            <a:chOff x="0" y="0"/>
            <a:chExt cx="4562" cy="1248"/>
          </a:xfrm>
        </p:grpSpPr>
        <p:sp>
          <p:nvSpPr>
            <p:cNvPr id="4099" name="Freeform 3">
              <a:extLst>
                <a:ext uri="{FF2B5EF4-FFF2-40B4-BE49-F238E27FC236}">
                  <a16:creationId xmlns:a16="http://schemas.microsoft.com/office/drawing/2014/main" id="{83F2272B-0ED0-BB4F-927F-5843BA6262E9}"/>
                </a:ext>
              </a:extLst>
            </p:cNvPr>
            <p:cNvSpPr>
              <a:spLocks/>
            </p:cNvSpPr>
            <p:nvPr/>
          </p:nvSpPr>
          <p:spPr bwMode="hidden">
            <a:xfrm>
              <a:off x="0" y="583"/>
              <a:ext cx="4487" cy="665"/>
            </a:xfrm>
            <a:custGeom>
              <a:avLst/>
              <a:gdLst>
                <a:gd name="T0" fmla="*/ 4800 w 4806"/>
                <a:gd name="T1" fmla="*/ 299 h 665"/>
                <a:gd name="T2" fmla="*/ 0 w 4806"/>
                <a:gd name="T3" fmla="*/ 665 h 665"/>
                <a:gd name="T4" fmla="*/ 0 w 4806"/>
                <a:gd name="T5" fmla="*/ 0 h 665"/>
                <a:gd name="T6" fmla="*/ 4806 w 4806"/>
                <a:gd name="T7" fmla="*/ 1 h 665"/>
                <a:gd name="T8" fmla="*/ 4800 w 4806"/>
                <a:gd name="T9" fmla="*/ 153 h 665"/>
                <a:gd name="T10" fmla="*/ 4800 w 4806"/>
                <a:gd name="T11" fmla="*/ 299 h 665"/>
              </a:gdLst>
              <a:ahLst/>
              <a:cxnLst>
                <a:cxn ang="0">
                  <a:pos x="T0" y="T1"/>
                </a:cxn>
                <a:cxn ang="0">
                  <a:pos x="T2" y="T3"/>
                </a:cxn>
                <a:cxn ang="0">
                  <a:pos x="T4" y="T5"/>
                </a:cxn>
                <a:cxn ang="0">
                  <a:pos x="T6" y="T7"/>
                </a:cxn>
                <a:cxn ang="0">
                  <a:pos x="T8" y="T9"/>
                </a:cxn>
                <a:cxn ang="0">
                  <a:pos x="T10" y="T11"/>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a:noFill/>
            </a:ln>
            <a:extLst>
              <a:ext uri="{91240B29-F687-4F45-9708-019B960494DF}">
                <a14:hiddenLine xmlns:a14="http://schemas.microsoft.com/office/drawing/2010/main" w="9525">
                  <a:solidFill>
                    <a:schemeClr val="tx1"/>
                  </a:solidFill>
                  <a:round/>
                  <a:headEnd/>
                  <a:tailEnd/>
                </a14:hiddenLine>
              </a:ext>
            </a:extLst>
          </p:spPr>
          <p:txBody>
            <a:bodyPr/>
            <a:lstStyle/>
            <a:p>
              <a:endParaRPr lang="en-US"/>
            </a:p>
          </p:txBody>
        </p:sp>
        <p:sp>
          <p:nvSpPr>
            <p:cNvPr id="4100" name="Freeform 4">
              <a:extLst>
                <a:ext uri="{FF2B5EF4-FFF2-40B4-BE49-F238E27FC236}">
                  <a16:creationId xmlns:a16="http://schemas.microsoft.com/office/drawing/2014/main" id="{C6C20754-241D-0847-8704-2E266DCA36E6}"/>
                </a:ext>
              </a:extLst>
            </p:cNvPr>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Lst>
              <a:ahLst/>
              <a:cxnLst>
                <a:cxn ang="0">
                  <a:pos x="T0" y="T1"/>
                </a:cxn>
                <a:cxn ang="0">
                  <a:pos x="T2" y="T3"/>
                </a:cxn>
                <a:cxn ang="0">
                  <a:pos x="T4" y="T5"/>
                </a:cxn>
                <a:cxn ang="0">
                  <a:pos x="T6" y="T7"/>
                </a:cxn>
                <a:cxn ang="0">
                  <a:pos x="T8" y="T9"/>
                </a:cxn>
                <a:cxn ang="0">
                  <a:pos x="T10" y="T11"/>
                </a:cxn>
              </a:cxnLst>
              <a:rect l="0" t="0" r="r" b="b"/>
              <a:pathLst>
                <a:path w="4562" h="1199">
                  <a:moveTo>
                    <a:pt x="4560" y="932"/>
                  </a:moveTo>
                  <a:lnTo>
                    <a:pt x="0" y="1199"/>
                  </a:lnTo>
                  <a:lnTo>
                    <a:pt x="0" y="0"/>
                  </a:lnTo>
                  <a:lnTo>
                    <a:pt x="4562" y="0"/>
                  </a:lnTo>
                  <a:lnTo>
                    <a:pt x="4560" y="932"/>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chemeClr val="tx1"/>
                  </a:solidFill>
                  <a:round/>
                  <a:headEnd/>
                  <a:tailEnd/>
                </a14:hiddenLine>
              </a:ext>
            </a:extLst>
          </p:spPr>
          <p:txBody>
            <a:bodyPr/>
            <a:lstStyle/>
            <a:p>
              <a:endParaRPr lang="en-US"/>
            </a:p>
          </p:txBody>
        </p:sp>
      </p:grpSp>
      <p:sp>
        <p:nvSpPr>
          <p:cNvPr id="4101" name="Rectangle 5">
            <a:extLst>
              <a:ext uri="{FF2B5EF4-FFF2-40B4-BE49-F238E27FC236}">
                <a16:creationId xmlns:a16="http://schemas.microsoft.com/office/drawing/2014/main" id="{D709B1AB-47EB-E04C-B1D9-AAAF11464553}"/>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4102" name="Rectangle 6">
            <a:extLst>
              <a:ext uri="{FF2B5EF4-FFF2-40B4-BE49-F238E27FC236}">
                <a16:creationId xmlns:a16="http://schemas.microsoft.com/office/drawing/2014/main" id="{43797E24-6683-AF43-B4DB-CB0B7103618E}"/>
              </a:ext>
            </a:extLst>
          </p:cNvPr>
          <p:cNvSpPr>
            <a:spLocks noGrp="1" noChangeArrowheads="1"/>
          </p:cNvSpPr>
          <p:nvPr>
            <p:ph type="body" idx="1"/>
          </p:nvPr>
        </p:nvSpPr>
        <p:spPr bwMode="auto">
          <a:xfrm>
            <a:off x="457200" y="1600200"/>
            <a:ext cx="8229600" cy="449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103" name="Rectangle 7">
            <a:extLst>
              <a:ext uri="{FF2B5EF4-FFF2-40B4-BE49-F238E27FC236}">
                <a16:creationId xmlns:a16="http://schemas.microsoft.com/office/drawing/2014/main" id="{9EDCB25A-F4A6-1F43-AD82-0312A6CF4379}"/>
              </a:ext>
            </a:extLst>
          </p:cNvPr>
          <p:cNvSpPr>
            <a:spLocks noGrp="1" noChangeArrowheads="1"/>
          </p:cNvSpPr>
          <p:nvPr>
            <p:ph type="dt" sz="half" idx="2"/>
          </p:nvPr>
        </p:nvSpPr>
        <p:spPr bwMode="auto">
          <a:xfrm>
            <a:off x="457200" y="624840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defRPr>
            </a:lvl1pPr>
          </a:lstStyle>
          <a:p>
            <a:endParaRPr lang="en-US" altLang="en-US"/>
          </a:p>
        </p:txBody>
      </p:sp>
      <p:sp>
        <p:nvSpPr>
          <p:cNvPr id="4104" name="Rectangle 8">
            <a:extLst>
              <a:ext uri="{FF2B5EF4-FFF2-40B4-BE49-F238E27FC236}">
                <a16:creationId xmlns:a16="http://schemas.microsoft.com/office/drawing/2014/main" id="{CF1876EB-17F2-214D-9CDA-421DCC7AC24E}"/>
              </a:ext>
            </a:extLst>
          </p:cNvPr>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defRPr>
            </a:lvl1pPr>
          </a:lstStyle>
          <a:p>
            <a:endParaRPr lang="en-US" altLang="en-US"/>
          </a:p>
        </p:txBody>
      </p:sp>
      <p:sp>
        <p:nvSpPr>
          <p:cNvPr id="4105" name="Rectangle 9">
            <a:extLst>
              <a:ext uri="{FF2B5EF4-FFF2-40B4-BE49-F238E27FC236}">
                <a16:creationId xmlns:a16="http://schemas.microsoft.com/office/drawing/2014/main" id="{06E23A21-46C2-B24D-B769-10BDA602CB1D}"/>
              </a:ext>
            </a:extLst>
          </p:cNvPr>
          <p:cNvSpPr>
            <a:spLocks noGrp="1" noChangeArrowheads="1"/>
          </p:cNvSpPr>
          <p:nvPr>
            <p:ph type="sldNum" sz="quarter" idx="4"/>
          </p:nvPr>
        </p:nvSpPr>
        <p:spPr bwMode="auto">
          <a:xfrm>
            <a:off x="6553200" y="624840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defRPr>
            </a:lvl1pPr>
          </a:lstStyle>
          <a:p>
            <a:fld id="{27E2CCAE-4989-DB4C-A667-080936F9B258}" type="slidenum">
              <a:rPr lang="en-US" altLang="en-US"/>
              <a:pPr/>
              <a:t>‹#›</a:t>
            </a:fld>
            <a:endParaRPr lang="en-US" altLang="en-US"/>
          </a:p>
        </p:txBody>
      </p:sp>
    </p:spTree>
    <p:extLst>
      <p:ext uri="{BB962C8B-B14F-4D97-AF65-F5344CB8AC3E}">
        <p14:creationId xmlns:p14="http://schemas.microsoft.com/office/powerpoint/2010/main" val="1448105964"/>
      </p:ext>
    </p:extLst>
  </p:cSld>
  <p:clrMap bg1="dk2" tx1="lt1" bg2="dk1" tx2="lt2" accent1="accent1" accent2="accent2" accent3="accent3" accent4="accent4" accent5="accent5" accent6="accent6" hlink="hlink" folHlink="folHlink"/>
  <p:sldLayoutIdLst>
    <p:sldLayoutId id="2147496615" r:id="rId1"/>
    <p:sldLayoutId id="2147496616" r:id="rId2"/>
    <p:sldLayoutId id="2147496617" r:id="rId3"/>
    <p:sldLayoutId id="2147496618" r:id="rId4"/>
    <p:sldLayoutId id="2147496619" r:id="rId5"/>
    <p:sldLayoutId id="2147496620" r:id="rId6"/>
    <p:sldLayoutId id="2147496621" r:id="rId7"/>
    <p:sldLayoutId id="2147496622" r:id="rId8"/>
    <p:sldLayoutId id="2147496623" r:id="rId9"/>
    <p:sldLayoutId id="2147496624" r:id="rId10"/>
    <p:sldLayoutId id="2147496625" r:id="rId11"/>
  </p:sldLayoutIdLst>
  <p:transition>
    <p:fade/>
  </p:transition>
  <p:txStyles>
    <p:titleStyle>
      <a:lvl1pPr algn="ctr" rtl="0" fontAlgn="base">
        <a:spcBef>
          <a:spcPct val="0"/>
        </a:spcBef>
        <a:spcAft>
          <a:spcPct val="0"/>
        </a:spcAft>
        <a:defRPr sz="4400" kern="12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9pPr>
    </p:titleStyle>
    <p:bodyStyle>
      <a:lvl1pPr marL="342900" indent="-342900" algn="l" rtl="0" fontAlgn="base">
        <a:spcBef>
          <a:spcPct val="20000"/>
        </a:spcBef>
        <a:spcAft>
          <a:spcPct val="0"/>
        </a:spcAft>
        <a:buClr>
          <a:schemeClr val="hlink"/>
        </a:buClr>
        <a:buSzPct val="80000"/>
        <a:buFont typeface="Wingdings" pitchFamily="2" charset="2"/>
        <a:buChar char="n"/>
        <a:defRPr sz="3200" kern="1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lr>
          <a:schemeClr val="tx1"/>
        </a:buClr>
        <a:buChar char="–"/>
        <a:defRPr sz="2800" kern="1200">
          <a:solidFill>
            <a:schemeClr val="tx1"/>
          </a:solidFill>
          <a:effectLst>
            <a:outerShdw blurRad="38100" dist="38100" dir="2700000" algn="tl">
              <a:srgbClr val="000000"/>
            </a:outerShdw>
          </a:effectLst>
          <a:latin typeface="+mn-lt"/>
          <a:ea typeface="+mn-ea"/>
          <a:cs typeface="+mn-cs"/>
        </a:defRPr>
      </a:lvl2pPr>
      <a:lvl3pPr marL="1143000" indent="-228600" algn="l" rtl="0" fontAlgn="base">
        <a:spcBef>
          <a:spcPct val="20000"/>
        </a:spcBef>
        <a:spcAft>
          <a:spcPct val="0"/>
        </a:spcAft>
        <a:buClr>
          <a:schemeClr val="hlink"/>
        </a:buClr>
        <a:buFont typeface="Wingdings" pitchFamily="2" charset="2"/>
        <a:buChar char="§"/>
        <a:defRPr sz="2400" kern="1200">
          <a:solidFill>
            <a:schemeClr val="tx1"/>
          </a:solidFill>
          <a:effectLst>
            <a:outerShdw blurRad="38100" dist="38100" dir="2700000" algn="tl">
              <a:srgbClr val="000000"/>
            </a:outerShdw>
          </a:effectLst>
          <a:latin typeface="+mn-lt"/>
          <a:ea typeface="+mn-ea"/>
          <a:cs typeface="+mn-cs"/>
        </a:defRPr>
      </a:lvl3pPr>
      <a:lvl4pPr marL="1600200" indent="-228600" algn="l" rtl="0" fontAlgn="base">
        <a:spcBef>
          <a:spcPct val="20000"/>
        </a:spcBef>
        <a:spcAft>
          <a:spcPct val="0"/>
        </a:spcAft>
        <a:buChar char="–"/>
        <a:defRPr sz="2000" kern="1200">
          <a:solidFill>
            <a:schemeClr val="tx1"/>
          </a:solidFill>
          <a:effectLst>
            <a:outerShdw blurRad="38100" dist="38100" dir="2700000" algn="tl">
              <a:srgbClr val="000000"/>
            </a:outerShdw>
          </a:effectLst>
          <a:latin typeface="+mn-lt"/>
          <a:ea typeface="+mn-ea"/>
          <a:cs typeface="+mn-cs"/>
        </a:defRPr>
      </a:lvl4pPr>
      <a:lvl5pPr marL="2057400" indent="-228600" algn="l" rtl="0" fontAlgn="base">
        <a:spcBef>
          <a:spcPct val="20000"/>
        </a:spcBef>
        <a:spcAft>
          <a:spcPct val="0"/>
        </a:spcAft>
        <a:buClr>
          <a:schemeClr val="hlink"/>
        </a:buClr>
        <a:buFont typeface="Wingdings" pitchFamily="2" charset="2"/>
        <a:buChar char="§"/>
        <a:defRPr sz="2000" kern="1200">
          <a:solidFill>
            <a:schemeClr val="tx1"/>
          </a:solidFill>
          <a:effectLst>
            <a:outerShdw blurRad="38100" dist="38100" dir="2700000" algn="tl">
              <a:srgbClr val="00000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01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7C1846C4-A05F-DE4B-A771-EC7A8985D81D}" type="slidenum">
              <a:rPr lang="en-US"/>
              <a:pPr>
                <a:defRPr/>
              </a:pPr>
              <a:t>‹#›</a:t>
            </a:fld>
            <a:endParaRPr lang="en-US"/>
          </a:p>
        </p:txBody>
      </p:sp>
    </p:spTree>
    <p:extLst>
      <p:ext uri="{BB962C8B-B14F-4D97-AF65-F5344CB8AC3E}">
        <p14:creationId xmlns:p14="http://schemas.microsoft.com/office/powerpoint/2010/main" val="1230679594"/>
      </p:ext>
    </p:extLst>
  </p:cSld>
  <p:clrMap bg1="dk2" tx1="lt1" bg2="dk1" tx2="lt2" accent1="accent1" accent2="accent2" accent3="accent3" accent4="accent4" accent5="accent5" accent6="accent6" hlink="hlink" folHlink="folHlink"/>
  <p:sldLayoutIdLst>
    <p:sldLayoutId id="2147496644"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latin typeface="Arial Black" pitchFamily="-105" charset="0"/>
        </a:defRPr>
      </a:lvl6pPr>
      <a:lvl7pPr marL="912825" algn="ctr" rtl="0" fontAlgn="base">
        <a:spcBef>
          <a:spcPct val="0"/>
        </a:spcBef>
        <a:spcAft>
          <a:spcPct val="0"/>
        </a:spcAft>
        <a:defRPr sz="4400">
          <a:solidFill>
            <a:schemeClr val="tx2"/>
          </a:solidFill>
          <a:latin typeface="Arial Black" pitchFamily="-105" charset="0"/>
        </a:defRPr>
      </a:lvl7pPr>
      <a:lvl8pPr marL="1369220" algn="ctr" rtl="0" fontAlgn="base">
        <a:spcBef>
          <a:spcPct val="0"/>
        </a:spcBef>
        <a:spcAft>
          <a:spcPct val="0"/>
        </a:spcAft>
        <a:defRPr sz="4400">
          <a:solidFill>
            <a:schemeClr val="tx2"/>
          </a:solidFill>
          <a:latin typeface="Arial Black" pitchFamily="-105" charset="0"/>
        </a:defRPr>
      </a:lvl8pPr>
      <a:lvl9pPr marL="1825644" algn="ctr" rtl="0" fontAlgn="base">
        <a:spcBef>
          <a:spcPct val="0"/>
        </a:spcBef>
        <a:spcAft>
          <a:spcPct val="0"/>
        </a:spcAft>
        <a:defRPr sz="4400">
          <a:solidFill>
            <a:schemeClr val="tx2"/>
          </a:solidFill>
          <a:latin typeface="Arial Black" pitchFamily="-105" charset="0"/>
        </a:defRPr>
      </a:lvl9pPr>
    </p:titleStyle>
    <p:bodyStyle>
      <a:lvl1pPr marL="342305" indent="-342305"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010" indent="-228206"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53830"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10238" indent="-228206" algn="l" rtl="0" fontAlgn="base">
        <a:spcBef>
          <a:spcPct val="20000"/>
        </a:spcBef>
        <a:spcAft>
          <a:spcPct val="0"/>
        </a:spcAft>
        <a:buChar char="»"/>
        <a:defRPr sz="2000">
          <a:solidFill>
            <a:schemeClr val="tx1"/>
          </a:solidFill>
          <a:latin typeface="+mn-lt"/>
          <a:ea typeface="ＭＳ Ｐゴシック" pitchFamily="-105" charset="-128"/>
        </a:defRPr>
      </a:lvl6pPr>
      <a:lvl7pPr marL="2966653" indent="-228206" algn="l" rtl="0" fontAlgn="base">
        <a:spcBef>
          <a:spcPct val="20000"/>
        </a:spcBef>
        <a:spcAft>
          <a:spcPct val="0"/>
        </a:spcAft>
        <a:buChar char="»"/>
        <a:defRPr sz="2000">
          <a:solidFill>
            <a:schemeClr val="tx1"/>
          </a:solidFill>
          <a:latin typeface="+mn-lt"/>
          <a:ea typeface="ＭＳ Ｐゴシック" pitchFamily="-105" charset="-128"/>
        </a:defRPr>
      </a:lvl7pPr>
      <a:lvl8pPr marL="3423050" indent="-228206" algn="l" rtl="0" fontAlgn="base">
        <a:spcBef>
          <a:spcPct val="20000"/>
        </a:spcBef>
        <a:spcAft>
          <a:spcPct val="0"/>
        </a:spcAft>
        <a:buChar char="»"/>
        <a:defRPr sz="2000">
          <a:solidFill>
            <a:schemeClr val="tx1"/>
          </a:solidFill>
          <a:latin typeface="+mn-lt"/>
          <a:ea typeface="ＭＳ Ｐゴシック" pitchFamily="-105" charset="-128"/>
        </a:defRPr>
      </a:lvl8pPr>
      <a:lvl9pPr marL="3879469" indent="-228206"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35" y="0"/>
            <a:ext cx="7242175" cy="1981200"/>
            <a:chOff x="0" y="0"/>
            <a:chExt cx="4562" cy="1248"/>
          </a:xfrm>
        </p:grpSpPr>
        <p:sp>
          <p:nvSpPr>
            <p:cNvPr id="94720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870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94720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4720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7207" name="Rectangle 7"/>
          <p:cNvSpPr>
            <a:spLocks noGrp="1" noChangeArrowheads="1"/>
          </p:cNvSpPr>
          <p:nvPr>
            <p:ph type="dt" sz="half" idx="2"/>
          </p:nvPr>
        </p:nvSpPr>
        <p:spPr bwMode="auto">
          <a:xfrm>
            <a:off x="457201"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Tahoma" charset="0"/>
              </a:defRPr>
            </a:lvl1pPr>
          </a:lstStyle>
          <a:p>
            <a:pPr>
              <a:defRPr/>
            </a:pPr>
            <a:fld id="{5E537FC2-20C8-674D-AFB7-C437E53F955A}" type="slidenum">
              <a:rPr lang="en-US"/>
              <a:pPr>
                <a:defRPr/>
              </a:pPr>
              <a:t>‹#›</a:t>
            </a:fld>
            <a:endParaRPr lang="en-US"/>
          </a:p>
        </p:txBody>
      </p:sp>
    </p:spTree>
    <p:extLst>
      <p:ext uri="{BB962C8B-B14F-4D97-AF65-F5344CB8AC3E}">
        <p14:creationId xmlns:p14="http://schemas.microsoft.com/office/powerpoint/2010/main" val="2740384798"/>
      </p:ext>
    </p:extLst>
  </p:cSld>
  <p:clrMap bg1="dk2" tx1="lt1" bg2="dk1" tx2="lt2" accent1="accent1" accent2="accent2" accent3="accent3" accent4="accent4" accent5="accent5" accent6="accent6" hlink="hlink" folHlink="folHlink"/>
  <p:sldLayoutIdLst>
    <p:sldLayoutId id="2147496646" r:id="rId1"/>
    <p:sldLayoutId id="2147496647"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6pPr>
      <a:lvl7pPr marL="912825"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7pPr>
      <a:lvl8pPr marL="136922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8pPr>
      <a:lvl9pPr marL="1825644"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9pPr>
    </p:titleStyle>
    <p:bodyStyle>
      <a:lvl1pPr marL="342305" indent="-342305"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1010" indent="-228206"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53830" indent="-228206"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10238"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66653"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3050"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79469"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
            <a:extLst>
              <a:ext uri="{FF2B5EF4-FFF2-40B4-BE49-F238E27FC236}">
                <a16:creationId xmlns:a16="http://schemas.microsoft.com/office/drawing/2014/main" id="{5E5A5061-933F-F14B-895F-C9DCF8E2AE9C}"/>
              </a:ext>
            </a:extLst>
          </p:cNvPr>
          <p:cNvSpPr>
            <a:spLocks noGrp="1" noChangeArrowheads="1"/>
          </p:cNvSpPr>
          <p:nvPr>
            <p:ph type="body" idx="1"/>
          </p:nvPr>
        </p:nvSpPr>
        <p:spPr bwMode="auto">
          <a:xfrm>
            <a:off x="892969" y="3536156"/>
            <a:ext cx="7358063" cy="33218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t" anchorCtr="0" compatLnSpc="1">
            <a:prstTxWarp prst="textNoShape">
              <a:avLst/>
            </a:prstTxWarp>
          </a:bodyPr>
          <a:lstStyle/>
          <a:p>
            <a:pPr lvl="0"/>
            <a:r>
              <a:rPr lang="en-US" altLang="en-US">
                <a:sym typeface="Gill Sans" panose="020B0502020104020203" pitchFamily="34" charset="-79"/>
              </a:rPr>
              <a:t>Click to edit Master text styles</a:t>
            </a:r>
          </a:p>
          <a:p>
            <a:pPr lvl="1"/>
            <a:r>
              <a:rPr lang="en-US" altLang="en-US">
                <a:sym typeface="Gill Sans" panose="020B0502020104020203" pitchFamily="34" charset="-79"/>
              </a:rPr>
              <a:t>Second level</a:t>
            </a:r>
          </a:p>
          <a:p>
            <a:pPr lvl="2"/>
            <a:r>
              <a:rPr lang="en-US" altLang="en-US">
                <a:sym typeface="Gill Sans" panose="020B0502020104020203" pitchFamily="34" charset="-79"/>
              </a:rPr>
              <a:t>Third level</a:t>
            </a:r>
          </a:p>
          <a:p>
            <a:pPr lvl="3"/>
            <a:r>
              <a:rPr lang="en-US" altLang="en-US">
                <a:sym typeface="Gill Sans" panose="020B0502020104020203" pitchFamily="34" charset="-79"/>
              </a:rPr>
              <a:t>Fourth level</a:t>
            </a:r>
          </a:p>
          <a:p>
            <a:pPr lvl="4"/>
            <a:r>
              <a:rPr lang="en-US" altLang="en-US">
                <a:sym typeface="Gill Sans" panose="020B0502020104020203" pitchFamily="34" charset="-79"/>
              </a:rPr>
              <a:t>Fifth level</a:t>
            </a:r>
          </a:p>
        </p:txBody>
      </p:sp>
      <p:sp>
        <p:nvSpPr>
          <p:cNvPr id="1027" name="Rectangle 2">
            <a:extLst>
              <a:ext uri="{FF2B5EF4-FFF2-40B4-BE49-F238E27FC236}">
                <a16:creationId xmlns:a16="http://schemas.microsoft.com/office/drawing/2014/main" id="{4F77CD7F-B390-7841-990B-E314E391CF75}"/>
              </a:ext>
            </a:extLst>
          </p:cNvPr>
          <p:cNvSpPr>
            <a:spLocks noGrp="1" noChangeArrowheads="1"/>
          </p:cNvSpPr>
          <p:nvPr>
            <p:ph type="title"/>
          </p:nvPr>
        </p:nvSpPr>
        <p:spPr bwMode="auto">
          <a:xfrm>
            <a:off x="892969" y="0"/>
            <a:ext cx="7358063" cy="34736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b" anchorCtr="0" compatLnSpc="1">
            <a:prstTxWarp prst="textNoShape">
              <a:avLst/>
            </a:prstTxWarp>
          </a:bodyPr>
          <a:lstStyle/>
          <a:p>
            <a:pPr lvl="0"/>
            <a:r>
              <a:rPr lang="en-US" altLang="en-US">
                <a:sym typeface="Gill Sans" panose="020B0502020104020203" pitchFamily="34" charset="-79"/>
              </a:rPr>
              <a:t>Click to edit Master title style</a:t>
            </a:r>
          </a:p>
        </p:txBody>
      </p:sp>
    </p:spTree>
    <p:extLst>
      <p:ext uri="{BB962C8B-B14F-4D97-AF65-F5344CB8AC3E}">
        <p14:creationId xmlns:p14="http://schemas.microsoft.com/office/powerpoint/2010/main" val="1683631152"/>
      </p:ext>
    </p:extLst>
  </p:cSld>
  <p:clrMap bg1="lt1" tx1="dk1" bg2="lt2" tx2="dk2" accent1="accent1" accent2="accent2" accent3="accent3" accent4="accent4" accent5="accent5" accent6="accent6" hlink="hlink" folHlink="folHlink"/>
  <p:sldLayoutIdLst>
    <p:sldLayoutId id="2147496649" r:id="rId1"/>
    <p:sldLayoutId id="2147496650" r:id="rId2"/>
    <p:sldLayoutId id="2147496651" r:id="rId3"/>
    <p:sldLayoutId id="2147496652" r:id="rId4"/>
    <p:sldLayoutId id="2147496653" r:id="rId5"/>
    <p:sldLayoutId id="2147496654" r:id="rId6"/>
    <p:sldLayoutId id="2147496655" r:id="rId7"/>
    <p:sldLayoutId id="2147496656" r:id="rId8"/>
    <p:sldLayoutId id="2147496657" r:id="rId9"/>
    <p:sldLayoutId id="2147496658" r:id="rId10"/>
    <p:sldLayoutId id="2147496659" r:id="rId11"/>
  </p:sldLayoutIdLst>
  <p:transition/>
  <p:txStyles>
    <p:titleStyle>
      <a:lvl1pPr algn="ctr" rtl="0" eaLnBrk="0" fontAlgn="base" hangingPunct="0">
        <a:spcBef>
          <a:spcPct val="0"/>
        </a:spcBef>
        <a:spcAft>
          <a:spcPct val="0"/>
        </a:spcAft>
        <a:defRPr sz="5906" kern="1200">
          <a:solidFill>
            <a:schemeClr val="tx1"/>
          </a:solidFill>
          <a:latin typeface="+mj-lt"/>
          <a:ea typeface="+mj-ea"/>
          <a:cs typeface="+mj-cs"/>
          <a:sym typeface="Gill Sans" panose="020B0502020104020203" pitchFamily="34" charset="-79"/>
        </a:defRPr>
      </a:lvl1pPr>
      <a:lvl2pPr algn="ctr" rtl="0" eaLnBrk="0" fontAlgn="base" hangingPunct="0">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2pPr>
      <a:lvl3pPr algn="ctr" rtl="0" eaLnBrk="0" fontAlgn="base" hangingPunct="0">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3pPr>
      <a:lvl4pPr algn="ctr" rtl="0" eaLnBrk="0" fontAlgn="base" hangingPunct="0">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4pPr>
      <a:lvl5pPr algn="ctr" rtl="0" eaLnBrk="0" fontAlgn="base" hangingPunct="0">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5pPr>
      <a:lvl6pPr marL="321457"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6pPr>
      <a:lvl7pPr marL="642915"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7pPr>
      <a:lvl8pPr marL="964372"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8pPr>
      <a:lvl9pPr marL="1285829"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9pPr>
    </p:titleStyle>
    <p:bodyStyle>
      <a:lvl1pPr algn="ctr" rtl="0" eaLnBrk="0" fontAlgn="base" hangingPunct="0">
        <a:spcBef>
          <a:spcPct val="0"/>
        </a:spcBef>
        <a:spcAft>
          <a:spcPct val="0"/>
        </a:spcAft>
        <a:defRPr sz="2531" kern="1200">
          <a:solidFill>
            <a:schemeClr val="tx1"/>
          </a:solidFill>
          <a:latin typeface="+mn-lt"/>
          <a:ea typeface="+mn-ea"/>
          <a:cs typeface="+mn-cs"/>
          <a:sym typeface="Gill Sans" panose="020B0502020104020203" pitchFamily="34" charset="-79"/>
        </a:defRPr>
      </a:lvl1pPr>
      <a:lvl2pPr algn="ctr" rtl="0" eaLnBrk="0" fontAlgn="base" hangingPunct="0">
        <a:spcBef>
          <a:spcPct val="0"/>
        </a:spcBef>
        <a:spcAft>
          <a:spcPct val="0"/>
        </a:spcAft>
        <a:defRPr sz="2531" kern="1200">
          <a:solidFill>
            <a:schemeClr val="tx1"/>
          </a:solidFill>
          <a:latin typeface="+mn-lt"/>
          <a:ea typeface="+mn-ea"/>
          <a:cs typeface="+mn-cs"/>
          <a:sym typeface="Gill Sans" panose="020B0502020104020203" pitchFamily="34" charset="-79"/>
        </a:defRPr>
      </a:lvl2pPr>
      <a:lvl3pPr algn="ctr" rtl="0" eaLnBrk="0" fontAlgn="base" hangingPunct="0">
        <a:spcBef>
          <a:spcPct val="0"/>
        </a:spcBef>
        <a:spcAft>
          <a:spcPct val="0"/>
        </a:spcAft>
        <a:defRPr sz="2531" kern="1200">
          <a:solidFill>
            <a:schemeClr val="tx1"/>
          </a:solidFill>
          <a:latin typeface="+mn-lt"/>
          <a:ea typeface="+mn-ea"/>
          <a:cs typeface="+mn-cs"/>
          <a:sym typeface="Gill Sans" panose="020B0502020104020203" pitchFamily="34" charset="-79"/>
        </a:defRPr>
      </a:lvl3pPr>
      <a:lvl4pPr algn="ctr" rtl="0" eaLnBrk="0" fontAlgn="base" hangingPunct="0">
        <a:spcBef>
          <a:spcPct val="0"/>
        </a:spcBef>
        <a:spcAft>
          <a:spcPct val="0"/>
        </a:spcAft>
        <a:defRPr sz="2531" kern="1200">
          <a:solidFill>
            <a:schemeClr val="tx1"/>
          </a:solidFill>
          <a:latin typeface="+mn-lt"/>
          <a:ea typeface="+mn-ea"/>
          <a:cs typeface="+mn-cs"/>
          <a:sym typeface="Gill Sans" panose="020B0502020104020203" pitchFamily="34" charset="-79"/>
        </a:defRPr>
      </a:lvl4pPr>
      <a:lvl5pPr algn="ctr" rtl="0" eaLnBrk="0" fontAlgn="base" hangingPunct="0">
        <a:spcBef>
          <a:spcPct val="0"/>
        </a:spcBef>
        <a:spcAft>
          <a:spcPct val="0"/>
        </a:spcAft>
        <a:defRPr sz="2531" kern="1200">
          <a:solidFill>
            <a:schemeClr val="tx1"/>
          </a:solidFill>
          <a:latin typeface="+mn-lt"/>
          <a:ea typeface="+mn-ea"/>
          <a:cs typeface="+mn-cs"/>
          <a:sym typeface="Gill Sans" panose="020B0502020104020203" pitchFamily="34" charset="-79"/>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7F4C4E51-A582-5148-8219-45B6F4C73395}"/>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4202B75B-52ED-2544-B609-66B907511D72}"/>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6F7CFB04-A7B8-D44B-A68D-F52FEF203AE7}"/>
              </a:ext>
            </a:extLst>
          </p:cNvPr>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400"/>
            </a:lvl1pPr>
          </a:lstStyle>
          <a:p>
            <a:endParaRPr lang="en-US" altLang="en-US"/>
          </a:p>
        </p:txBody>
      </p:sp>
      <p:sp>
        <p:nvSpPr>
          <p:cNvPr id="1029" name="Rectangle 5">
            <a:extLst>
              <a:ext uri="{FF2B5EF4-FFF2-40B4-BE49-F238E27FC236}">
                <a16:creationId xmlns:a16="http://schemas.microsoft.com/office/drawing/2014/main" id="{6DDEA9D4-12F6-9347-A76E-68EBB04C6340}"/>
              </a:ext>
            </a:extLst>
          </p:cNvPr>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ctr">
              <a:defRPr sz="1400"/>
            </a:lvl1pPr>
          </a:lstStyle>
          <a:p>
            <a:endParaRPr lang="en-US" altLang="en-US"/>
          </a:p>
        </p:txBody>
      </p:sp>
      <p:sp>
        <p:nvSpPr>
          <p:cNvPr id="1030" name="Rectangle 6">
            <a:extLst>
              <a:ext uri="{FF2B5EF4-FFF2-40B4-BE49-F238E27FC236}">
                <a16:creationId xmlns:a16="http://schemas.microsoft.com/office/drawing/2014/main" id="{B8D602DE-1FEA-2D46-9509-ABF865D5E409}"/>
              </a:ext>
            </a:extLst>
          </p:cNvPr>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sz="1400"/>
            </a:lvl1pPr>
          </a:lstStyle>
          <a:p>
            <a:fld id="{5BB02BD3-04DF-7146-AC6E-88F8353AF397}" type="slidenum">
              <a:rPr lang="en-US" altLang="en-US"/>
              <a:pPr/>
              <a:t>‹#›</a:t>
            </a:fld>
            <a:endParaRPr lang="en-US" altLang="en-US"/>
          </a:p>
        </p:txBody>
      </p:sp>
    </p:spTree>
    <p:extLst>
      <p:ext uri="{BB962C8B-B14F-4D97-AF65-F5344CB8AC3E}">
        <p14:creationId xmlns:p14="http://schemas.microsoft.com/office/powerpoint/2010/main" val="77400626"/>
      </p:ext>
    </p:extLst>
  </p:cSld>
  <p:clrMap bg1="lt1" tx1="dk1" bg2="lt2" tx2="dk2" accent1="accent1" accent2="accent2" accent3="accent3" accent4="accent4" accent5="accent5" accent6="accent6" hlink="hlink" folHlink="folHlink"/>
  <p:sldLayoutIdLst>
    <p:sldLayoutId id="2147496661" r:id="rId1"/>
    <p:sldLayoutId id="2147496662" r:id="rId2"/>
    <p:sldLayoutId id="2147496663" r:id="rId3"/>
    <p:sldLayoutId id="2147496664" r:id="rId4"/>
    <p:sldLayoutId id="2147496665" r:id="rId5"/>
    <p:sldLayoutId id="2147496666" r:id="rId6"/>
    <p:sldLayoutId id="2147496667" r:id="rId7"/>
    <p:sldLayoutId id="2147496668" r:id="rId8"/>
    <p:sldLayoutId id="2147496669" r:id="rId9"/>
    <p:sldLayoutId id="2147496670" r:id="rId10"/>
    <p:sldLayoutId id="2147496671" r:id="rId11"/>
  </p:sldLayoutIdLst>
  <p:txStyles>
    <p:titleStyle>
      <a:lvl1pPr algn="ctr" rtl="0" fontAlgn="base">
        <a:spcBef>
          <a:spcPct val="0"/>
        </a:spcBef>
        <a:spcAft>
          <a:spcPct val="0"/>
        </a:spcAft>
        <a:defRPr sz="4400" kern="12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2pPr>
      <a:lvl3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3pPr>
      <a:lvl4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4pPr>
      <a:lvl5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5pPr>
      <a:lvl6pPr marL="4572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6pPr>
      <a:lvl7pPr marL="9144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7pPr>
      <a:lvl8pPr marL="13716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8pPr>
      <a:lvl9pPr marL="18288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9pPr>
    </p:titleStyle>
    <p:bodyStyle>
      <a:lvl1pPr marL="342900" indent="-342900" algn="l" rtl="0" fontAlgn="base">
        <a:spcBef>
          <a:spcPct val="20000"/>
        </a:spcBef>
        <a:spcAft>
          <a:spcPct val="0"/>
        </a:spcAft>
        <a:buChar char="•"/>
        <a:defRPr sz="3200" kern="1200">
          <a:solidFill>
            <a:schemeClr val="tx1"/>
          </a:solidFill>
          <a:latin typeface="+mn-lt"/>
          <a:ea typeface="+mn-ea"/>
          <a:cs typeface="+mn-cs"/>
        </a:defRPr>
      </a:lvl1pPr>
      <a:lvl2pPr marL="742950" indent="-285750" algn="l" rtl="0" fontAlgn="base">
        <a:spcBef>
          <a:spcPct val="20000"/>
        </a:spcBef>
        <a:spcAft>
          <a:spcPct val="0"/>
        </a:spcAft>
        <a:buChar char="–"/>
        <a:defRPr sz="2800" kern="1200">
          <a:solidFill>
            <a:schemeClr val="tx1"/>
          </a:solidFill>
          <a:latin typeface="+mn-lt"/>
          <a:ea typeface="+mn-ea"/>
          <a:cs typeface="+mn-cs"/>
        </a:defRPr>
      </a:lvl2pPr>
      <a:lvl3pPr marL="1143000" indent="-228600" algn="l" rtl="0" fontAlgn="base">
        <a:spcBef>
          <a:spcPct val="20000"/>
        </a:spcBef>
        <a:spcAft>
          <a:spcPct val="0"/>
        </a:spcAft>
        <a:buChar char="•"/>
        <a:defRPr sz="2400" kern="1200">
          <a:solidFill>
            <a:schemeClr val="tx1"/>
          </a:solidFill>
          <a:latin typeface="+mn-lt"/>
          <a:ea typeface="+mn-ea"/>
          <a:cs typeface="+mn-cs"/>
        </a:defRPr>
      </a:lvl3pPr>
      <a:lvl4pPr marL="1600200" indent="-228600" algn="l" rtl="0" fontAlgn="base">
        <a:spcBef>
          <a:spcPct val="20000"/>
        </a:spcBef>
        <a:spcAft>
          <a:spcPct val="0"/>
        </a:spcAft>
        <a:buChar char="–"/>
        <a:defRPr sz="2000" kern="1200">
          <a:solidFill>
            <a:schemeClr val="tx1"/>
          </a:solidFill>
          <a:latin typeface="+mn-lt"/>
          <a:ea typeface="+mn-ea"/>
          <a:cs typeface="+mn-cs"/>
        </a:defRPr>
      </a:lvl4pPr>
      <a:lvl5pPr marL="2057400" indent="-228600" algn="l" rtl="0" fontAlgn="base">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63D3362D-882B-0F43-9299-EA444FB29FE1}"/>
              </a:ext>
            </a:extLst>
          </p:cNvPr>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5" name="Rectangle 3">
            <a:extLst>
              <a:ext uri="{FF2B5EF4-FFF2-40B4-BE49-F238E27FC236}">
                <a16:creationId xmlns:a16="http://schemas.microsoft.com/office/drawing/2014/main" id="{763462A2-6BCB-B04B-A197-2FB633EB1B17}"/>
              </a:ext>
            </a:extLst>
          </p:cNvPr>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076" name="Rectangle 4">
            <a:extLst>
              <a:ext uri="{FF2B5EF4-FFF2-40B4-BE49-F238E27FC236}">
                <a16:creationId xmlns:a16="http://schemas.microsoft.com/office/drawing/2014/main" id="{1B11824B-DCB6-4A45-BA83-304D31159D1E}"/>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ltLang="en-US"/>
          </a:p>
        </p:txBody>
      </p:sp>
      <p:sp>
        <p:nvSpPr>
          <p:cNvPr id="3077" name="Rectangle 5">
            <a:extLst>
              <a:ext uri="{FF2B5EF4-FFF2-40B4-BE49-F238E27FC236}">
                <a16:creationId xmlns:a16="http://schemas.microsoft.com/office/drawing/2014/main" id="{CCC00E15-67C5-5F46-9AD6-E9213493DFD0}"/>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ltLang="en-US"/>
          </a:p>
        </p:txBody>
      </p:sp>
      <p:sp>
        <p:nvSpPr>
          <p:cNvPr id="3078" name="Rectangle 6">
            <a:extLst>
              <a:ext uri="{FF2B5EF4-FFF2-40B4-BE49-F238E27FC236}">
                <a16:creationId xmlns:a16="http://schemas.microsoft.com/office/drawing/2014/main" id="{1BFF4E5F-A480-9848-8C08-06A45EC288A9}"/>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A53B6A33-4E3A-B445-B1CE-764EB1AE6CA4}" type="slidenum">
              <a:rPr lang="en-US" altLang="en-US"/>
              <a:pPr/>
              <a:t>‹#›</a:t>
            </a:fld>
            <a:endParaRPr lang="en-US" altLang="en-US"/>
          </a:p>
        </p:txBody>
      </p:sp>
    </p:spTree>
    <p:extLst>
      <p:ext uri="{BB962C8B-B14F-4D97-AF65-F5344CB8AC3E}">
        <p14:creationId xmlns:p14="http://schemas.microsoft.com/office/powerpoint/2010/main" val="3426728611"/>
      </p:ext>
    </p:extLst>
  </p:cSld>
  <p:clrMap bg1="lt1" tx1="dk1" bg2="lt2" tx2="dk2" accent1="accent1" accent2="accent2" accent3="accent3" accent4="accent4" accent5="accent5" accent6="accent6" hlink="hlink" folHlink="folHlink"/>
  <p:sldLayoutIdLst>
    <p:sldLayoutId id="2147496673" r:id="rId1"/>
    <p:sldLayoutId id="2147496674" r:id="rId2"/>
    <p:sldLayoutId id="2147496675" r:id="rId3"/>
    <p:sldLayoutId id="2147496676" r:id="rId4"/>
    <p:sldLayoutId id="2147496677" r:id="rId5"/>
    <p:sldLayoutId id="2147496678" r:id="rId6"/>
    <p:sldLayoutId id="2147496679" r:id="rId7"/>
    <p:sldLayoutId id="2147496680" r:id="rId8"/>
    <p:sldLayoutId id="2147496681" r:id="rId9"/>
    <p:sldLayoutId id="2147496682" r:id="rId10"/>
    <p:sldLayoutId id="2147496683" r:id="rId11"/>
  </p:sldLayoutIdLst>
  <p:txStyles>
    <p:titleStyle>
      <a:lvl1pPr algn="ctr" rtl="0" eaLnBrk="0" fontAlgn="base" hangingPunct="0">
        <a:spcBef>
          <a:spcPct val="0"/>
        </a:spcBef>
        <a:spcAft>
          <a:spcPct val="0"/>
        </a:spcAft>
        <a:defRPr sz="4400" b="1">
          <a:solidFill>
            <a:schemeClr val="tx1"/>
          </a:solidFill>
          <a:latin typeface="+mj-lt"/>
          <a:ea typeface="ＭＳ Ｐゴシック" panose="020B0600070205080204" pitchFamily="34" charset="-128"/>
          <a:cs typeface="+mj-cs"/>
        </a:defRPr>
      </a:lvl1pPr>
      <a:lvl2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2pPr>
      <a:lvl3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3pPr>
      <a:lvl4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4pPr>
      <a:lvl5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5pPr>
      <a:lvl6pPr marL="457200" algn="ctr" rtl="0" fontAlgn="base">
        <a:spcBef>
          <a:spcPct val="0"/>
        </a:spcBef>
        <a:spcAft>
          <a:spcPct val="0"/>
        </a:spcAft>
        <a:defRPr sz="4400" b="1">
          <a:solidFill>
            <a:schemeClr val="tx1"/>
          </a:solidFill>
          <a:latin typeface="Arial" pitchFamily="-65" charset="0"/>
        </a:defRPr>
      </a:lvl6pPr>
      <a:lvl7pPr marL="914400" algn="ctr" rtl="0" fontAlgn="base">
        <a:spcBef>
          <a:spcPct val="0"/>
        </a:spcBef>
        <a:spcAft>
          <a:spcPct val="0"/>
        </a:spcAft>
        <a:defRPr sz="4400" b="1">
          <a:solidFill>
            <a:schemeClr val="tx1"/>
          </a:solidFill>
          <a:latin typeface="Arial" pitchFamily="-65" charset="0"/>
        </a:defRPr>
      </a:lvl7pPr>
      <a:lvl8pPr marL="1371600" algn="ctr" rtl="0" fontAlgn="base">
        <a:spcBef>
          <a:spcPct val="0"/>
        </a:spcBef>
        <a:spcAft>
          <a:spcPct val="0"/>
        </a:spcAft>
        <a:defRPr sz="4400" b="1">
          <a:solidFill>
            <a:schemeClr val="tx1"/>
          </a:solidFill>
          <a:latin typeface="Arial" pitchFamily="-65" charset="0"/>
        </a:defRPr>
      </a:lvl8pPr>
      <a:lvl9pPr marL="1828800" algn="ctr" rtl="0" fontAlgn="base">
        <a:spcBef>
          <a:spcPct val="0"/>
        </a:spcBef>
        <a:spcAft>
          <a:spcPct val="0"/>
        </a:spcAft>
        <a:defRPr sz="4400" b="1">
          <a:solidFill>
            <a:schemeClr val="tx1"/>
          </a:solidFill>
          <a:latin typeface="Arial" pitchFamily="-6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anose="020B0600070205080204"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6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6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6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6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6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6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4286DDA-0DE0-9F4A-92C5-66C65ECA36C0}"/>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311025D8-F308-A64E-9A71-01B97AB60BDF}"/>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BECF1A57-A990-BA41-9A15-026976B3C0E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endParaRPr lang="en-US" altLang="en-US"/>
          </a:p>
        </p:txBody>
      </p:sp>
      <p:sp>
        <p:nvSpPr>
          <p:cNvPr id="1029" name="Rectangle 5">
            <a:extLst>
              <a:ext uri="{FF2B5EF4-FFF2-40B4-BE49-F238E27FC236}">
                <a16:creationId xmlns:a16="http://schemas.microsoft.com/office/drawing/2014/main" id="{28985248-D2A3-2147-AC59-12C6682F13F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endParaRPr lang="en-US" altLang="en-US"/>
          </a:p>
        </p:txBody>
      </p:sp>
      <p:sp>
        <p:nvSpPr>
          <p:cNvPr id="1030" name="Rectangle 6">
            <a:extLst>
              <a:ext uri="{FF2B5EF4-FFF2-40B4-BE49-F238E27FC236}">
                <a16:creationId xmlns:a16="http://schemas.microsoft.com/office/drawing/2014/main" id="{A8AB8777-926A-8642-AEEE-27C2CD3B2E91}"/>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fld id="{24ECEF92-9799-944F-9B09-4F5FFADE8A05}" type="slidenum">
              <a:rPr lang="en-US" altLang="en-US"/>
              <a:pPr/>
              <a:t>‹#›</a:t>
            </a:fld>
            <a:endParaRPr lang="en-US" altLang="en-US"/>
          </a:p>
        </p:txBody>
      </p:sp>
    </p:spTree>
    <p:extLst>
      <p:ext uri="{BB962C8B-B14F-4D97-AF65-F5344CB8AC3E}">
        <p14:creationId xmlns:p14="http://schemas.microsoft.com/office/powerpoint/2010/main" val="401028366"/>
      </p:ext>
    </p:extLst>
  </p:cSld>
  <p:clrMap bg1="lt1" tx1="dk1" bg2="lt2" tx2="dk2" accent1="accent1" accent2="accent2" accent3="accent3" accent4="accent4" accent5="accent5" accent6="accent6" hlink="hlink" folHlink="folHlink"/>
  <p:sldLayoutIdLst>
    <p:sldLayoutId id="2147496685" r:id="rId1"/>
    <p:sldLayoutId id="2147496686" r:id="rId2"/>
    <p:sldLayoutId id="2147496687" r:id="rId3"/>
    <p:sldLayoutId id="2147496688" r:id="rId4"/>
    <p:sldLayoutId id="2147496689" r:id="rId5"/>
    <p:sldLayoutId id="2147496690" r:id="rId6"/>
    <p:sldLayoutId id="2147496691" r:id="rId7"/>
    <p:sldLayoutId id="2147496692" r:id="rId8"/>
    <p:sldLayoutId id="2147496693" r:id="rId9"/>
    <p:sldLayoutId id="2147496694" r:id="rId10"/>
    <p:sldLayoutId id="2147496695"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5pPr>
      <a:lvl6pPr marL="4572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6pPr>
      <a:lvl7pPr marL="9144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7pPr>
      <a:lvl8pPr marL="13716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8pPr>
      <a:lvl9pPr marL="18288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1F806A92-8B43-6C4A-B8A4-F5FB821168CC}" type="slidenum">
              <a:rPr lang="en-US"/>
              <a:pPr>
                <a:defRPr/>
              </a:pPr>
              <a:t>‹#›</a:t>
            </a:fld>
            <a:endParaRPr lang="en-US"/>
          </a:p>
        </p:txBody>
      </p:sp>
    </p:spTree>
    <p:extLst>
      <p:ext uri="{BB962C8B-B14F-4D97-AF65-F5344CB8AC3E}">
        <p14:creationId xmlns:p14="http://schemas.microsoft.com/office/powerpoint/2010/main" val="251586546"/>
      </p:ext>
    </p:extLst>
  </p:cSld>
  <p:clrMap bg1="dk2" tx1="lt1" bg2="dk1" tx2="lt2" accent1="accent1" accent2="accent2" accent3="accent3" accent4="accent4" accent5="accent5" accent6="accent6" hlink="hlink" folHlink="folHlink"/>
  <p:sldLayoutIdLst>
    <p:sldLayoutId id="2147496697" r:id="rId1"/>
    <p:sldLayoutId id="2147496698" r:id="rId2"/>
    <p:sldLayoutId id="2147496699" r:id="rId3"/>
    <p:sldLayoutId id="2147496700" r:id="rId4"/>
    <p:sldLayoutId id="2147496701" r:id="rId5"/>
    <p:sldLayoutId id="2147496702" r:id="rId6"/>
    <p:sldLayoutId id="2147496703" r:id="rId7"/>
    <p:sldLayoutId id="2147496704" r:id="rId8"/>
    <p:sldLayoutId id="2147496705" r:id="rId9"/>
    <p:sldLayoutId id="2147496706" r:id="rId10"/>
    <p:sldLayoutId id="2147496707" r:id="rId11"/>
    <p:sldLayoutId id="2147496708"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4514"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670" tIns="40835" rIns="81670" bIns="40835" anchor="ctr"/>
          <a:lstStyle/>
          <a:p>
            <a:endParaRPr lang="en-US">
              <a:ea typeface="MS Gothic" charset="0"/>
              <a:cs typeface="MS Gothic" charset="0"/>
            </a:endParaRPr>
          </a:p>
        </p:txBody>
      </p:sp>
      <p:sp>
        <p:nvSpPr>
          <p:cNvPr id="1026" name="Text Box 2"/>
          <p:cNvSpPr txBox="1">
            <a:spLocks noChangeArrowheads="1"/>
          </p:cNvSpPr>
          <p:nvPr/>
        </p:nvSpPr>
        <p:spPr bwMode="auto">
          <a:xfrm>
            <a:off x="757955" y="6562424"/>
            <a:ext cx="876501" cy="222912"/>
          </a:xfrm>
          <a:prstGeom prst="rect">
            <a:avLst/>
          </a:prstGeom>
          <a:noFill/>
          <a:ln w="9525">
            <a:noFill/>
            <a:round/>
            <a:headEnd/>
            <a:tailEnd/>
          </a:ln>
          <a:effectLst/>
        </p:spPr>
        <p:txBody>
          <a:bodyPr wrap="none" lIns="80384" tIns="41798" rIns="80384" bIns="417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9pPr>
          </a:lstStyle>
          <a:p>
            <a:pPr algn="ctr" eaLnBrk="1" hangingPunct="1">
              <a:spcBef>
                <a:spcPts val="500"/>
              </a:spcBef>
              <a:buClr>
                <a:srgbClr val="FFFFFF"/>
              </a:buClr>
              <a:buFont typeface="Arial" charset="0"/>
              <a:buNone/>
              <a:defRPr/>
            </a:pPr>
            <a:r>
              <a:rPr lang="en-GB" sz="800" b="1">
                <a:solidFill>
                  <a:srgbClr val="FFFFFF"/>
                </a:solidFill>
                <a:latin typeface="Arial" charset="0"/>
                <a:cs typeface="MS Gothic" charset="0"/>
              </a:rPr>
              <a:t>© </a:t>
            </a:r>
            <a:r>
              <a:rPr lang="en-GB" sz="900" b="1">
                <a:solidFill>
                  <a:srgbClr val="FFFFFF"/>
                </a:solidFill>
                <a:latin typeface="Arial" charset="0"/>
                <a:cs typeface="MS Gothic" charset="0"/>
              </a:rPr>
              <a:t>2006</a:t>
            </a:r>
            <a:r>
              <a:rPr lang="en-GB" sz="800" b="1">
                <a:solidFill>
                  <a:srgbClr val="FFFFFF"/>
                </a:solidFill>
                <a:latin typeface="Arial" charset="0"/>
                <a:cs typeface="MS Gothic" charset="0"/>
              </a:rPr>
              <a:t> TBBMI</a:t>
            </a:r>
          </a:p>
        </p:txBody>
      </p:sp>
      <p:sp>
        <p:nvSpPr>
          <p:cNvPr id="64516" name="Rectangle 3"/>
          <p:cNvSpPr>
            <a:spLocks noChangeArrowheads="1"/>
          </p:cNvSpPr>
          <p:nvPr/>
        </p:nvSpPr>
        <p:spPr bwMode="auto">
          <a:xfrm>
            <a:off x="7844536" y="6546051"/>
            <a:ext cx="673369" cy="2255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384" tIns="41798" rIns="80384" bIns="41798" anchor="ctr">
            <a:spAutoFit/>
          </a:bodyPr>
          <a:lstStyle/>
          <a:p>
            <a:pPr algn="ctr">
              <a:buClr>
                <a:srgbClr val="FFFFFF"/>
              </a:buClr>
              <a:buFont typeface="Comic Sans MS" charset="0"/>
              <a:buNone/>
              <a:tabLst>
                <a:tab pos="0" algn="l"/>
                <a:tab pos="815195" algn="l"/>
                <a:tab pos="1631963" algn="l"/>
                <a:tab pos="2448734" algn="l"/>
                <a:tab pos="3265505" algn="l"/>
                <a:tab pos="4082279" algn="l"/>
                <a:tab pos="4899056" algn="l"/>
                <a:tab pos="5715823" algn="l"/>
                <a:tab pos="6532599" algn="l"/>
                <a:tab pos="7349369" algn="l"/>
                <a:tab pos="8166138" algn="l"/>
                <a:tab pos="8981332" algn="l"/>
              </a:tabLst>
            </a:pPr>
            <a:r>
              <a:rPr lang="en-GB" sz="900" b="1">
                <a:solidFill>
                  <a:srgbClr val="FFFFFF"/>
                </a:solidFill>
                <a:latin typeface="Comic Sans MS" charset="0"/>
                <a:ea typeface="MS Gothic" charset="0"/>
                <a:cs typeface="MS Gothic" charset="0"/>
              </a:rPr>
              <a:t>9.65.08.</a:t>
            </a:r>
          </a:p>
        </p:txBody>
      </p:sp>
      <p:sp>
        <p:nvSpPr>
          <p:cNvPr id="64517" name="Rectangle 4"/>
          <p:cNvSpPr>
            <a:spLocks noChangeArrowheads="1"/>
          </p:cNvSpPr>
          <p:nvPr/>
        </p:nvSpPr>
        <p:spPr bwMode="auto">
          <a:xfrm>
            <a:off x="461998" y="106365"/>
            <a:ext cx="4060825" cy="9965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656" tIns="45331" rIns="90656" bIns="45331">
            <a:spAutoFit/>
          </a:bodyPr>
          <a:lstStyle/>
          <a:p>
            <a:pPr>
              <a:lnSpc>
                <a:spcPct val="125000"/>
              </a:lnSpc>
              <a:spcBef>
                <a:spcPts val="1350"/>
              </a:spcBef>
              <a:buClr>
                <a:srgbClr val="FFFF00"/>
              </a:buClr>
              <a:buFont typeface="Helvetica" charset="0"/>
              <a:buNone/>
              <a:tabLst>
                <a:tab pos="0" algn="l"/>
                <a:tab pos="815195" algn="l"/>
                <a:tab pos="1631963" algn="l"/>
                <a:tab pos="2448734" algn="l"/>
                <a:tab pos="3265505" algn="l"/>
                <a:tab pos="4082279" algn="l"/>
                <a:tab pos="4899056" algn="l"/>
                <a:tab pos="5715823" algn="l"/>
                <a:tab pos="6532599" algn="l"/>
                <a:tab pos="7349369" algn="l"/>
                <a:tab pos="8166138" algn="l"/>
                <a:tab pos="8981332" algn="l"/>
              </a:tabLst>
            </a:pPr>
            <a:r>
              <a:rPr lang="en-GB" b="1">
                <a:solidFill>
                  <a:srgbClr val="FFFF00"/>
                </a:solidFill>
                <a:latin typeface="Helvetica" charset="0"/>
                <a:ea typeface="MS Gothic" charset="0"/>
                <a:cs typeface="MS Gothic" charset="0"/>
              </a:rPr>
              <a:t>The  New Testament          Comes Together</a:t>
            </a:r>
          </a:p>
        </p:txBody>
      </p:sp>
    </p:spTree>
  </p:cSld>
  <p:clrMap bg1="lt1" tx1="dk1" bg2="lt2" tx2="dk2" accent1="accent1" accent2="accent2" accent3="accent3" accent4="accent4" accent5="accent5" accent6="accent6" hlink="hlink" folHlink="folHlink"/>
  <p:sldLayoutIdLst>
    <p:sldLayoutId id="2147496087" r:id="rId1"/>
  </p:sldLayoutIdLst>
  <p:txStyles>
    <p:titleStyle>
      <a:lvl1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08307"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16617"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24929"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33234"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4920" indent="-334920" algn="l" defTabSz="407595"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28302" indent="-279627" algn="l" defTabSz="407595"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0102" indent="-222762" algn="l" defTabSz="407595"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0350" indent="-222762" algn="l" defTabSz="40759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19032" indent="-222762" algn="l" defTabSz="40759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28583"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36894"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45213"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53503"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08307" rtl="0" eaLnBrk="1" latinLnBrk="0" hangingPunct="1">
        <a:defRPr sz="1600" kern="1200">
          <a:solidFill>
            <a:schemeClr val="tx1"/>
          </a:solidFill>
          <a:latin typeface="+mn-lt"/>
          <a:ea typeface="+mn-ea"/>
          <a:cs typeface="+mn-cs"/>
        </a:defRPr>
      </a:lvl1pPr>
      <a:lvl2pPr marL="408307" algn="l" defTabSz="408307" rtl="0" eaLnBrk="1" latinLnBrk="0" hangingPunct="1">
        <a:defRPr sz="1600" kern="1200">
          <a:solidFill>
            <a:schemeClr val="tx1"/>
          </a:solidFill>
          <a:latin typeface="+mn-lt"/>
          <a:ea typeface="+mn-ea"/>
          <a:cs typeface="+mn-cs"/>
        </a:defRPr>
      </a:lvl2pPr>
      <a:lvl3pPr marL="816617" algn="l" defTabSz="408307" rtl="0" eaLnBrk="1" latinLnBrk="0" hangingPunct="1">
        <a:defRPr sz="1600" kern="1200">
          <a:solidFill>
            <a:schemeClr val="tx1"/>
          </a:solidFill>
          <a:latin typeface="+mn-lt"/>
          <a:ea typeface="+mn-ea"/>
          <a:cs typeface="+mn-cs"/>
        </a:defRPr>
      </a:lvl3pPr>
      <a:lvl4pPr marL="1224929" algn="l" defTabSz="408307" rtl="0" eaLnBrk="1" latinLnBrk="0" hangingPunct="1">
        <a:defRPr sz="1600" kern="1200">
          <a:solidFill>
            <a:schemeClr val="tx1"/>
          </a:solidFill>
          <a:latin typeface="+mn-lt"/>
          <a:ea typeface="+mn-ea"/>
          <a:cs typeface="+mn-cs"/>
        </a:defRPr>
      </a:lvl4pPr>
      <a:lvl5pPr marL="1633234" algn="l" defTabSz="408307" rtl="0" eaLnBrk="1" latinLnBrk="0" hangingPunct="1">
        <a:defRPr sz="1600" kern="1200">
          <a:solidFill>
            <a:schemeClr val="tx1"/>
          </a:solidFill>
          <a:latin typeface="+mn-lt"/>
          <a:ea typeface="+mn-ea"/>
          <a:cs typeface="+mn-cs"/>
        </a:defRPr>
      </a:lvl5pPr>
      <a:lvl6pPr marL="2041536" algn="l" defTabSz="408307" rtl="0" eaLnBrk="1" latinLnBrk="0" hangingPunct="1">
        <a:defRPr sz="1600" kern="1200">
          <a:solidFill>
            <a:schemeClr val="tx1"/>
          </a:solidFill>
          <a:latin typeface="+mn-lt"/>
          <a:ea typeface="+mn-ea"/>
          <a:cs typeface="+mn-cs"/>
        </a:defRPr>
      </a:lvl6pPr>
      <a:lvl7pPr marL="2449851" algn="l" defTabSz="408307" rtl="0" eaLnBrk="1" latinLnBrk="0" hangingPunct="1">
        <a:defRPr sz="1600" kern="1200">
          <a:solidFill>
            <a:schemeClr val="tx1"/>
          </a:solidFill>
          <a:latin typeface="+mn-lt"/>
          <a:ea typeface="+mn-ea"/>
          <a:cs typeface="+mn-cs"/>
        </a:defRPr>
      </a:lvl7pPr>
      <a:lvl8pPr marL="2858168" algn="l" defTabSz="408307" rtl="0" eaLnBrk="1" latinLnBrk="0" hangingPunct="1">
        <a:defRPr sz="1600" kern="1200">
          <a:solidFill>
            <a:schemeClr val="tx1"/>
          </a:solidFill>
          <a:latin typeface="+mn-lt"/>
          <a:ea typeface="+mn-ea"/>
          <a:cs typeface="+mn-cs"/>
        </a:defRPr>
      </a:lvl8pPr>
      <a:lvl9pPr marL="3266469" algn="l" defTabSz="408307" rtl="0" eaLnBrk="1" latinLnBrk="0" hangingPunct="1">
        <a:defRPr sz="16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0"/>
            <a:ext cx="91440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0" y="1371600"/>
            <a:ext cx="91440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38036809"/>
      </p:ext>
    </p:extLst>
  </p:cSld>
  <p:clrMap bg1="lt1" tx1="dk1" bg2="lt2" tx2="dk2" accent1="accent1" accent2="accent2" accent3="accent3" accent4="accent4" accent5="accent5" accent6="accent6" hlink="hlink" folHlink="folHlink"/>
  <p:sldLayoutIdLst>
    <p:sldLayoutId id="2147496710" r:id="rId1"/>
    <p:sldLayoutId id="2147496711" r:id="rId2"/>
    <p:sldLayoutId id="2147496712" r:id="rId3"/>
    <p:sldLayoutId id="2147496713" r:id="rId4"/>
    <p:sldLayoutId id="2147496714" r:id="rId5"/>
    <p:sldLayoutId id="2147496715" r:id="rId6"/>
    <p:sldLayoutId id="2147496716" r:id="rId7"/>
    <p:sldLayoutId id="2147496717" r:id="rId8"/>
    <p:sldLayoutId id="2147496718" r:id="rId9"/>
    <p:sldLayoutId id="2147496719" r:id="rId10"/>
    <p:sldLayoutId id="2147496720" r:id="rId11"/>
  </p:sldLayoutIdLst>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371494444"/>
      </p:ext>
    </p:extLst>
  </p:cSld>
  <p:clrMap bg1="lt1" tx1="dk1" bg2="lt2" tx2="dk2" accent1="accent1" accent2="accent2" accent3="accent3" accent4="accent4" accent5="accent5" accent6="accent6" hlink="hlink" folHlink="folHlink"/>
  <p:sldLayoutIdLst>
    <p:sldLayoutId id="2147496722" r:id="rId1"/>
    <p:sldLayoutId id="2147496723" r:id="rId2"/>
    <p:sldLayoutId id="2147496724" r:id="rId3"/>
    <p:sldLayoutId id="2147496725" r:id="rId4"/>
    <p:sldLayoutId id="2147496726" r:id="rId5"/>
    <p:sldLayoutId id="2147496727" r:id="rId6"/>
    <p:sldLayoutId id="2147496728" r:id="rId7"/>
    <p:sldLayoutId id="2147496729" r:id="rId8"/>
    <p:sldLayoutId id="2147496730" r:id="rId9"/>
    <p:sldLayoutId id="2147496731" r:id="rId10"/>
    <p:sldLayoutId id="2147496732"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52578"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2579" name="Picture 3"/>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1219200" y="1600200"/>
            <a:ext cx="5926138"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2580" name="Rectangle 4"/>
          <p:cNvSpPr>
            <a:spLocks noGrp="1" noChangeArrowheads="1"/>
          </p:cNvSpPr>
          <p:nvPr>
            <p:ph type="title"/>
          </p:nvPr>
        </p:nvSpPr>
        <p:spPr bwMode="auto">
          <a:xfrm>
            <a:off x="685800" y="457200"/>
            <a:ext cx="7772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52581" name="Rectangle 5"/>
          <p:cNvSpPr>
            <a:spLocks noGrp="1" noChangeArrowheads="1"/>
          </p:cNvSpPr>
          <p:nvPr>
            <p:ph type="body" idx="1"/>
          </p:nvPr>
        </p:nvSpPr>
        <p:spPr bwMode="auto">
          <a:xfrm>
            <a:off x="685800" y="1981200"/>
            <a:ext cx="777240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97734" name="Rectangle 6"/>
          <p:cNvSpPr>
            <a:spLocks noGrp="1" noChangeArrowheads="1"/>
          </p:cNvSpPr>
          <p:nvPr>
            <p:ph type="dt" sz="half" idx="2"/>
          </p:nvPr>
        </p:nvSpPr>
        <p:spPr bwMode="auto">
          <a:xfrm>
            <a:off x="685800" y="61722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272776"/>
                </a:solidFill>
                <a:latin typeface="Arial" pitchFamily="-112" charset="0"/>
                <a:ea typeface="ＭＳ Ｐゴシック"/>
                <a:cs typeface="ＭＳ Ｐゴシック"/>
              </a:defRPr>
            </a:lvl1pPr>
          </a:lstStyle>
          <a:p>
            <a:pPr defTabSz="914400" fontAlgn="base">
              <a:spcBef>
                <a:spcPct val="0"/>
              </a:spcBef>
              <a:spcAft>
                <a:spcPct val="0"/>
              </a:spcAft>
              <a:defRPr/>
            </a:pPr>
            <a:endParaRPr lang="en-US"/>
          </a:p>
        </p:txBody>
      </p:sp>
      <p:sp>
        <p:nvSpPr>
          <p:cNvPr id="1097735" name="Rectangle 7"/>
          <p:cNvSpPr>
            <a:spLocks noGrp="1" noChangeArrowheads="1"/>
          </p:cNvSpPr>
          <p:nvPr>
            <p:ph type="ftr" sz="quarter" idx="3"/>
          </p:nvPr>
        </p:nvSpPr>
        <p:spPr bwMode="auto">
          <a:xfrm>
            <a:off x="3124200" y="61722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272776"/>
                </a:solidFill>
                <a:latin typeface="Arial" pitchFamily="-112" charset="0"/>
                <a:ea typeface="ＭＳ Ｐゴシック"/>
                <a:cs typeface="ＭＳ Ｐゴシック"/>
              </a:defRPr>
            </a:lvl1pPr>
          </a:lstStyle>
          <a:p>
            <a:pPr defTabSz="914400" fontAlgn="base">
              <a:spcBef>
                <a:spcPct val="0"/>
              </a:spcBef>
              <a:spcAft>
                <a:spcPct val="0"/>
              </a:spcAft>
              <a:defRPr/>
            </a:pPr>
            <a:endParaRPr lang="en-US"/>
          </a:p>
        </p:txBody>
      </p:sp>
      <p:sp>
        <p:nvSpPr>
          <p:cNvPr id="1097736" name="Rectangle 8"/>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272776"/>
                </a:solidFill>
                <a:latin typeface="Arial" charset="0"/>
                <a:ea typeface="ＭＳ Ｐゴシック" charset="-128"/>
                <a:cs typeface="ＭＳ Ｐゴシック" charset="-128"/>
              </a:defRPr>
            </a:lvl1pPr>
          </a:lstStyle>
          <a:p>
            <a:pPr defTabSz="914400" fontAlgn="base">
              <a:spcBef>
                <a:spcPct val="0"/>
              </a:spcBef>
              <a:spcAft>
                <a:spcPct val="0"/>
              </a:spcAft>
              <a:defRPr/>
            </a:pPr>
            <a:fld id="{9D0BEB1D-05AC-264A-9AEA-D90780F74C35}"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2344357639"/>
      </p:ext>
    </p:extLst>
  </p:cSld>
  <p:clrMap bg1="lt1" tx1="dk1" bg2="lt2" tx2="dk2" accent1="accent1" accent2="accent2" accent3="accent3" accent4="accent4" accent5="accent5" accent6="accent6" hlink="hlink" folHlink="folHlink"/>
  <p:sldLayoutIdLst>
    <p:sldLayoutId id="2147496734" r:id="rId1"/>
    <p:sldLayoutId id="2147496735" r:id="rId2"/>
    <p:sldLayoutId id="2147496736" r:id="rId3"/>
    <p:sldLayoutId id="2147496737" r:id="rId4"/>
    <p:sldLayoutId id="2147496738" r:id="rId5"/>
    <p:sldLayoutId id="2147496739" r:id="rId6"/>
    <p:sldLayoutId id="2147496740" r:id="rId7"/>
    <p:sldLayoutId id="2147496741" r:id="rId8"/>
    <p:sldLayoutId id="2147496742" r:id="rId9"/>
    <p:sldLayoutId id="2147496743" r:id="rId10"/>
    <p:sldLayoutId id="2147496744" r:id="rId11"/>
  </p:sldLayoutIdLst>
  <p:transition/>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5pPr>
      <a:lvl6pPr marL="4572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6pPr>
      <a:lvl7pPr marL="9144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7pPr>
      <a:lvl8pPr marL="13716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8pPr>
      <a:lvl9pPr marL="18288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kumimoji="1"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08546" name="Group 2"/>
          <p:cNvGrpSpPr>
            <a:grpSpLocks/>
          </p:cNvGrpSpPr>
          <p:nvPr/>
        </p:nvGrpSpPr>
        <p:grpSpPr bwMode="auto">
          <a:xfrm>
            <a:off x="0" y="3"/>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grpSp>
      <p:sp>
        <p:nvSpPr>
          <p:cNvPr id="108547"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algn="ct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algn="r" eaLnBrk="1" hangingPunct="1">
              <a:spcBef>
                <a:spcPct val="50000"/>
              </a:spcBef>
              <a:defRPr sz="1400">
                <a:solidFill>
                  <a:srgbClr val="FFFFCC"/>
                </a:solidFill>
                <a:latin typeface="Times New Roman" charset="0"/>
              </a:defRPr>
            </a:lvl1pPr>
          </a:lstStyle>
          <a:p>
            <a:pPr>
              <a:defRPr/>
            </a:pPr>
            <a:fld id="{75D963F1-9BF7-8D42-A866-FABD8DB0E299}" type="slidenum">
              <a:rPr lang="en-US"/>
              <a:pPr>
                <a:defRPr/>
              </a:pPr>
              <a:t>‹#›</a:t>
            </a:fld>
            <a:endParaRPr lang="en-US"/>
          </a:p>
        </p:txBody>
      </p:sp>
      <p:sp>
        <p:nvSpPr>
          <p:cNvPr id="108551"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27235718"/>
      </p:ext>
    </p:extLst>
  </p:cSld>
  <p:clrMap bg1="dk2" tx1="lt1" bg2="dk1" tx2="lt2" accent1="accent1" accent2="accent2" accent3="accent3" accent4="accent4" accent5="accent5" accent6="accent6" hlink="hlink" folHlink="folHlink"/>
  <p:sldLayoutIdLst>
    <p:sldLayoutId id="2147496746" r:id="rId1"/>
    <p:sldLayoutId id="2147496747" r:id="rId2"/>
    <p:sldLayoutId id="2147496748" r:id="rId3"/>
    <p:sldLayoutId id="2147496749" r:id="rId4"/>
    <p:sldLayoutId id="2147496750" r:id="rId5"/>
    <p:sldLayoutId id="2147496751" r:id="rId6"/>
    <p:sldLayoutId id="2147496752" r:id="rId7"/>
    <p:sldLayoutId id="2147496753" r:id="rId8"/>
    <p:sldLayoutId id="2147496754" r:id="rId9"/>
    <p:sldLayoutId id="2147496755" r:id="rId10"/>
    <p:sldLayoutId id="2147496756" r:id="rId11"/>
    <p:sldLayoutId id="2147496757" r:id="rId12"/>
    <p:sldLayoutId id="2147496758"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428" indent="-285548"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2199" indent="-228439"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9077" indent="-228439"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5957" indent="-228439"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35">
            <a:extLst>
              <a:ext uri="{FF2B5EF4-FFF2-40B4-BE49-F238E27FC236}">
                <a16:creationId xmlns:a16="http://schemas.microsoft.com/office/drawing/2014/main" id="{8E2AE464-619A-7242-8476-E019FFB94DF4}"/>
              </a:ext>
            </a:extLst>
          </p:cNvPr>
          <p:cNvSpPr>
            <a:spLocks noChangeArrowheads="1"/>
          </p:cNvSpPr>
          <p:nvPr userDrawn="1"/>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endParaRPr lang="en-US" altLang="en-US">
              <a:solidFill>
                <a:srgbClr val="FFFFFF"/>
              </a:solidFill>
              <a:latin typeface="BONES" pitchFamily="-110" charset="0"/>
              <a:cs typeface="Arial" panose="020B0604020202020204" pitchFamily="34" charset="0"/>
            </a:endParaRPr>
          </a:p>
        </p:txBody>
      </p:sp>
      <p:sp>
        <p:nvSpPr>
          <p:cNvPr id="1086466" name="Rectangle 2">
            <a:extLst>
              <a:ext uri="{FF2B5EF4-FFF2-40B4-BE49-F238E27FC236}">
                <a16:creationId xmlns:a16="http://schemas.microsoft.com/office/drawing/2014/main" id="{1154F09A-F7A5-A148-B823-3FA09C4929B8}"/>
              </a:ext>
            </a:extLst>
          </p:cNvPr>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a:extLst>
              <a:ext uri="{FF2B5EF4-FFF2-40B4-BE49-F238E27FC236}">
                <a16:creationId xmlns:a16="http://schemas.microsoft.com/office/drawing/2014/main" id="{87075D8C-9518-F74A-9C22-409B8E5B3B4A}"/>
              </a:ext>
            </a:extLst>
          </p:cNvPr>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211607788"/>
      </p:ext>
    </p:extLst>
  </p:cSld>
  <p:clrMap bg1="dk2" tx1="lt1" bg2="dk1" tx2="lt2" accent1="accent1" accent2="accent2" accent3="accent3" accent4="accent4" accent5="accent5" accent6="accent6" hlink="hlink" folHlink="folHlink"/>
  <p:sldLayoutIdLst>
    <p:sldLayoutId id="2147496760" r:id="rId1"/>
  </p:sldLayoutIdLst>
  <p:txStyles>
    <p:titleStyle>
      <a:lvl1pPr algn="l" rtl="0" eaLnBrk="0" fontAlgn="base" hangingPunct="0">
        <a:spcBef>
          <a:spcPct val="0"/>
        </a:spcBef>
        <a:spcAft>
          <a:spcPct val="0"/>
        </a:spcAft>
        <a:defRPr sz="4400">
          <a:solidFill>
            <a:schemeClr val="tx1"/>
          </a:solidFill>
          <a:latin typeface="Arial"/>
          <a:ea typeface="ＭＳ Ｐゴシック" pitchFamily="-105" charset="-128"/>
          <a:cs typeface="Arial"/>
        </a:defRPr>
      </a:lvl1pPr>
      <a:lvl2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2pPr>
      <a:lvl3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3pPr>
      <a:lvl4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4pPr>
      <a:lvl5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pitchFamily="2" charset="2"/>
        <a:buChar char=""/>
        <a:defRPr sz="3200">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folHlink"/>
        </a:buClr>
        <a:buSzPct val="75000"/>
        <a:buFont typeface="Monotype Sorts" pitchFamily="2" charset="2"/>
        <a:buChar char=""/>
        <a:defRPr sz="2800">
          <a:solidFill>
            <a:schemeClr val="tx1"/>
          </a:solidFill>
          <a:effectLst>
            <a:outerShdw blurRad="38100" dist="38100" dir="2700000" algn="tl">
              <a:srgbClr val="000000"/>
            </a:outerShdw>
          </a:effectLst>
          <a:latin typeface="Arial"/>
          <a:ea typeface="ＭＳ Ｐゴシック" pitchFamily="-105" charset="-128"/>
          <a:cs typeface="Arial"/>
        </a:defRPr>
      </a:lvl2pPr>
      <a:lvl3pPr marL="1143000" indent="-228600" algn="l" rtl="0" eaLnBrk="0" fontAlgn="base" hangingPunct="0">
        <a:spcBef>
          <a:spcPct val="20000"/>
        </a:spcBef>
        <a:spcAft>
          <a:spcPct val="0"/>
        </a:spcAft>
        <a:buClr>
          <a:schemeClr val="tx2"/>
        </a:buClr>
        <a:buSzPct val="65000"/>
        <a:buFont typeface="Monotype Sorts" pitchFamily="2" charset="2"/>
        <a:buChar char=""/>
        <a:defRPr sz="2400">
          <a:solidFill>
            <a:schemeClr val="tx1"/>
          </a:solidFill>
          <a:effectLst>
            <a:outerShdw blurRad="38100" dist="38100" dir="2700000" algn="tl">
              <a:srgbClr val="000000"/>
            </a:outerShdw>
          </a:effectLst>
          <a:latin typeface="Arial"/>
          <a:ea typeface="ＭＳ Ｐゴシック" pitchFamily="-105" charset="-128"/>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0DD87EC7-36BB-A14C-AF2A-0DD01EB926CB}"/>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F8937B6B-5EA0-7D46-8056-391EA976F3CF}"/>
              </a:ext>
            </a:extLst>
          </p:cNvPr>
          <p:cNvSpPr>
            <a:spLocks noGrp="1" noChangeArrowheads="1"/>
          </p:cNvSpPr>
          <p:nvPr>
            <p:ph type="body" idx="1"/>
          </p:nvPr>
        </p:nvSpPr>
        <p:spPr bwMode="auto">
          <a:xfrm>
            <a:off x="457200" y="1600200"/>
            <a:ext cx="8229600" cy="4525963"/>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a:extLst>
              <a:ext uri="{FF2B5EF4-FFF2-40B4-BE49-F238E27FC236}">
                <a16:creationId xmlns:a16="http://schemas.microsoft.com/office/drawing/2014/main" id="{C897103B-79A7-3B47-96F1-432168EE03DD}"/>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Arial" pitchFamily="-107" charset="0"/>
                <a:cs typeface="Arial" pitchFamily="-107" charset="0"/>
              </a:defRPr>
            </a:lvl1pPr>
          </a:lstStyle>
          <a:p>
            <a:pPr>
              <a:defRPr/>
            </a:pPr>
            <a:endParaRPr lang="en-US"/>
          </a:p>
        </p:txBody>
      </p:sp>
      <p:sp>
        <p:nvSpPr>
          <p:cNvPr id="1029" name="Rectangle 5">
            <a:extLst>
              <a:ext uri="{FF2B5EF4-FFF2-40B4-BE49-F238E27FC236}">
                <a16:creationId xmlns:a16="http://schemas.microsoft.com/office/drawing/2014/main" id="{5239AB99-20C4-C740-995B-888DB847E4F4}"/>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Arial" pitchFamily="-107" charset="0"/>
                <a:cs typeface="Arial" pitchFamily="-107" charset="0"/>
              </a:defRPr>
            </a:lvl1pPr>
          </a:lstStyle>
          <a:p>
            <a:pPr>
              <a:defRPr/>
            </a:pPr>
            <a:endParaRPr lang="en-US"/>
          </a:p>
        </p:txBody>
      </p:sp>
      <p:sp>
        <p:nvSpPr>
          <p:cNvPr id="1030" name="Rectangle 6">
            <a:extLst>
              <a:ext uri="{FF2B5EF4-FFF2-40B4-BE49-F238E27FC236}">
                <a16:creationId xmlns:a16="http://schemas.microsoft.com/office/drawing/2014/main" id="{7C5E85C7-1EE3-1D4B-8D8F-935A052D852E}"/>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panose="020B0604020202020204" pitchFamily="34" charset="0"/>
              </a:defRPr>
            </a:lvl1pPr>
          </a:lstStyle>
          <a:p>
            <a:fld id="{A039AF75-C76C-9643-ADD0-52F11061FC6D}" type="slidenum">
              <a:rPr lang="en-US" altLang="en-US"/>
              <a:pPr/>
              <a:t>‹#›</a:t>
            </a:fld>
            <a:endParaRPr lang="en-US" altLang="en-US"/>
          </a:p>
        </p:txBody>
      </p:sp>
    </p:spTree>
    <p:extLst>
      <p:ext uri="{BB962C8B-B14F-4D97-AF65-F5344CB8AC3E}">
        <p14:creationId xmlns:p14="http://schemas.microsoft.com/office/powerpoint/2010/main" val="3176284070"/>
      </p:ext>
    </p:extLst>
  </p:cSld>
  <p:clrMap bg1="lt1" tx1="dk1" bg2="lt2" tx2="dk2" accent1="accent1" accent2="accent2" accent3="accent3" accent4="accent4" accent5="accent5" accent6="accent6" hlink="hlink" folHlink="folHlink"/>
  <p:sldLayoutIdLst>
    <p:sldLayoutId id="2147496762" r:id="rId1"/>
    <p:sldLayoutId id="2147496763" r:id="rId2"/>
    <p:sldLayoutId id="2147496764" r:id="rId3"/>
    <p:sldLayoutId id="2147496765" r:id="rId4"/>
    <p:sldLayoutId id="2147496766" r:id="rId5"/>
    <p:sldLayoutId id="2147496767" r:id="rId6"/>
    <p:sldLayoutId id="2147496768" r:id="rId7"/>
    <p:sldLayoutId id="2147496769" r:id="rId8"/>
    <p:sldLayoutId id="2147496770" r:id="rId9"/>
    <p:sldLayoutId id="2147496771" r:id="rId10"/>
    <p:sldLayoutId id="2147496772" r:id="rId11"/>
    <p:sldLayoutId id="2147496773" r:id="rId12"/>
    <p:sldLayoutId id="2147496774" r:id="rId13"/>
  </p:sldLayoutIdLst>
  <p:txStyles>
    <p:titleStyle>
      <a:lvl1pPr algn="ctr" rtl="0" eaLnBrk="0" fontAlgn="base" hangingPunct="0">
        <a:spcBef>
          <a:spcPct val="0"/>
        </a:spcBef>
        <a:spcAft>
          <a:spcPct val="0"/>
        </a:spcAft>
        <a:defRPr sz="4400" b="1">
          <a:solidFill>
            <a:srgbClr val="FFFFFF"/>
          </a:solidFill>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72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144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716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288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2900" indent="-342900"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43000" indent="-22860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6002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574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31E8CA1B-9821-4E62-9BA2-0B2932B159DC}"/>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5" name="Rectangle 3">
            <a:extLst>
              <a:ext uri="{FF2B5EF4-FFF2-40B4-BE49-F238E27FC236}">
                <a16:creationId xmlns:a16="http://schemas.microsoft.com/office/drawing/2014/main" id="{E7806EB0-DDF0-4239-A4AF-9E664B0C8B0B}"/>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45764" name="Rectangle 4">
            <a:extLst>
              <a:ext uri="{FF2B5EF4-FFF2-40B4-BE49-F238E27FC236}">
                <a16:creationId xmlns:a16="http://schemas.microsoft.com/office/drawing/2014/main" id="{1F80FC46-B700-4A36-BB8E-DB57933F9894}"/>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ea typeface="+mn-ea"/>
              </a:defRPr>
            </a:lvl1pPr>
          </a:lstStyle>
          <a:p>
            <a:pPr>
              <a:defRPr/>
            </a:pPr>
            <a:endParaRPr lang="en-US"/>
          </a:p>
        </p:txBody>
      </p:sp>
      <p:sp>
        <p:nvSpPr>
          <p:cNvPr id="245765" name="Rectangle 5">
            <a:extLst>
              <a:ext uri="{FF2B5EF4-FFF2-40B4-BE49-F238E27FC236}">
                <a16:creationId xmlns:a16="http://schemas.microsoft.com/office/drawing/2014/main" id="{BCF12D16-897D-4DDB-A4D9-2914DEC2D692}"/>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defRPr>
            </a:lvl1pPr>
          </a:lstStyle>
          <a:p>
            <a:pPr>
              <a:defRPr/>
            </a:pPr>
            <a:endParaRPr lang="en-US"/>
          </a:p>
        </p:txBody>
      </p:sp>
      <p:sp>
        <p:nvSpPr>
          <p:cNvPr id="245766" name="Rectangle 6">
            <a:extLst>
              <a:ext uri="{FF2B5EF4-FFF2-40B4-BE49-F238E27FC236}">
                <a16:creationId xmlns:a16="http://schemas.microsoft.com/office/drawing/2014/main" id="{5FD37897-38F6-4DCC-B317-301C32735F1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panose="020B0604020202020204" pitchFamily="34" charset="0"/>
              </a:defRPr>
            </a:lvl1pPr>
          </a:lstStyle>
          <a:p>
            <a:fld id="{59C32457-791C-466F-B7C6-6ACD38964B3F}" type="slidenum">
              <a:rPr lang="en-US" altLang="en-US"/>
              <a:pPr/>
              <a:t>‹#›</a:t>
            </a:fld>
            <a:endParaRPr lang="en-US" altLang="en-US"/>
          </a:p>
        </p:txBody>
      </p:sp>
    </p:spTree>
    <p:extLst>
      <p:ext uri="{BB962C8B-B14F-4D97-AF65-F5344CB8AC3E}">
        <p14:creationId xmlns:p14="http://schemas.microsoft.com/office/powerpoint/2010/main" val="2846646889"/>
      </p:ext>
    </p:extLst>
  </p:cSld>
  <p:clrMap bg1="lt1" tx1="dk1" bg2="lt2" tx2="dk2" accent1="accent1" accent2="accent2" accent3="accent3" accent4="accent4" accent5="accent5" accent6="accent6" hlink="hlink" folHlink="folHlink"/>
  <p:sldLayoutIdLst>
    <p:sldLayoutId id="2147496776" r:id="rId1"/>
    <p:sldLayoutId id="2147496777" r:id="rId2"/>
    <p:sldLayoutId id="2147496778" r:id="rId3"/>
    <p:sldLayoutId id="2147496779" r:id="rId4"/>
    <p:sldLayoutId id="2147496780" r:id="rId5"/>
    <p:sldLayoutId id="2147496781" r:id="rId6"/>
    <p:sldLayoutId id="2147496782" r:id="rId7"/>
    <p:sldLayoutId id="2147496783" r:id="rId8"/>
    <p:sldLayoutId id="2147496784" r:id="rId9"/>
    <p:sldLayoutId id="2147496785" r:id="rId10"/>
    <p:sldLayoutId id="214749678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a:extLst>
              <a:ext uri="{FF2B5EF4-FFF2-40B4-BE49-F238E27FC236}">
                <a16:creationId xmlns:a16="http://schemas.microsoft.com/office/drawing/2014/main" id="{9BDEE87B-6D0A-4FA1-BA54-92D9CCE2168A}"/>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5603" name="Rectangle 3">
            <a:extLst>
              <a:ext uri="{FF2B5EF4-FFF2-40B4-BE49-F238E27FC236}">
                <a16:creationId xmlns:a16="http://schemas.microsoft.com/office/drawing/2014/main" id="{94BD4B33-AAA6-4387-9E91-2F5788E90F6D}"/>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3ACC2953-86A0-4D33-B0D9-A0B4527CCA54}"/>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FFFFFF"/>
                </a:solidFill>
                <a:latin typeface="Times New Roman" charset="0"/>
                <a:ea typeface="+mn-ea"/>
              </a:defRPr>
            </a:lvl1pPr>
          </a:lstStyle>
          <a:p>
            <a:pPr>
              <a:defRPr/>
            </a:pPr>
            <a:endParaRPr lang="en-US"/>
          </a:p>
        </p:txBody>
      </p:sp>
      <p:sp>
        <p:nvSpPr>
          <p:cNvPr id="1029" name="Rectangle 5">
            <a:extLst>
              <a:ext uri="{FF2B5EF4-FFF2-40B4-BE49-F238E27FC236}">
                <a16:creationId xmlns:a16="http://schemas.microsoft.com/office/drawing/2014/main" id="{AABAC06F-B312-44F2-9897-49B89BF50B64}"/>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imes New Roman" charset="0"/>
                <a:ea typeface="+mn-ea"/>
              </a:defRPr>
            </a:lvl1pPr>
          </a:lstStyle>
          <a:p>
            <a:pPr>
              <a:defRPr/>
            </a:pPr>
            <a:endParaRPr lang="en-US"/>
          </a:p>
        </p:txBody>
      </p:sp>
      <p:sp>
        <p:nvSpPr>
          <p:cNvPr id="1030" name="Rectangle 6">
            <a:extLst>
              <a:ext uri="{FF2B5EF4-FFF2-40B4-BE49-F238E27FC236}">
                <a16:creationId xmlns:a16="http://schemas.microsoft.com/office/drawing/2014/main" id="{8A03DF69-1DC2-4E7E-B99C-D604677C0500}"/>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defRPr>
            </a:lvl1pPr>
          </a:lstStyle>
          <a:p>
            <a:fld id="{1AE138A6-2C44-4EDF-9557-71ED872ED215}" type="slidenum">
              <a:rPr lang="en-US" altLang="en-US"/>
              <a:pPr/>
              <a:t>‹#›</a:t>
            </a:fld>
            <a:endParaRPr lang="en-US" altLang="en-US"/>
          </a:p>
        </p:txBody>
      </p:sp>
    </p:spTree>
    <p:extLst>
      <p:ext uri="{BB962C8B-B14F-4D97-AF65-F5344CB8AC3E}">
        <p14:creationId xmlns:p14="http://schemas.microsoft.com/office/powerpoint/2010/main" val="3039248288"/>
      </p:ext>
    </p:extLst>
  </p:cSld>
  <p:clrMap bg1="dk2" tx1="lt1" bg2="dk1" tx2="lt2" accent1="accent1" accent2="accent2" accent3="accent3" accent4="accent4" accent5="accent5" accent6="accent6" hlink="hlink" folHlink="folHlink"/>
  <p:sldLayoutIdLst>
    <p:sldLayoutId id="2147496788"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D218D3D-0447-4BF3-ACEE-FE9FBD054940}"/>
              </a:ext>
            </a:extLst>
          </p:cNvPr>
          <p:cNvSpPr>
            <a:spLocks noGrp="1" noChangeArrowheads="1"/>
          </p:cNvSpPr>
          <p:nvPr>
            <p:ph type="title"/>
          </p:nvPr>
        </p:nvSpPr>
        <p:spPr bwMode="auto">
          <a:xfrm>
            <a:off x="0" y="6096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46F2E764-D648-4C94-BF5C-B1443D573785}"/>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3198280609"/>
      </p:ext>
    </p:extLst>
  </p:cSld>
  <p:clrMap bg1="dk2" tx1="lt1" bg2="dk1" tx2="lt2" accent1="accent1" accent2="accent2" accent3="accent3" accent4="accent4" accent5="accent5" accent6="accent6" hlink="hlink" folHlink="folHlink"/>
  <p:sldLayoutIdLst>
    <p:sldLayoutId id="2147496790" r:id="rId1"/>
    <p:sldLayoutId id="2147496791" r:id="rId2"/>
    <p:sldLayoutId id="2147496792" r:id="rId3"/>
    <p:sldLayoutId id="2147496793" r:id="rId4"/>
    <p:sldLayoutId id="2147496794" r:id="rId5"/>
    <p:sldLayoutId id="2147496795" r:id="rId6"/>
    <p:sldLayoutId id="2147496796" r:id="rId7"/>
    <p:sldLayoutId id="2147496797" r:id="rId8"/>
    <p:sldLayoutId id="2147496798" r:id="rId9"/>
    <p:sldLayoutId id="2147496799" r:id="rId10"/>
    <p:sldLayoutId id="2147496800" r:id="rId11"/>
  </p:sldLayoutIdLst>
  <p:txStyles>
    <p:titleStyle>
      <a:lvl1pPr algn="ctr" rtl="0" eaLnBrk="0" fontAlgn="base" hangingPunct="0">
        <a:spcBef>
          <a:spcPct val="0"/>
        </a:spcBef>
        <a:spcAft>
          <a:spcPct val="0"/>
        </a:spcAft>
        <a:defRPr sz="4400" b="1">
          <a:solidFill>
            <a:schemeClr val="tx1"/>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0" name="Rectangle 2">
            <a:extLst>
              <a:ext uri="{FF2B5EF4-FFF2-40B4-BE49-F238E27FC236}">
                <a16:creationId xmlns:a16="http://schemas.microsoft.com/office/drawing/2014/main" id="{32344AE1-9BCD-4CC0-87EE-DCEE90F63846}"/>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7651" name="Rectangle 3">
            <a:extLst>
              <a:ext uri="{FF2B5EF4-FFF2-40B4-BE49-F238E27FC236}">
                <a16:creationId xmlns:a16="http://schemas.microsoft.com/office/drawing/2014/main" id="{2E99CAC4-5CF7-401D-8ED9-D884E3EF1AAF}"/>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E797423C-E2EF-42BC-93EC-A434D329D3D3}"/>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FFFFFF"/>
                </a:solidFill>
                <a:latin typeface="Times New Roman" charset="0"/>
                <a:ea typeface="+mn-ea"/>
              </a:defRPr>
            </a:lvl1pPr>
          </a:lstStyle>
          <a:p>
            <a:pPr>
              <a:defRPr/>
            </a:pPr>
            <a:endParaRPr lang="en-US"/>
          </a:p>
        </p:txBody>
      </p:sp>
      <p:sp>
        <p:nvSpPr>
          <p:cNvPr id="1029" name="Rectangle 5">
            <a:extLst>
              <a:ext uri="{FF2B5EF4-FFF2-40B4-BE49-F238E27FC236}">
                <a16:creationId xmlns:a16="http://schemas.microsoft.com/office/drawing/2014/main" id="{FE6A981D-D330-492B-890A-7A1A23C5F27F}"/>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imes New Roman" charset="0"/>
                <a:ea typeface="+mn-ea"/>
              </a:defRPr>
            </a:lvl1pPr>
          </a:lstStyle>
          <a:p>
            <a:pPr>
              <a:defRPr/>
            </a:pPr>
            <a:endParaRPr lang="en-US"/>
          </a:p>
        </p:txBody>
      </p:sp>
      <p:sp>
        <p:nvSpPr>
          <p:cNvPr id="1030" name="Rectangle 6">
            <a:extLst>
              <a:ext uri="{FF2B5EF4-FFF2-40B4-BE49-F238E27FC236}">
                <a16:creationId xmlns:a16="http://schemas.microsoft.com/office/drawing/2014/main" id="{9433707C-9473-40AC-80DD-65071E360CB8}"/>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defRPr>
            </a:lvl1pPr>
          </a:lstStyle>
          <a:p>
            <a:fld id="{52E149CC-A94F-47FE-8425-054B6BEC3839}" type="slidenum">
              <a:rPr lang="en-US" altLang="en-US"/>
              <a:pPr/>
              <a:t>‹#›</a:t>
            </a:fld>
            <a:endParaRPr lang="en-US" altLang="en-US"/>
          </a:p>
        </p:txBody>
      </p:sp>
    </p:spTree>
    <p:extLst>
      <p:ext uri="{BB962C8B-B14F-4D97-AF65-F5344CB8AC3E}">
        <p14:creationId xmlns:p14="http://schemas.microsoft.com/office/powerpoint/2010/main" val="2693565589"/>
      </p:ext>
    </p:extLst>
  </p:cSld>
  <p:clrMap bg1="dk2" tx1="lt1" bg2="dk1" tx2="lt2" accent1="accent1" accent2="accent2" accent3="accent3" accent4="accent4" accent5="accent5" accent6="accent6" hlink="hlink" folHlink="folHlink"/>
  <p:sldLayoutIdLst>
    <p:sldLayoutId id="2147496802"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65539" name="Rectangle 3"/>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7173"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7174"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3C489A86-88DA-384D-BDC6-B329E13B29D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088"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4998" algn="ctr" rtl="0" fontAlgn="base">
        <a:spcBef>
          <a:spcPct val="0"/>
        </a:spcBef>
        <a:spcAft>
          <a:spcPct val="0"/>
        </a:spcAft>
        <a:defRPr sz="4400">
          <a:solidFill>
            <a:schemeClr val="tx2"/>
          </a:solidFill>
          <a:latin typeface="Arial" pitchFamily="-107" charset="0"/>
        </a:defRPr>
      </a:lvl6pPr>
      <a:lvl7pPr marL="909996" algn="ctr" rtl="0" fontAlgn="base">
        <a:spcBef>
          <a:spcPct val="0"/>
        </a:spcBef>
        <a:spcAft>
          <a:spcPct val="0"/>
        </a:spcAft>
        <a:defRPr sz="4400">
          <a:solidFill>
            <a:schemeClr val="tx2"/>
          </a:solidFill>
          <a:latin typeface="Arial" pitchFamily="-107" charset="0"/>
        </a:defRPr>
      </a:lvl7pPr>
      <a:lvl8pPr marL="1364972" algn="ctr" rtl="0" fontAlgn="base">
        <a:spcBef>
          <a:spcPct val="0"/>
        </a:spcBef>
        <a:spcAft>
          <a:spcPct val="0"/>
        </a:spcAft>
        <a:defRPr sz="4400">
          <a:solidFill>
            <a:schemeClr val="tx2"/>
          </a:solidFill>
          <a:latin typeface="Arial" pitchFamily="-107" charset="0"/>
        </a:defRPr>
      </a:lvl8pPr>
      <a:lvl9pPr marL="1819980" algn="ctr" rtl="0" fontAlgn="base">
        <a:spcBef>
          <a:spcPct val="0"/>
        </a:spcBef>
        <a:spcAft>
          <a:spcPct val="0"/>
        </a:spcAft>
        <a:defRPr sz="4400">
          <a:solidFill>
            <a:schemeClr val="tx2"/>
          </a:solidFill>
          <a:latin typeface="Arial" pitchFamily="-107"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7" charset="-128"/>
          <a:cs typeface="ＭＳ Ｐゴシック" pitchFamily="-107"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7"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7"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7"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7"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7"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00D94C86-B9CD-4A6A-96D6-5BDCB8B443F5}"/>
              </a:ext>
            </a:extLst>
          </p:cNvPr>
          <p:cNvSpPr>
            <a:spLocks noGrp="1" noChangeArrowheads="1"/>
          </p:cNvSpPr>
          <p:nvPr>
            <p:ph type="title"/>
          </p:nvPr>
        </p:nvSpPr>
        <p:spPr bwMode="auto">
          <a:xfrm>
            <a:off x="0" y="6096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9699" name="Rectangle 3">
            <a:extLst>
              <a:ext uri="{FF2B5EF4-FFF2-40B4-BE49-F238E27FC236}">
                <a16:creationId xmlns:a16="http://schemas.microsoft.com/office/drawing/2014/main" id="{BCA602B1-4998-45BD-8577-150BDB601504}"/>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983589560"/>
      </p:ext>
    </p:extLst>
  </p:cSld>
  <p:clrMap bg1="dk2" tx1="lt1" bg2="dk1" tx2="lt2" accent1="accent1" accent2="accent2" accent3="accent3" accent4="accent4" accent5="accent5" accent6="accent6" hlink="hlink" folHlink="folHlink"/>
  <p:sldLayoutIdLst>
    <p:sldLayoutId id="2147496804" r:id="rId1"/>
  </p:sldLayoutIdLst>
  <p:txStyles>
    <p:titleStyle>
      <a:lvl1pPr algn="ctr" rtl="0" eaLnBrk="0" fontAlgn="base" hangingPunct="0">
        <a:spcBef>
          <a:spcPct val="0"/>
        </a:spcBef>
        <a:spcAft>
          <a:spcPct val="0"/>
        </a:spcAft>
        <a:defRPr sz="4400" b="1">
          <a:solidFill>
            <a:schemeClr val="tx1"/>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3794" name="Freeform 2">
            <a:extLst>
              <a:ext uri="{FF2B5EF4-FFF2-40B4-BE49-F238E27FC236}">
                <a16:creationId xmlns:a16="http://schemas.microsoft.com/office/drawing/2014/main" id="{BDAAD859-6847-41D5-BE11-F4C2DE8E8BDA}"/>
              </a:ext>
            </a:extLst>
          </p:cNvPr>
          <p:cNvSpPr>
            <a:spLocks/>
          </p:cNvSpPr>
          <p:nvPr/>
        </p:nvSpPr>
        <p:spPr bwMode="auto">
          <a:xfrm>
            <a:off x="-23813" y="1763713"/>
            <a:ext cx="6899276" cy="171450"/>
          </a:xfrm>
          <a:custGeom>
            <a:avLst/>
            <a:gdLst/>
            <a:ahLst/>
            <a:cxnLst>
              <a:cxn ang="0">
                <a:pos x="3477" y="10"/>
              </a:cxn>
              <a:cxn ang="0">
                <a:pos x="4057" y="17"/>
              </a:cxn>
              <a:cxn ang="0">
                <a:pos x="4293" y="30"/>
              </a:cxn>
              <a:cxn ang="0">
                <a:pos x="4293" y="50"/>
              </a:cxn>
              <a:cxn ang="0">
                <a:pos x="4329" y="73"/>
              </a:cxn>
              <a:cxn ang="0">
                <a:pos x="4305" y="89"/>
              </a:cxn>
              <a:cxn ang="0">
                <a:pos x="4082" y="99"/>
              </a:cxn>
              <a:cxn ang="0">
                <a:pos x="3675" y="99"/>
              </a:cxn>
              <a:cxn ang="0">
                <a:pos x="3129" y="94"/>
              </a:cxn>
              <a:cxn ang="0">
                <a:pos x="2401" y="94"/>
              </a:cxn>
              <a:cxn ang="0">
                <a:pos x="1733" y="98"/>
              </a:cxn>
              <a:cxn ang="0">
                <a:pos x="657" y="102"/>
              </a:cxn>
              <a:cxn ang="0">
                <a:pos x="1" y="93"/>
              </a:cxn>
              <a:cxn ang="0">
                <a:pos x="0" y="13"/>
              </a:cxn>
              <a:cxn ang="0">
                <a:pos x="657" y="12"/>
              </a:cxn>
              <a:cxn ang="0">
                <a:pos x="1349" y="7"/>
              </a:cxn>
              <a:cxn ang="0">
                <a:pos x="2265" y="9"/>
              </a:cxn>
              <a:cxn ang="0">
                <a:pos x="2834" y="8"/>
              </a:cxn>
              <a:cxn ang="0">
                <a:pos x="3477" y="10"/>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sp>
        <p:nvSpPr>
          <p:cNvPr id="33795" name="Freeform 3">
            <a:extLst>
              <a:ext uri="{FF2B5EF4-FFF2-40B4-BE49-F238E27FC236}">
                <a16:creationId xmlns:a16="http://schemas.microsoft.com/office/drawing/2014/main" id="{884AFD5E-8D73-4F34-8711-E65842229259}"/>
              </a:ext>
            </a:extLst>
          </p:cNvPr>
          <p:cNvSpPr>
            <a:spLocks/>
          </p:cNvSpPr>
          <p:nvPr/>
        </p:nvSpPr>
        <p:spPr bwMode="auto">
          <a:xfrm>
            <a:off x="198438" y="152400"/>
            <a:ext cx="715962" cy="6400800"/>
          </a:xfrm>
          <a:custGeom>
            <a:avLst/>
            <a:gdLst/>
            <a:ahLst/>
            <a:cxnLst>
              <a:cxn ang="0">
                <a:pos x="86" y="3201"/>
              </a:cxn>
              <a:cxn ang="0">
                <a:pos x="79" y="2730"/>
              </a:cxn>
              <a:cxn ang="0">
                <a:pos x="64" y="2109"/>
              </a:cxn>
              <a:cxn ang="0">
                <a:pos x="101" y="1765"/>
              </a:cxn>
              <a:cxn ang="0">
                <a:pos x="79" y="1137"/>
              </a:cxn>
              <a:cxn ang="0">
                <a:pos x="34" y="651"/>
              </a:cxn>
              <a:cxn ang="0">
                <a:pos x="19" y="284"/>
              </a:cxn>
              <a:cxn ang="0">
                <a:pos x="49" y="45"/>
              </a:cxn>
              <a:cxn ang="0">
                <a:pos x="123" y="15"/>
              </a:cxn>
              <a:cxn ang="0">
                <a:pos x="243" y="37"/>
              </a:cxn>
              <a:cxn ang="0">
                <a:pos x="355" y="15"/>
              </a:cxn>
              <a:cxn ang="0">
                <a:pos x="512" y="7"/>
              </a:cxn>
              <a:cxn ang="0">
                <a:pos x="707" y="60"/>
              </a:cxn>
              <a:cxn ang="0">
                <a:pos x="797" y="142"/>
              </a:cxn>
              <a:cxn ang="0">
                <a:pos x="789" y="321"/>
              </a:cxn>
              <a:cxn ang="0">
                <a:pos x="804" y="658"/>
              </a:cxn>
              <a:cxn ang="0">
                <a:pos x="849" y="1047"/>
              </a:cxn>
              <a:cxn ang="0">
                <a:pos x="834" y="1586"/>
              </a:cxn>
              <a:cxn ang="0">
                <a:pos x="812" y="2199"/>
              </a:cxn>
              <a:cxn ang="0">
                <a:pos x="879" y="2812"/>
              </a:cxn>
              <a:cxn ang="0">
                <a:pos x="834" y="3329"/>
              </a:cxn>
              <a:cxn ang="0">
                <a:pos x="842" y="3957"/>
              </a:cxn>
              <a:cxn ang="0">
                <a:pos x="797" y="4054"/>
              </a:cxn>
              <a:cxn ang="0">
                <a:pos x="625" y="4084"/>
              </a:cxn>
              <a:cxn ang="0">
                <a:pos x="430" y="4039"/>
              </a:cxn>
              <a:cxn ang="0">
                <a:pos x="251" y="4069"/>
              </a:cxn>
              <a:cxn ang="0">
                <a:pos x="123" y="4114"/>
              </a:cxn>
              <a:cxn ang="0">
                <a:pos x="19" y="4062"/>
              </a:cxn>
              <a:cxn ang="0">
                <a:pos x="11" y="3875"/>
              </a:cxn>
              <a:cxn ang="0">
                <a:pos x="64" y="3598"/>
              </a:cxn>
              <a:cxn ang="0">
                <a:pos x="86" y="320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000"/>
            </a:schemeClr>
          </a:solidFill>
          <a:ln w="9525" cap="flat" cmpd="sng">
            <a:noFill/>
            <a:prstDash val="solid"/>
            <a:round/>
            <a:headEnd type="none" w="med" len="med"/>
            <a:tailEnd type="none" w="med" len="med"/>
          </a:ln>
          <a:effectLst/>
        </p:spPr>
        <p:txBody>
          <a:bodyPr wrap="none" anchor="ctr"/>
          <a:lstStyle/>
          <a:p>
            <a:pPr algn="l">
              <a:defRPr/>
            </a:pPr>
            <a:endParaRPr lang="en-US" sz="3200">
              <a:solidFill>
                <a:srgbClr val="FFFFFF"/>
              </a:solidFill>
              <a:latin typeface="Arial" pitchFamily="-111" charset="0"/>
              <a:ea typeface="+mn-ea"/>
            </a:endParaRPr>
          </a:p>
        </p:txBody>
      </p:sp>
      <p:sp>
        <p:nvSpPr>
          <p:cNvPr id="33796" name="Freeform 4">
            <a:extLst>
              <a:ext uri="{FF2B5EF4-FFF2-40B4-BE49-F238E27FC236}">
                <a16:creationId xmlns:a16="http://schemas.microsoft.com/office/drawing/2014/main" id="{AC06AFF7-BF7A-4423-AB90-CEC8DCC9FFBF}"/>
              </a:ext>
            </a:extLst>
          </p:cNvPr>
          <p:cNvSpPr>
            <a:spLocks/>
          </p:cNvSpPr>
          <p:nvPr/>
        </p:nvSpPr>
        <p:spPr bwMode="invGray">
          <a:xfrm>
            <a:off x="323850" y="1157288"/>
            <a:ext cx="152400" cy="914400"/>
          </a:xfrm>
          <a:custGeom>
            <a:avLst/>
            <a:gdLst/>
            <a:ahLst/>
            <a:cxnLst>
              <a:cxn ang="0">
                <a:pos x="92" y="0"/>
              </a:cxn>
              <a:cxn ang="0">
                <a:pos x="81" y="170"/>
              </a:cxn>
              <a:cxn ang="0">
                <a:pos x="51" y="362"/>
              </a:cxn>
              <a:cxn ang="0">
                <a:pos x="74" y="539"/>
              </a:cxn>
              <a:cxn ang="0">
                <a:pos x="88" y="709"/>
              </a:cxn>
              <a:cxn ang="0">
                <a:pos x="110" y="842"/>
              </a:cxn>
              <a:cxn ang="0">
                <a:pos x="81" y="768"/>
              </a:cxn>
              <a:cxn ang="0">
                <a:pos x="59" y="716"/>
              </a:cxn>
              <a:cxn ang="0">
                <a:pos x="29" y="598"/>
              </a:cxn>
              <a:cxn ang="0">
                <a:pos x="0" y="414"/>
              </a:cxn>
              <a:cxn ang="0">
                <a:pos x="22" y="251"/>
              </a:cxn>
              <a:cxn ang="0">
                <a:pos x="51" y="81"/>
              </a:cxn>
              <a:cxn ang="0">
                <a:pos x="92" y="0"/>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sp>
        <p:nvSpPr>
          <p:cNvPr id="37893" name="Rectangle 5">
            <a:extLst>
              <a:ext uri="{FF2B5EF4-FFF2-40B4-BE49-F238E27FC236}">
                <a16:creationId xmlns:a16="http://schemas.microsoft.com/office/drawing/2014/main" id="{D37BE29C-34EA-407B-BD50-59EDCDD857B6}"/>
              </a:ext>
            </a:extLst>
          </p:cNvPr>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spAutoFit/>
          </a:bodyPr>
          <a:lstStyle/>
          <a:p>
            <a:pPr lvl="0"/>
            <a:r>
              <a:rPr lang="en-US" altLang="en-US"/>
              <a:t>Click to edit Master title style</a:t>
            </a:r>
          </a:p>
        </p:txBody>
      </p:sp>
      <p:sp>
        <p:nvSpPr>
          <p:cNvPr id="37894" name="Rectangle 6">
            <a:extLst>
              <a:ext uri="{FF2B5EF4-FFF2-40B4-BE49-F238E27FC236}">
                <a16:creationId xmlns:a16="http://schemas.microsoft.com/office/drawing/2014/main" id="{7D1B060A-67D3-401C-B51D-6735FC5A8F98}"/>
              </a:ext>
            </a:extLst>
          </p:cNvPr>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3799" name="Rectangle 7">
            <a:extLst>
              <a:ext uri="{FF2B5EF4-FFF2-40B4-BE49-F238E27FC236}">
                <a16:creationId xmlns:a16="http://schemas.microsoft.com/office/drawing/2014/main" id="{5E134C5C-8CAD-419C-9349-B05F4A554125}"/>
              </a:ext>
            </a:extLst>
          </p:cNvPr>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400">
                <a:solidFill>
                  <a:srgbClr val="000000"/>
                </a:solidFill>
                <a:latin typeface="+mn-lt"/>
                <a:ea typeface="+mn-ea"/>
              </a:defRPr>
            </a:lvl1pPr>
          </a:lstStyle>
          <a:p>
            <a:pPr>
              <a:defRPr/>
            </a:pPr>
            <a:endParaRPr lang="en-US"/>
          </a:p>
        </p:txBody>
      </p:sp>
      <p:sp>
        <p:nvSpPr>
          <p:cNvPr id="33800" name="Rectangle 8">
            <a:extLst>
              <a:ext uri="{FF2B5EF4-FFF2-40B4-BE49-F238E27FC236}">
                <a16:creationId xmlns:a16="http://schemas.microsoft.com/office/drawing/2014/main" id="{26E6FEDE-AB99-48AC-BF47-D3CE4DF07442}"/>
              </a:ext>
            </a:extLst>
          </p:cNvPr>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000000"/>
                </a:solidFill>
                <a:latin typeface="+mn-lt"/>
                <a:ea typeface="+mn-ea"/>
              </a:defRPr>
            </a:lvl1pPr>
          </a:lstStyle>
          <a:p>
            <a:pPr>
              <a:defRPr/>
            </a:pPr>
            <a:endParaRPr lang="en-US"/>
          </a:p>
        </p:txBody>
      </p:sp>
      <p:sp>
        <p:nvSpPr>
          <p:cNvPr id="33801" name="Rectangle 9">
            <a:extLst>
              <a:ext uri="{FF2B5EF4-FFF2-40B4-BE49-F238E27FC236}">
                <a16:creationId xmlns:a16="http://schemas.microsoft.com/office/drawing/2014/main" id="{A9B51D47-31F7-4DC4-BE1C-144FF93DC217}"/>
              </a:ext>
            </a:extLst>
          </p:cNvPr>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000000"/>
                </a:solidFill>
                <a:latin typeface="Comic Sans MS" panose="030F0702030302020204" pitchFamily="66" charset="0"/>
              </a:defRPr>
            </a:lvl1pPr>
          </a:lstStyle>
          <a:p>
            <a:fld id="{E6218391-DCB8-45AA-8E14-FC49D1F24D8D}" type="slidenum">
              <a:rPr lang="en-US" altLang="en-US"/>
              <a:pPr/>
              <a:t>‹#›</a:t>
            </a:fld>
            <a:endParaRPr lang="en-US" altLang="en-US"/>
          </a:p>
        </p:txBody>
      </p:sp>
    </p:spTree>
    <p:extLst>
      <p:ext uri="{BB962C8B-B14F-4D97-AF65-F5344CB8AC3E}">
        <p14:creationId xmlns:p14="http://schemas.microsoft.com/office/powerpoint/2010/main" val="2297754122"/>
      </p:ext>
    </p:extLst>
  </p:cSld>
  <p:clrMap bg1="lt1" tx1="dk1" bg2="lt2" tx2="dk2" accent1="accent1" accent2="accent2" accent3="accent3" accent4="accent4" accent5="accent5" accent6="accent6" hlink="hlink" folHlink="folHlink"/>
  <p:sldLayoutIdLst>
    <p:sldLayoutId id="2147496806" r:id="rId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2pPr>
      <a:lvl3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3pPr>
      <a:lvl4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4pPr>
      <a:lvl5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5pPr>
      <a:lvl6pPr marL="457200" algn="l" rtl="0" fontAlgn="base">
        <a:spcBef>
          <a:spcPct val="0"/>
        </a:spcBef>
        <a:spcAft>
          <a:spcPct val="0"/>
        </a:spcAft>
        <a:defRPr sz="4300">
          <a:solidFill>
            <a:schemeClr val="tx2"/>
          </a:solidFill>
          <a:latin typeface="Comic Sans MS" pitchFamily="-111" charset="0"/>
        </a:defRPr>
      </a:lvl6pPr>
      <a:lvl7pPr marL="914400" algn="l" rtl="0" fontAlgn="base">
        <a:spcBef>
          <a:spcPct val="0"/>
        </a:spcBef>
        <a:spcAft>
          <a:spcPct val="0"/>
        </a:spcAft>
        <a:defRPr sz="4300">
          <a:solidFill>
            <a:schemeClr val="tx2"/>
          </a:solidFill>
          <a:latin typeface="Comic Sans MS" pitchFamily="-111" charset="0"/>
        </a:defRPr>
      </a:lvl7pPr>
      <a:lvl8pPr marL="1371600" algn="l" rtl="0" fontAlgn="base">
        <a:spcBef>
          <a:spcPct val="0"/>
        </a:spcBef>
        <a:spcAft>
          <a:spcPct val="0"/>
        </a:spcAft>
        <a:defRPr sz="4300">
          <a:solidFill>
            <a:schemeClr val="tx2"/>
          </a:solidFill>
          <a:latin typeface="Comic Sans MS" pitchFamily="-111" charset="0"/>
        </a:defRPr>
      </a:lvl8pPr>
      <a:lvl9pPr marL="1828800" algn="l" rtl="0" fontAlgn="base">
        <a:spcBef>
          <a:spcPct val="0"/>
        </a:spcBef>
        <a:spcAft>
          <a:spcPct val="0"/>
        </a:spcAft>
        <a:defRPr sz="4300">
          <a:solidFill>
            <a:schemeClr val="tx2"/>
          </a:solidFill>
          <a:latin typeface="Comic Sans MS" pitchFamily="-111" charset="0"/>
        </a:defRPr>
      </a:lvl9pPr>
    </p:titleStyle>
    <p:bodyStyle>
      <a:lvl1pPr marL="342900" indent="-342900" algn="l" rtl="0" eaLnBrk="0" fontAlgn="base" hangingPunct="0">
        <a:spcBef>
          <a:spcPct val="20000"/>
        </a:spcBef>
        <a:spcAft>
          <a:spcPct val="0"/>
        </a:spcAft>
        <a:buBlip>
          <a:blip r:embed="rId4"/>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80000"/>
        <a:buBlip>
          <a:blip r:embed="rId5"/>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SzPct val="80000"/>
        <a:buBlip>
          <a:blip r:embed="rId6"/>
        </a:buBlip>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Blip>
          <a:blip r:embed="rId4"/>
        </a:buBlip>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60000"/>
        <a:buBlip>
          <a:blip r:embed="rId5"/>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60000"/>
        <a:buBlip>
          <a:blip r:embed="rId5"/>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60000"/>
        <a:buBlip>
          <a:blip r:embed="rId5"/>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60000"/>
        <a:buBlip>
          <a:blip r:embed="rId5"/>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60000"/>
        <a:buBlip>
          <a:blip r:embed="rId5"/>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31746" name="Group 2">
            <a:extLst>
              <a:ext uri="{FF2B5EF4-FFF2-40B4-BE49-F238E27FC236}">
                <a16:creationId xmlns:a16="http://schemas.microsoft.com/office/drawing/2014/main" id="{09B7A977-16D0-44B3-93F1-458341550F4B}"/>
              </a:ext>
            </a:extLst>
          </p:cNvPr>
          <p:cNvGrpSpPr>
            <a:grpSpLocks/>
          </p:cNvGrpSpPr>
          <p:nvPr/>
        </p:nvGrpSpPr>
        <p:grpSpPr bwMode="auto">
          <a:xfrm>
            <a:off x="0" y="1588"/>
            <a:ext cx="9132888" cy="6845300"/>
            <a:chOff x="0" y="1"/>
            <a:chExt cx="5753" cy="4312"/>
          </a:xfrm>
        </p:grpSpPr>
        <p:sp>
          <p:nvSpPr>
            <p:cNvPr id="6147" name="Freeform 3">
              <a:extLst>
                <a:ext uri="{FF2B5EF4-FFF2-40B4-BE49-F238E27FC236}">
                  <a16:creationId xmlns:a16="http://schemas.microsoft.com/office/drawing/2014/main" id="{05729161-447B-485D-B6BE-27D0763EAE46}"/>
                </a:ext>
              </a:extLst>
            </p:cNvPr>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lgn="l">
                <a:defRPr/>
              </a:pPr>
              <a:endParaRPr lang="en-US">
                <a:solidFill>
                  <a:srgbClr val="FFFFFF"/>
                </a:solidFill>
                <a:latin typeface="Times New Roman" pitchFamily="-107" charset="0"/>
                <a:ea typeface="+mn-ea"/>
              </a:endParaRPr>
            </a:p>
          </p:txBody>
        </p:sp>
        <p:sp>
          <p:nvSpPr>
            <p:cNvPr id="6148" name="Arc 4">
              <a:extLst>
                <a:ext uri="{FF2B5EF4-FFF2-40B4-BE49-F238E27FC236}">
                  <a16:creationId xmlns:a16="http://schemas.microsoft.com/office/drawing/2014/main" id="{0E882507-8653-4709-979A-C0A4EB46F1A1}"/>
                </a:ext>
              </a:extLst>
            </p:cNvPr>
            <p:cNvSpPr>
              <a:spLocks/>
            </p:cNvSpPr>
            <p:nvPr/>
          </p:nvSpPr>
          <p:spPr bwMode="auto">
            <a:xfrm>
              <a:off x="0" y="1"/>
              <a:ext cx="5298" cy="431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12700" cap="rnd">
              <a:solidFill>
                <a:schemeClr val="accent2"/>
              </a:solidFill>
              <a:round/>
              <a:headEnd type="none" w="sm" len="sm"/>
              <a:tailEnd type="none" w="sm" len="sm"/>
            </a:ln>
            <a:effectLst/>
          </p:spPr>
          <p:txBody>
            <a:bodyPr wrap="none" anchor="ctr"/>
            <a:lstStyle/>
            <a:p>
              <a:pPr algn="l">
                <a:defRPr/>
              </a:pPr>
              <a:endParaRPr lang="en-US">
                <a:solidFill>
                  <a:srgbClr val="FFFFFF"/>
                </a:solidFill>
                <a:latin typeface="Times New Roman" pitchFamily="-107" charset="0"/>
                <a:ea typeface="+mn-ea"/>
              </a:endParaRPr>
            </a:p>
          </p:txBody>
        </p:sp>
      </p:grpSp>
      <p:sp>
        <p:nvSpPr>
          <p:cNvPr id="6149" name="Rectangle 5">
            <a:extLst>
              <a:ext uri="{FF2B5EF4-FFF2-40B4-BE49-F238E27FC236}">
                <a16:creationId xmlns:a16="http://schemas.microsoft.com/office/drawing/2014/main" id="{16BAAC2D-0400-45FC-99D3-785BCCA9B4E3}"/>
              </a:ext>
            </a:extLst>
          </p:cNvPr>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50" name="Rectangle 6">
            <a:extLst>
              <a:ext uri="{FF2B5EF4-FFF2-40B4-BE49-F238E27FC236}">
                <a16:creationId xmlns:a16="http://schemas.microsoft.com/office/drawing/2014/main" id="{B964DCB2-E568-44A8-96BF-8084F67ACE72}"/>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a:defRPr sz="1400">
                <a:solidFill>
                  <a:srgbClr val="FFFFFF"/>
                </a:solidFill>
                <a:latin typeface="Times New Roman" pitchFamily="-107" charset="0"/>
                <a:ea typeface="+mn-ea"/>
              </a:defRPr>
            </a:lvl1pPr>
          </a:lstStyle>
          <a:p>
            <a:pPr>
              <a:defRPr/>
            </a:pPr>
            <a:endParaRPr lang="en-US"/>
          </a:p>
        </p:txBody>
      </p:sp>
      <p:sp>
        <p:nvSpPr>
          <p:cNvPr id="6151" name="Rectangle 7">
            <a:extLst>
              <a:ext uri="{FF2B5EF4-FFF2-40B4-BE49-F238E27FC236}">
                <a16:creationId xmlns:a16="http://schemas.microsoft.com/office/drawing/2014/main" id="{1468CF0A-1038-4D78-B603-29172409FAF3}"/>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FF"/>
                </a:solidFill>
                <a:latin typeface="Times New Roman" pitchFamily="-107" charset="0"/>
                <a:ea typeface="+mn-ea"/>
              </a:defRPr>
            </a:lvl1pPr>
          </a:lstStyle>
          <a:p>
            <a:pPr>
              <a:defRPr/>
            </a:pPr>
            <a:endParaRPr lang="en-US"/>
          </a:p>
        </p:txBody>
      </p:sp>
      <p:sp>
        <p:nvSpPr>
          <p:cNvPr id="6152" name="Rectangle 8">
            <a:extLst>
              <a:ext uri="{FF2B5EF4-FFF2-40B4-BE49-F238E27FC236}">
                <a16:creationId xmlns:a16="http://schemas.microsoft.com/office/drawing/2014/main" id="{0CC8E464-047A-442F-8B80-DA9E2575F55E}"/>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FF"/>
                </a:solidFill>
              </a:defRPr>
            </a:lvl1pPr>
          </a:lstStyle>
          <a:p>
            <a:fld id="{FB8402B9-A0FE-4597-8450-714C087D4BC2}" type="slidenum">
              <a:rPr lang="en-US" altLang="en-US"/>
              <a:pPr/>
              <a:t>‹#›</a:t>
            </a:fld>
            <a:endParaRPr lang="en-US" altLang="en-US"/>
          </a:p>
        </p:txBody>
      </p:sp>
      <p:sp>
        <p:nvSpPr>
          <p:cNvPr id="31751" name="Rectangle 9">
            <a:extLst>
              <a:ext uri="{FF2B5EF4-FFF2-40B4-BE49-F238E27FC236}">
                <a16:creationId xmlns:a16="http://schemas.microsoft.com/office/drawing/2014/main" id="{52B783C0-F1FA-452A-9EB9-5895A9FC4EC3}"/>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3458791905"/>
      </p:ext>
    </p:extLst>
  </p:cSld>
  <p:clrMap bg1="dk2" tx1="lt1" bg2="dk1" tx2="lt2" accent1="accent1" accent2="accent2" accent3="accent3" accent4="accent4" accent5="accent5" accent6="accent6" hlink="hlink" folHlink="folHlink"/>
  <p:sldLayoutIdLst>
    <p:sldLayoutId id="2147496808"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panose="05000000000000000000" pitchFamily="2" charset="2"/>
        <a:buChar char="l"/>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lr>
          <a:schemeClr val="accent1"/>
        </a:buClr>
        <a:buSzPct val="60000"/>
        <a:buFont typeface="Wingdings" panose="05000000000000000000" pitchFamily="2" charset="2"/>
        <a:buChar char="l"/>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44034" name="Group 2">
            <a:extLst>
              <a:ext uri="{FF2B5EF4-FFF2-40B4-BE49-F238E27FC236}">
                <a16:creationId xmlns:a16="http://schemas.microsoft.com/office/drawing/2014/main" id="{C8906567-85CC-4CC0-AC1B-95139E071647}"/>
              </a:ext>
            </a:extLst>
          </p:cNvPr>
          <p:cNvGrpSpPr>
            <a:grpSpLocks/>
          </p:cNvGrpSpPr>
          <p:nvPr/>
        </p:nvGrpSpPr>
        <p:grpSpPr bwMode="auto">
          <a:xfrm>
            <a:off x="0" y="1588"/>
            <a:ext cx="9132888" cy="6845300"/>
            <a:chOff x="0" y="1"/>
            <a:chExt cx="5753" cy="4312"/>
          </a:xfrm>
        </p:grpSpPr>
        <p:sp>
          <p:nvSpPr>
            <p:cNvPr id="6147" name="Freeform 3">
              <a:extLst>
                <a:ext uri="{FF2B5EF4-FFF2-40B4-BE49-F238E27FC236}">
                  <a16:creationId xmlns:a16="http://schemas.microsoft.com/office/drawing/2014/main" id="{71683FFD-1191-4322-8091-C798E6A8C2D0}"/>
                </a:ext>
              </a:extLst>
            </p:cNvPr>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lgn="l">
                <a:defRPr/>
              </a:pPr>
              <a:endParaRPr lang="en-US">
                <a:solidFill>
                  <a:srgbClr val="FFFFFF"/>
                </a:solidFill>
                <a:latin typeface="Times New Roman" pitchFamily="-107" charset="0"/>
                <a:ea typeface="ＭＳ Ｐゴシック" charset="-128"/>
                <a:cs typeface="ＭＳ Ｐゴシック" charset="-128"/>
              </a:endParaRPr>
            </a:p>
          </p:txBody>
        </p:sp>
        <p:sp>
          <p:nvSpPr>
            <p:cNvPr id="6148" name="Arc 4">
              <a:extLst>
                <a:ext uri="{FF2B5EF4-FFF2-40B4-BE49-F238E27FC236}">
                  <a16:creationId xmlns:a16="http://schemas.microsoft.com/office/drawing/2014/main" id="{711ED72C-0337-4028-983F-8534AFF8C8E0}"/>
                </a:ext>
              </a:extLst>
            </p:cNvPr>
            <p:cNvSpPr>
              <a:spLocks/>
            </p:cNvSpPr>
            <p:nvPr/>
          </p:nvSpPr>
          <p:spPr bwMode="auto">
            <a:xfrm>
              <a:off x="0" y="1"/>
              <a:ext cx="5298" cy="431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12700" cap="rnd">
              <a:solidFill>
                <a:schemeClr val="accent2"/>
              </a:solidFill>
              <a:round/>
              <a:headEnd type="none" w="sm" len="sm"/>
              <a:tailEnd type="none" w="sm" len="sm"/>
            </a:ln>
            <a:effectLst/>
          </p:spPr>
          <p:txBody>
            <a:bodyPr wrap="none" anchor="ctr"/>
            <a:lstStyle/>
            <a:p>
              <a:pPr algn="l">
                <a:defRPr/>
              </a:pPr>
              <a:endParaRPr lang="en-US">
                <a:solidFill>
                  <a:srgbClr val="FFFFFF"/>
                </a:solidFill>
                <a:latin typeface="Times New Roman" pitchFamily="-107" charset="0"/>
                <a:ea typeface="ＭＳ Ｐゴシック" charset="-128"/>
                <a:cs typeface="ＭＳ Ｐゴシック" charset="-128"/>
              </a:endParaRPr>
            </a:p>
          </p:txBody>
        </p:sp>
      </p:grpSp>
      <p:sp>
        <p:nvSpPr>
          <p:cNvPr id="6149" name="Rectangle 5">
            <a:extLst>
              <a:ext uri="{FF2B5EF4-FFF2-40B4-BE49-F238E27FC236}">
                <a16:creationId xmlns:a16="http://schemas.microsoft.com/office/drawing/2014/main" id="{1E50EA50-1F5D-4B59-BF7E-449FE11E9039}"/>
              </a:ext>
            </a:extLst>
          </p:cNvPr>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50" name="Rectangle 6">
            <a:extLst>
              <a:ext uri="{FF2B5EF4-FFF2-40B4-BE49-F238E27FC236}">
                <a16:creationId xmlns:a16="http://schemas.microsoft.com/office/drawing/2014/main" id="{4F8DBD6B-FBAE-454C-9D7F-34FA40333DE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a:defRPr sz="1400">
                <a:solidFill>
                  <a:srgbClr val="FFFFFF"/>
                </a:solidFill>
                <a:latin typeface="Times New Roman" pitchFamily="-107" charset="0"/>
                <a:ea typeface="+mn-ea"/>
                <a:cs typeface="+mn-cs"/>
              </a:defRPr>
            </a:lvl1pPr>
          </a:lstStyle>
          <a:p>
            <a:pPr>
              <a:defRPr/>
            </a:pPr>
            <a:endParaRPr lang="en-US"/>
          </a:p>
        </p:txBody>
      </p:sp>
      <p:sp>
        <p:nvSpPr>
          <p:cNvPr id="6151" name="Rectangle 7">
            <a:extLst>
              <a:ext uri="{FF2B5EF4-FFF2-40B4-BE49-F238E27FC236}">
                <a16:creationId xmlns:a16="http://schemas.microsoft.com/office/drawing/2014/main" id="{4C026BF0-A25E-49F6-A11B-EBCC81308E70}"/>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FF"/>
                </a:solidFill>
                <a:latin typeface="Times New Roman" pitchFamily="-107" charset="0"/>
                <a:ea typeface="+mn-ea"/>
                <a:cs typeface="+mn-cs"/>
              </a:defRPr>
            </a:lvl1pPr>
          </a:lstStyle>
          <a:p>
            <a:pPr>
              <a:defRPr/>
            </a:pPr>
            <a:endParaRPr lang="en-US"/>
          </a:p>
        </p:txBody>
      </p:sp>
      <p:sp>
        <p:nvSpPr>
          <p:cNvPr id="6152" name="Rectangle 8">
            <a:extLst>
              <a:ext uri="{FF2B5EF4-FFF2-40B4-BE49-F238E27FC236}">
                <a16:creationId xmlns:a16="http://schemas.microsoft.com/office/drawing/2014/main" id="{36830307-92C7-49F1-81CE-CF713AA676C4}"/>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FF"/>
                </a:solidFill>
              </a:defRPr>
            </a:lvl1pPr>
          </a:lstStyle>
          <a:p>
            <a:fld id="{0E7377E4-1E29-46E9-900F-16198FE3100B}" type="slidenum">
              <a:rPr lang="en-US" altLang="en-US"/>
              <a:pPr/>
              <a:t>‹#›</a:t>
            </a:fld>
            <a:endParaRPr lang="en-US" altLang="en-US"/>
          </a:p>
        </p:txBody>
      </p:sp>
      <p:sp>
        <p:nvSpPr>
          <p:cNvPr id="44039" name="Rectangle 9">
            <a:extLst>
              <a:ext uri="{FF2B5EF4-FFF2-40B4-BE49-F238E27FC236}">
                <a16:creationId xmlns:a16="http://schemas.microsoft.com/office/drawing/2014/main" id="{DD6F789C-074E-45FE-A53A-D2164AAAD340}"/>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362725260"/>
      </p:ext>
    </p:extLst>
  </p:cSld>
  <p:clrMap bg1="dk2" tx1="lt1" bg2="dk1" tx2="lt2" accent1="accent1" accent2="accent2" accent3="accent3" accent4="accent4" accent5="accent5" accent6="accent6" hlink="hlink" folHlink="folHlink"/>
  <p:sldLayoutIdLst>
    <p:sldLayoutId id="2147496810"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panose="05000000000000000000" pitchFamily="2" charset="2"/>
        <a:buChar char="l"/>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lr>
          <a:schemeClr val="accent1"/>
        </a:buClr>
        <a:buSzPct val="60000"/>
        <a:buFont typeface="Wingdings" panose="05000000000000000000" pitchFamily="2" charset="2"/>
        <a:buChar char="l"/>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A645C7D6-CDFE-40BA-A91D-2F5DD4E4E868}"/>
              </a:ext>
            </a:extLst>
          </p:cNvPr>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10800000" scaled="1"/>
          </a:gradFill>
          <a:ln w="12600">
            <a:solidFill>
              <a:srgbClr val="000000"/>
            </a:solidFill>
            <a:miter lim="800000"/>
            <a:headEnd/>
            <a:tailEnd/>
          </a:ln>
          <a:effectLst/>
        </p:spPr>
        <p:txBody>
          <a:bodyPr wrap="none" lIns="82058" tIns="41029" rIns="82058" bIns="41029" anchor="ctr"/>
          <a:lstStyle/>
          <a:p>
            <a:pPr algn="l">
              <a:defRPr/>
            </a:pPr>
            <a:endParaRPr lang="en-US">
              <a:solidFill>
                <a:srgbClr val="000000"/>
              </a:solidFill>
              <a:latin typeface="Times New Roman" pitchFamily="-107" charset="0"/>
              <a:ea typeface="+mn-ea"/>
            </a:endParaRPr>
          </a:p>
        </p:txBody>
      </p:sp>
      <p:sp>
        <p:nvSpPr>
          <p:cNvPr id="1026" name="Text Box 2">
            <a:extLst>
              <a:ext uri="{FF2B5EF4-FFF2-40B4-BE49-F238E27FC236}">
                <a16:creationId xmlns:a16="http://schemas.microsoft.com/office/drawing/2014/main" id="{D2E93141-2F21-41EB-8E75-2104B333A3DC}"/>
              </a:ext>
            </a:extLst>
          </p:cNvPr>
          <p:cNvSpPr txBox="1">
            <a:spLocks noChangeArrowheads="1"/>
          </p:cNvSpPr>
          <p:nvPr/>
        </p:nvSpPr>
        <p:spPr bwMode="auto">
          <a:xfrm>
            <a:off x="757238" y="6562725"/>
            <a:ext cx="877887" cy="222250"/>
          </a:xfrm>
          <a:prstGeom prst="rect">
            <a:avLst/>
          </a:prstGeom>
          <a:noFill/>
          <a:ln w="9525">
            <a:noFill/>
            <a:round/>
            <a:headEnd/>
            <a:tailEnd/>
          </a:ln>
          <a:effectLst/>
        </p:spPr>
        <p:txBody>
          <a:bodyPr wrap="none" lIns="80766" tIns="41998" rIns="80766" bIns="419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eaLnBrk="1" hangingPunct="1">
              <a:spcBef>
                <a:spcPts val="500"/>
              </a:spcBef>
              <a:buClr>
                <a:srgbClr val="FFFFFF"/>
              </a:buClr>
              <a:buFont typeface="Arial" panose="020B0604020202020204" pitchFamily="34" charset="0"/>
              <a:buNone/>
            </a:pPr>
            <a:r>
              <a:rPr lang="en-GB" altLang="en-US" sz="800" b="1">
                <a:solidFill>
                  <a:srgbClr val="FFFFFF"/>
                </a:solidFill>
                <a:latin typeface="Arial" panose="020B0604020202020204" pitchFamily="34" charset="0"/>
                <a:ea typeface="MS Gothic" panose="020B0609070205080204" pitchFamily="49" charset="-128"/>
              </a:rPr>
              <a:t>© </a:t>
            </a:r>
            <a:r>
              <a:rPr lang="en-GB" altLang="en-US" sz="900" b="1">
                <a:solidFill>
                  <a:srgbClr val="FFFFFF"/>
                </a:solidFill>
                <a:latin typeface="Arial" panose="020B0604020202020204" pitchFamily="34" charset="0"/>
                <a:ea typeface="MS Gothic" panose="020B0609070205080204" pitchFamily="49" charset="-128"/>
              </a:rPr>
              <a:t>2006</a:t>
            </a:r>
            <a:r>
              <a:rPr lang="en-GB" altLang="en-US" sz="800" b="1">
                <a:solidFill>
                  <a:srgbClr val="FFFFFF"/>
                </a:solidFill>
                <a:latin typeface="Arial" panose="020B0604020202020204" pitchFamily="34" charset="0"/>
                <a:ea typeface="MS Gothic" panose="020B0609070205080204" pitchFamily="49" charset="-128"/>
              </a:rPr>
              <a:t> TBBMI</a:t>
            </a:r>
          </a:p>
        </p:txBody>
      </p:sp>
      <p:sp>
        <p:nvSpPr>
          <p:cNvPr id="1027" name="Rectangle 3">
            <a:extLst>
              <a:ext uri="{FF2B5EF4-FFF2-40B4-BE49-F238E27FC236}">
                <a16:creationId xmlns:a16="http://schemas.microsoft.com/office/drawing/2014/main" id="{7DA13CCE-5F94-4042-AE87-CB89D69C8B7C}"/>
              </a:ext>
            </a:extLst>
          </p:cNvPr>
          <p:cNvSpPr>
            <a:spLocks noChangeArrowheads="1"/>
          </p:cNvSpPr>
          <p:nvPr/>
        </p:nvSpPr>
        <p:spPr bwMode="auto">
          <a:xfrm>
            <a:off x="7848600" y="6546850"/>
            <a:ext cx="665163" cy="223838"/>
          </a:xfrm>
          <a:prstGeom prst="rect">
            <a:avLst/>
          </a:prstGeom>
          <a:noFill/>
          <a:ln w="9525">
            <a:noFill/>
            <a:round/>
            <a:headEnd/>
            <a:tailEnd/>
          </a:ln>
          <a:effectLst/>
        </p:spPr>
        <p:txBody>
          <a:bodyPr wrap="none" lIns="80766" tIns="41998" rIns="80766" bIns="41998" anchor="ctr">
            <a:spAutoFit/>
          </a:bodyPr>
          <a:lstStyle/>
          <a:p>
            <a:pPr>
              <a:buClr>
                <a:srgbClr val="FFFFFF"/>
              </a:buClr>
              <a:buFont typeface="Comic Sans MS" pitchFamily="-107"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lang="en-GB" sz="900" b="1">
                <a:solidFill>
                  <a:srgbClr val="FFFFFF"/>
                </a:solidFill>
                <a:latin typeface="Comic Sans MS" pitchFamily="-107" charset="0"/>
                <a:ea typeface="+mn-ea"/>
              </a:rPr>
              <a:t>9.65.08.</a:t>
            </a:r>
          </a:p>
        </p:txBody>
      </p:sp>
      <p:sp>
        <p:nvSpPr>
          <p:cNvPr id="1028" name="Rectangle 4">
            <a:extLst>
              <a:ext uri="{FF2B5EF4-FFF2-40B4-BE49-F238E27FC236}">
                <a16:creationId xmlns:a16="http://schemas.microsoft.com/office/drawing/2014/main" id="{3AFFA6C6-A44C-431B-BE58-733EE6313D09}"/>
              </a:ext>
            </a:extLst>
          </p:cNvPr>
          <p:cNvSpPr>
            <a:spLocks noChangeArrowheads="1"/>
          </p:cNvSpPr>
          <p:nvPr/>
        </p:nvSpPr>
        <p:spPr bwMode="auto">
          <a:xfrm>
            <a:off x="461963" y="106363"/>
            <a:ext cx="4060825" cy="923925"/>
          </a:xfrm>
          <a:prstGeom prst="rect">
            <a:avLst/>
          </a:prstGeom>
          <a:noFill/>
          <a:ln w="9525">
            <a:noFill/>
            <a:round/>
            <a:headEnd/>
            <a:tailEnd/>
          </a:ln>
          <a:effectLst/>
        </p:spPr>
        <p:txBody>
          <a:bodyPr lIns="91104" tIns="45552" rIns="91104" bIns="45552">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algn="l" eaLnBrk="1" hangingPunct="1">
              <a:lnSpc>
                <a:spcPct val="125000"/>
              </a:lnSpc>
              <a:spcBef>
                <a:spcPts val="1350"/>
              </a:spcBef>
              <a:buClr>
                <a:srgbClr val="FFFF00"/>
              </a:buClr>
              <a:buFont typeface="Helvetica" panose="020B0604020202020204" pitchFamily="34" charset="0"/>
              <a:buNone/>
            </a:pPr>
            <a:r>
              <a:rPr lang="en-GB" altLang="en-US" b="1">
                <a:solidFill>
                  <a:srgbClr val="FFFF00"/>
                </a:solidFill>
                <a:latin typeface="Helvetica" panose="020B0604020202020204" pitchFamily="34" charset="0"/>
                <a:ea typeface="MS Gothic" panose="020B0609070205080204" pitchFamily="49" charset="-128"/>
              </a:rPr>
              <a:t>The  New Testament          Comes Together</a:t>
            </a:r>
          </a:p>
        </p:txBody>
      </p:sp>
    </p:spTree>
    <p:extLst>
      <p:ext uri="{BB962C8B-B14F-4D97-AF65-F5344CB8AC3E}">
        <p14:creationId xmlns:p14="http://schemas.microsoft.com/office/powerpoint/2010/main" val="508946425"/>
      </p:ext>
    </p:extLst>
  </p:cSld>
  <p:clrMap bg1="lt1" tx1="dk1" bg2="lt2" tx2="dk2" accent1="accent1" accent2="accent2" accent3="accent3" accent4="accent4" accent5="accent5" accent6="accent6" hlink="hlink" folHlink="folHlink"/>
  <p:sldLayoutIdLst>
    <p:sldLayoutId id="2147496812" r:id="rId1"/>
  </p:sldLayoutIdLst>
  <p:txStyles>
    <p:titleStyle>
      <a:lvl1pPr algn="ctr" defTabSz="409575" rtl="0" eaLnBrk="0" fontAlgn="base" hangingPunct="0">
        <a:lnSpc>
          <a:spcPct val="93000"/>
        </a:lnSpc>
        <a:spcBef>
          <a:spcPct val="0"/>
        </a:spcBef>
        <a:spcAft>
          <a:spcPct val="0"/>
        </a:spcAft>
        <a:buClr>
          <a:srgbClr val="000000"/>
        </a:buClr>
        <a:buSzPct val="100000"/>
        <a:buFont typeface="Times New Roman" panose="02020603050405020304" pitchFamily="18" charset="0"/>
        <a:defRPr sz="4300">
          <a:solidFill>
            <a:srgbClr val="000000"/>
          </a:solidFill>
          <a:latin typeface="+mj-lt"/>
          <a:ea typeface="+mj-ea"/>
          <a:cs typeface="+mj-cs"/>
        </a:defRPr>
      </a:lvl1pPr>
      <a:lvl2pPr algn="ctr" defTabSz="409575" rtl="0" eaLnBrk="0" fontAlgn="base" hangingPunct="0">
        <a:lnSpc>
          <a:spcPct val="93000"/>
        </a:lnSpc>
        <a:spcBef>
          <a:spcPct val="0"/>
        </a:spcBef>
        <a:spcAft>
          <a:spcPct val="0"/>
        </a:spcAft>
        <a:buClr>
          <a:srgbClr val="000000"/>
        </a:buClr>
        <a:buSzPct val="100000"/>
        <a:buFont typeface="Times New Roman" panose="02020603050405020304" pitchFamily="18" charset="0"/>
        <a:defRPr sz="4300">
          <a:solidFill>
            <a:srgbClr val="000000"/>
          </a:solidFill>
          <a:latin typeface="Times New Roman" pitchFamily="-108" charset="0"/>
          <a:ea typeface="MS Gothic" charset="0"/>
          <a:cs typeface="MS Gothic" charset="0"/>
        </a:defRPr>
      </a:lvl2pPr>
      <a:lvl3pPr algn="ctr" defTabSz="409575" rtl="0" eaLnBrk="0" fontAlgn="base" hangingPunct="0">
        <a:lnSpc>
          <a:spcPct val="93000"/>
        </a:lnSpc>
        <a:spcBef>
          <a:spcPct val="0"/>
        </a:spcBef>
        <a:spcAft>
          <a:spcPct val="0"/>
        </a:spcAft>
        <a:buClr>
          <a:srgbClr val="000000"/>
        </a:buClr>
        <a:buSzPct val="100000"/>
        <a:buFont typeface="Times New Roman" panose="02020603050405020304" pitchFamily="18" charset="0"/>
        <a:defRPr sz="4300">
          <a:solidFill>
            <a:srgbClr val="000000"/>
          </a:solidFill>
          <a:latin typeface="Times New Roman" pitchFamily="-108" charset="0"/>
          <a:ea typeface="MS Gothic" charset="0"/>
          <a:cs typeface="MS Gothic" charset="0"/>
        </a:defRPr>
      </a:lvl3pPr>
      <a:lvl4pPr algn="ctr" defTabSz="409575" rtl="0" eaLnBrk="0" fontAlgn="base" hangingPunct="0">
        <a:lnSpc>
          <a:spcPct val="93000"/>
        </a:lnSpc>
        <a:spcBef>
          <a:spcPct val="0"/>
        </a:spcBef>
        <a:spcAft>
          <a:spcPct val="0"/>
        </a:spcAft>
        <a:buClr>
          <a:srgbClr val="000000"/>
        </a:buClr>
        <a:buSzPct val="100000"/>
        <a:buFont typeface="Times New Roman" panose="02020603050405020304" pitchFamily="18" charset="0"/>
        <a:defRPr sz="4300">
          <a:solidFill>
            <a:srgbClr val="000000"/>
          </a:solidFill>
          <a:latin typeface="Times New Roman" pitchFamily="-108" charset="0"/>
          <a:ea typeface="MS Gothic" charset="0"/>
          <a:cs typeface="MS Gothic" charset="0"/>
        </a:defRPr>
      </a:lvl4pPr>
      <a:lvl5pPr algn="ctr" defTabSz="409575" rtl="0" eaLnBrk="0" fontAlgn="base" hangingPunct="0">
        <a:lnSpc>
          <a:spcPct val="93000"/>
        </a:lnSpc>
        <a:spcBef>
          <a:spcPct val="0"/>
        </a:spcBef>
        <a:spcAft>
          <a:spcPct val="0"/>
        </a:spcAft>
        <a:buClr>
          <a:srgbClr val="000000"/>
        </a:buClr>
        <a:buSzPct val="100000"/>
        <a:buFont typeface="Times New Roman" panose="02020603050405020304" pitchFamily="18" charset="0"/>
        <a:defRPr sz="4300">
          <a:solidFill>
            <a:srgbClr val="000000"/>
          </a:solidFill>
          <a:latin typeface="Times New Roman" pitchFamily="-108" charset="0"/>
          <a:ea typeface="MS Gothic" charset="0"/>
          <a:cs typeface="MS Gothic" charset="0"/>
        </a:defRPr>
      </a:lvl5pPr>
      <a:lvl6pPr marL="410291"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583"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874"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1165"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550" indent="-336550" algn="l" defTabSz="409575" rtl="0" eaLnBrk="0" fontAlgn="base" hangingPunct="0">
        <a:lnSpc>
          <a:spcPct val="93000"/>
        </a:lnSpc>
        <a:spcBef>
          <a:spcPts val="788"/>
        </a:spcBef>
        <a:spcAft>
          <a:spcPct val="0"/>
        </a:spcAft>
        <a:buClr>
          <a:srgbClr val="000000"/>
        </a:buClr>
        <a:buSzPct val="100000"/>
        <a:buFont typeface="Times New Roman" panose="02020603050405020304" pitchFamily="18" charset="0"/>
        <a:buChar char="•"/>
        <a:defRPr sz="3100">
          <a:solidFill>
            <a:srgbClr val="000000"/>
          </a:solidFill>
          <a:latin typeface="+mn-lt"/>
          <a:ea typeface="+mn-ea"/>
          <a:cs typeface="+mn-cs"/>
        </a:defRPr>
      </a:lvl1pPr>
      <a:lvl2pPr marL="731838" indent="-280988" algn="l" defTabSz="409575" rtl="0" eaLnBrk="0" fontAlgn="base" hangingPunct="0">
        <a:lnSpc>
          <a:spcPct val="93000"/>
        </a:lnSpc>
        <a:spcBef>
          <a:spcPts val="700"/>
        </a:spcBef>
        <a:spcAft>
          <a:spcPct val="0"/>
        </a:spcAft>
        <a:buClr>
          <a:srgbClr val="000000"/>
        </a:buClr>
        <a:buSzPct val="100000"/>
        <a:buFont typeface="Times New Roman" panose="02020603050405020304" pitchFamily="18" charset="0"/>
        <a:buChar char="–"/>
        <a:defRPr sz="2800">
          <a:solidFill>
            <a:srgbClr val="000000"/>
          </a:solidFill>
          <a:latin typeface="+mn-lt"/>
          <a:ea typeface="+mn-ea"/>
          <a:cs typeface="+mn-cs"/>
        </a:defRPr>
      </a:lvl2pPr>
      <a:lvl3pPr marL="1125538" indent="-223838" algn="l" defTabSz="409575" rtl="0" eaLnBrk="0" fontAlgn="base" hangingPunct="0">
        <a:lnSpc>
          <a:spcPct val="93000"/>
        </a:lnSpc>
        <a:spcBef>
          <a:spcPts val="588"/>
        </a:spcBef>
        <a:spcAft>
          <a:spcPct val="0"/>
        </a:spcAft>
        <a:buClr>
          <a:srgbClr val="000000"/>
        </a:buClr>
        <a:buSzPct val="100000"/>
        <a:buFont typeface="Times New Roman" panose="02020603050405020304" pitchFamily="18" charset="0"/>
        <a:buChar char="•"/>
        <a:defRPr sz="2300">
          <a:solidFill>
            <a:srgbClr val="000000"/>
          </a:solidFill>
          <a:latin typeface="+mn-lt"/>
          <a:ea typeface="+mn-ea"/>
          <a:cs typeface="+mn-cs"/>
        </a:defRPr>
      </a:lvl3pPr>
      <a:lvl4pPr marL="1577975" indent="-223838" algn="l" defTabSz="409575" rtl="0" eaLnBrk="0" fontAlgn="base" hangingPunct="0">
        <a:lnSpc>
          <a:spcPct val="93000"/>
        </a:lnSpc>
        <a:spcBef>
          <a:spcPts val="500"/>
        </a:spcBef>
        <a:spcAft>
          <a:spcPct val="0"/>
        </a:spcAft>
        <a:buClr>
          <a:srgbClr val="000000"/>
        </a:buClr>
        <a:buSzPct val="100000"/>
        <a:buFont typeface="Times New Roman" panose="02020603050405020304" pitchFamily="18" charset="0"/>
        <a:buChar char="–"/>
        <a:defRPr sz="2000">
          <a:solidFill>
            <a:srgbClr val="000000"/>
          </a:solidFill>
          <a:latin typeface="+mn-lt"/>
          <a:ea typeface="+mn-ea"/>
          <a:cs typeface="+mn-cs"/>
        </a:defRPr>
      </a:lvl4pPr>
      <a:lvl5pPr marL="2028825" indent="-223838" algn="l" defTabSz="409575" rtl="0" eaLnBrk="0" fontAlgn="base" hangingPunct="0">
        <a:lnSpc>
          <a:spcPct val="93000"/>
        </a:lnSpc>
        <a:spcBef>
          <a:spcPts val="500"/>
        </a:spcBef>
        <a:spcAft>
          <a:spcPct val="0"/>
        </a:spcAft>
        <a:buClr>
          <a:srgbClr val="000000"/>
        </a:buClr>
        <a:buSzPct val="100000"/>
        <a:buFont typeface="Times New Roman" panose="02020603050405020304" pitchFamily="18" charset="0"/>
        <a:buChar char="•"/>
        <a:defRPr sz="2000">
          <a:solidFill>
            <a:srgbClr val="000000"/>
          </a:solidFill>
          <a:latin typeface="+mn-lt"/>
          <a:ea typeface="+mn-ea"/>
          <a:cs typeface="+mn-cs"/>
        </a:defRPr>
      </a:lvl5pPr>
      <a:lvl6pPr marL="2440379"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50670"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60961"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71253"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291" rtl="0" eaLnBrk="1" latinLnBrk="0" hangingPunct="1">
        <a:defRPr sz="1600" kern="1200">
          <a:solidFill>
            <a:schemeClr val="tx1"/>
          </a:solidFill>
          <a:latin typeface="+mn-lt"/>
          <a:ea typeface="+mn-ea"/>
          <a:cs typeface="+mn-cs"/>
        </a:defRPr>
      </a:lvl1pPr>
      <a:lvl2pPr marL="410291" algn="l" defTabSz="410291" rtl="0" eaLnBrk="1" latinLnBrk="0" hangingPunct="1">
        <a:defRPr sz="1600" kern="1200">
          <a:solidFill>
            <a:schemeClr val="tx1"/>
          </a:solidFill>
          <a:latin typeface="+mn-lt"/>
          <a:ea typeface="+mn-ea"/>
          <a:cs typeface="+mn-cs"/>
        </a:defRPr>
      </a:lvl2pPr>
      <a:lvl3pPr marL="820583" algn="l" defTabSz="410291" rtl="0" eaLnBrk="1" latinLnBrk="0" hangingPunct="1">
        <a:defRPr sz="1600" kern="1200">
          <a:solidFill>
            <a:schemeClr val="tx1"/>
          </a:solidFill>
          <a:latin typeface="+mn-lt"/>
          <a:ea typeface="+mn-ea"/>
          <a:cs typeface="+mn-cs"/>
        </a:defRPr>
      </a:lvl3pPr>
      <a:lvl4pPr marL="1230874" algn="l" defTabSz="410291" rtl="0" eaLnBrk="1" latinLnBrk="0" hangingPunct="1">
        <a:defRPr sz="1600" kern="1200">
          <a:solidFill>
            <a:schemeClr val="tx1"/>
          </a:solidFill>
          <a:latin typeface="+mn-lt"/>
          <a:ea typeface="+mn-ea"/>
          <a:cs typeface="+mn-cs"/>
        </a:defRPr>
      </a:lvl4pPr>
      <a:lvl5pPr marL="1641165" algn="l" defTabSz="410291" rtl="0" eaLnBrk="1" latinLnBrk="0" hangingPunct="1">
        <a:defRPr sz="1600" kern="1200">
          <a:solidFill>
            <a:schemeClr val="tx1"/>
          </a:solidFill>
          <a:latin typeface="+mn-lt"/>
          <a:ea typeface="+mn-ea"/>
          <a:cs typeface="+mn-cs"/>
        </a:defRPr>
      </a:lvl5pPr>
      <a:lvl6pPr marL="2051456" algn="l" defTabSz="410291" rtl="0" eaLnBrk="1" latinLnBrk="0" hangingPunct="1">
        <a:defRPr sz="1600" kern="1200">
          <a:solidFill>
            <a:schemeClr val="tx1"/>
          </a:solidFill>
          <a:latin typeface="+mn-lt"/>
          <a:ea typeface="+mn-ea"/>
          <a:cs typeface="+mn-cs"/>
        </a:defRPr>
      </a:lvl6pPr>
      <a:lvl7pPr marL="2461748" algn="l" defTabSz="410291" rtl="0" eaLnBrk="1" latinLnBrk="0" hangingPunct="1">
        <a:defRPr sz="1600" kern="1200">
          <a:solidFill>
            <a:schemeClr val="tx1"/>
          </a:solidFill>
          <a:latin typeface="+mn-lt"/>
          <a:ea typeface="+mn-ea"/>
          <a:cs typeface="+mn-cs"/>
        </a:defRPr>
      </a:lvl7pPr>
      <a:lvl8pPr marL="2872039" algn="l" defTabSz="410291" rtl="0" eaLnBrk="1" latinLnBrk="0" hangingPunct="1">
        <a:defRPr sz="1600" kern="1200">
          <a:solidFill>
            <a:schemeClr val="tx1"/>
          </a:solidFill>
          <a:latin typeface="+mn-lt"/>
          <a:ea typeface="+mn-ea"/>
          <a:cs typeface="+mn-cs"/>
        </a:defRPr>
      </a:lvl8pPr>
      <a:lvl9pPr marL="3282330" algn="l" defTabSz="410291" rtl="0" eaLnBrk="1" latinLnBrk="0" hangingPunct="1">
        <a:defRPr sz="16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0" name="Line 2">
            <a:extLst>
              <a:ext uri="{FF2B5EF4-FFF2-40B4-BE49-F238E27FC236}">
                <a16:creationId xmlns:a16="http://schemas.microsoft.com/office/drawing/2014/main" id="{6243F9DA-3931-4F19-9A0E-EC66C74DB48F}"/>
              </a:ext>
            </a:extLst>
          </p:cNvPr>
          <p:cNvSpPr>
            <a:spLocks noChangeShapeType="1"/>
          </p:cNvSpPr>
          <p:nvPr/>
        </p:nvSpPr>
        <p:spPr bwMode="auto">
          <a:xfrm>
            <a:off x="0" y="1524000"/>
            <a:ext cx="9144000" cy="1588"/>
          </a:xfrm>
          <a:prstGeom prst="line">
            <a:avLst/>
          </a:prstGeom>
          <a:noFill/>
          <a:ln w="19050">
            <a:solidFill>
              <a:schemeClr val="bg2"/>
            </a:solidFill>
            <a:round/>
            <a:headEnd/>
            <a:tailEnd/>
          </a:ln>
        </p:spPr>
        <p:txBody>
          <a:bodyPr wrap="none" anchor="ctr"/>
          <a:lstStyle/>
          <a:p>
            <a:pPr algn="l" eaLnBrk="0" hangingPunct="0">
              <a:defRPr/>
            </a:pPr>
            <a:endParaRPr lang="en-US">
              <a:solidFill>
                <a:srgbClr val="003300"/>
              </a:solidFill>
              <a:latin typeface="Times New Roman" pitchFamily="-108" charset="0"/>
              <a:ea typeface="+mn-ea"/>
            </a:endParaRPr>
          </a:p>
        </p:txBody>
      </p:sp>
      <p:sp>
        <p:nvSpPr>
          <p:cNvPr id="7171" name="Rectangle 3">
            <a:extLst>
              <a:ext uri="{FF2B5EF4-FFF2-40B4-BE49-F238E27FC236}">
                <a16:creationId xmlns:a16="http://schemas.microsoft.com/office/drawing/2014/main" id="{13B55BAB-26F3-41AE-B479-6B853522FA5A}"/>
              </a:ext>
            </a:extLst>
          </p:cNvPr>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w="9525">
            <a:noFill/>
            <a:miter lim="800000"/>
            <a:headEnd/>
            <a:tailEnd/>
          </a:ln>
          <a:effectLst/>
        </p:spPr>
        <p:txBody>
          <a:bodyPr wrap="none" anchor="ctr"/>
          <a:lstStyle/>
          <a:p>
            <a:pPr algn="l" eaLnBrk="0" hangingPunct="0">
              <a:defRPr/>
            </a:pPr>
            <a:endParaRPr lang="en-US">
              <a:solidFill>
                <a:srgbClr val="003300"/>
              </a:solidFill>
              <a:latin typeface="Times New Roman" pitchFamily="-112" charset="0"/>
              <a:ea typeface="+mn-ea"/>
            </a:endParaRPr>
          </a:p>
        </p:txBody>
      </p:sp>
      <p:sp>
        <p:nvSpPr>
          <p:cNvPr id="7172" name="Rectangle 4" descr="mutegras">
            <a:extLst>
              <a:ext uri="{FF2B5EF4-FFF2-40B4-BE49-F238E27FC236}">
                <a16:creationId xmlns:a16="http://schemas.microsoft.com/office/drawing/2014/main" id="{3AA9B210-932D-48A7-B79D-8C20B68745A9}"/>
              </a:ext>
            </a:extLst>
          </p:cNvPr>
          <p:cNvSpPr>
            <a:spLocks noChangeArrowheads="1"/>
          </p:cNvSpPr>
          <p:nvPr/>
        </p:nvSpPr>
        <p:spPr bwMode="ltGray">
          <a:xfrm>
            <a:off x="0" y="0"/>
            <a:ext cx="9144000" cy="1524000"/>
          </a:xfrm>
          <a:prstGeom prst="rect">
            <a:avLst/>
          </a:prstGeom>
          <a:blipFill dpi="0" rotWithShape="0">
            <a:blip r:embed="rId3"/>
            <a:srcRect/>
            <a:tile tx="0" ty="0" sx="100000" sy="100000" flip="none" algn="tl"/>
          </a:blipFill>
          <a:ln w="9525">
            <a:noFill/>
            <a:miter lim="800000"/>
            <a:headEnd/>
            <a:tailEnd/>
          </a:ln>
        </p:spPr>
        <p:txBody>
          <a:bodyPr wrap="none" anchor="ctr"/>
          <a:lstStyle/>
          <a:p>
            <a:pPr algn="l" eaLnBrk="0" hangingPunct="0">
              <a:defRPr/>
            </a:pPr>
            <a:endParaRPr lang="en-US">
              <a:solidFill>
                <a:srgbClr val="003300"/>
              </a:solidFill>
              <a:latin typeface="Times New Roman" pitchFamily="-112" charset="0"/>
              <a:ea typeface="+mn-ea"/>
            </a:endParaRPr>
          </a:p>
        </p:txBody>
      </p:sp>
      <p:sp>
        <p:nvSpPr>
          <p:cNvPr id="7173" name="Rectangle 5" descr="mutegras">
            <a:extLst>
              <a:ext uri="{FF2B5EF4-FFF2-40B4-BE49-F238E27FC236}">
                <a16:creationId xmlns:a16="http://schemas.microsoft.com/office/drawing/2014/main" id="{D9A458F8-9E43-4272-B448-88020FDE1B62}"/>
              </a:ext>
            </a:extLst>
          </p:cNvPr>
          <p:cNvSpPr>
            <a:spLocks noChangeArrowheads="1"/>
          </p:cNvSpPr>
          <p:nvPr/>
        </p:nvSpPr>
        <p:spPr bwMode="ltGray">
          <a:xfrm>
            <a:off x="0" y="6553200"/>
            <a:ext cx="9144000" cy="304800"/>
          </a:xfrm>
          <a:prstGeom prst="rect">
            <a:avLst/>
          </a:prstGeom>
          <a:blipFill dpi="0" rotWithShape="0">
            <a:blip r:embed="rId3"/>
            <a:srcRect/>
            <a:tile tx="0" ty="0" sx="100000" sy="100000" flip="none" algn="tl"/>
          </a:blipFill>
          <a:ln w="9525">
            <a:noFill/>
            <a:miter lim="800000"/>
            <a:headEnd/>
            <a:tailEnd/>
          </a:ln>
        </p:spPr>
        <p:txBody>
          <a:bodyPr wrap="none" anchor="ctr"/>
          <a:lstStyle/>
          <a:p>
            <a:pPr algn="l" eaLnBrk="0" hangingPunct="0">
              <a:defRPr/>
            </a:pPr>
            <a:endParaRPr lang="en-US">
              <a:solidFill>
                <a:srgbClr val="003300"/>
              </a:solidFill>
              <a:latin typeface="Times New Roman" pitchFamily="-112" charset="0"/>
              <a:ea typeface="+mn-ea"/>
            </a:endParaRPr>
          </a:p>
        </p:txBody>
      </p:sp>
      <p:sp>
        <p:nvSpPr>
          <p:cNvPr id="7174" name="Line 6">
            <a:extLst>
              <a:ext uri="{FF2B5EF4-FFF2-40B4-BE49-F238E27FC236}">
                <a16:creationId xmlns:a16="http://schemas.microsoft.com/office/drawing/2014/main" id="{01252756-7F0F-4E8A-BCFB-8E6EA1936560}"/>
              </a:ext>
            </a:extLst>
          </p:cNvPr>
          <p:cNvSpPr>
            <a:spLocks noChangeShapeType="1"/>
          </p:cNvSpPr>
          <p:nvPr/>
        </p:nvSpPr>
        <p:spPr bwMode="auto">
          <a:xfrm>
            <a:off x="0" y="6553200"/>
            <a:ext cx="9144000" cy="1588"/>
          </a:xfrm>
          <a:prstGeom prst="line">
            <a:avLst/>
          </a:prstGeom>
          <a:noFill/>
          <a:ln w="19050">
            <a:solidFill>
              <a:schemeClr val="bg2"/>
            </a:solidFill>
            <a:round/>
            <a:headEnd/>
            <a:tailEnd/>
          </a:ln>
        </p:spPr>
        <p:txBody>
          <a:bodyPr wrap="none" anchor="ctr"/>
          <a:lstStyle/>
          <a:p>
            <a:pPr algn="l" eaLnBrk="0" hangingPunct="0">
              <a:defRPr/>
            </a:pPr>
            <a:endParaRPr lang="en-US">
              <a:solidFill>
                <a:srgbClr val="003300"/>
              </a:solidFill>
              <a:latin typeface="Times New Roman" pitchFamily="-108" charset="0"/>
              <a:ea typeface="+mn-ea"/>
            </a:endParaRPr>
          </a:p>
        </p:txBody>
      </p:sp>
      <p:sp>
        <p:nvSpPr>
          <p:cNvPr id="7175" name="Rectangle 7">
            <a:extLst>
              <a:ext uri="{FF2B5EF4-FFF2-40B4-BE49-F238E27FC236}">
                <a16:creationId xmlns:a16="http://schemas.microsoft.com/office/drawing/2014/main" id="{BCE90167-8CEA-4BB4-9AB9-D84C82F19A6A}"/>
              </a:ext>
            </a:extLst>
          </p:cNvPr>
          <p:cNvSpPr>
            <a:spLocks noChangeArrowheads="1"/>
          </p:cNvSpPr>
          <p:nvPr/>
        </p:nvSpPr>
        <p:spPr bwMode="auto">
          <a:xfrm>
            <a:off x="609600" y="533400"/>
            <a:ext cx="8534400" cy="685800"/>
          </a:xfrm>
          <a:prstGeom prst="rect">
            <a:avLst/>
          </a:prstGeom>
          <a:solidFill>
            <a:schemeClr val="hlink">
              <a:alpha val="50000"/>
            </a:schemeClr>
          </a:solidFill>
          <a:ln w="9525">
            <a:noFill/>
            <a:miter lim="800000"/>
            <a:headEnd/>
            <a:tailEnd/>
          </a:ln>
        </p:spPr>
        <p:txBody>
          <a:bodyPr wrap="none" anchor="ctr"/>
          <a:lstStyle/>
          <a:p>
            <a:pPr algn="l" eaLnBrk="0" hangingPunct="0">
              <a:defRPr/>
            </a:pPr>
            <a:endParaRPr lang="en-US">
              <a:solidFill>
                <a:srgbClr val="003300"/>
              </a:solidFill>
              <a:latin typeface="Times New Roman" pitchFamily="-112" charset="0"/>
              <a:ea typeface="+mn-ea"/>
            </a:endParaRPr>
          </a:p>
        </p:txBody>
      </p:sp>
      <p:sp>
        <p:nvSpPr>
          <p:cNvPr id="7176" name="Rectangle 8">
            <a:extLst>
              <a:ext uri="{FF2B5EF4-FFF2-40B4-BE49-F238E27FC236}">
                <a16:creationId xmlns:a16="http://schemas.microsoft.com/office/drawing/2014/main" id="{5870CCFB-696B-4570-A08A-208F14A27408}"/>
              </a:ext>
            </a:extLst>
          </p:cNvPr>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5849" name="Rectangle 9">
            <a:extLst>
              <a:ext uri="{FF2B5EF4-FFF2-40B4-BE49-F238E27FC236}">
                <a16:creationId xmlns:a16="http://schemas.microsoft.com/office/drawing/2014/main" id="{B7762971-7D21-451D-93A6-98990DC5FB3C}"/>
              </a:ext>
            </a:extLst>
          </p:cNvPr>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78" name="Rectangle 10">
            <a:extLst>
              <a:ext uri="{FF2B5EF4-FFF2-40B4-BE49-F238E27FC236}">
                <a16:creationId xmlns:a16="http://schemas.microsoft.com/office/drawing/2014/main" id="{0AD2BBF0-043E-44A3-9D03-07AB40920C85}"/>
              </a:ext>
            </a:extLst>
          </p:cNvPr>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spcBef>
                <a:spcPct val="50000"/>
              </a:spcBef>
              <a:defRPr sz="1400">
                <a:solidFill>
                  <a:srgbClr val="003300"/>
                </a:solidFill>
                <a:latin typeface="Times New Roman" pitchFamily="-112" charset="0"/>
                <a:ea typeface="+mn-ea"/>
              </a:defRPr>
            </a:lvl1pPr>
          </a:lstStyle>
          <a:p>
            <a:pPr>
              <a:defRPr/>
            </a:pPr>
            <a:endParaRPr lang="en-US"/>
          </a:p>
        </p:txBody>
      </p:sp>
      <p:sp>
        <p:nvSpPr>
          <p:cNvPr id="7179" name="Rectangle 11">
            <a:extLst>
              <a:ext uri="{FF2B5EF4-FFF2-40B4-BE49-F238E27FC236}">
                <a16:creationId xmlns:a16="http://schemas.microsoft.com/office/drawing/2014/main" id="{0415BCB3-1629-4174-B1BC-CA6DF8D1BA73}"/>
              </a:ext>
            </a:extLst>
          </p:cNvPr>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003300"/>
                </a:solidFill>
                <a:latin typeface="Times New Roman" pitchFamily="-112" charset="0"/>
                <a:ea typeface="+mn-ea"/>
              </a:defRPr>
            </a:lvl1pPr>
          </a:lstStyle>
          <a:p>
            <a:pPr>
              <a:defRPr/>
            </a:pPr>
            <a:endParaRPr lang="en-US"/>
          </a:p>
        </p:txBody>
      </p:sp>
      <p:sp>
        <p:nvSpPr>
          <p:cNvPr id="7180" name="Rectangle 12">
            <a:extLst>
              <a:ext uri="{FF2B5EF4-FFF2-40B4-BE49-F238E27FC236}">
                <a16:creationId xmlns:a16="http://schemas.microsoft.com/office/drawing/2014/main" id="{FE7BF147-B54E-4FF5-A473-62533724DEDF}"/>
              </a:ext>
            </a:extLst>
          </p:cNvPr>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003300"/>
                </a:solidFill>
              </a:defRPr>
            </a:lvl1pPr>
          </a:lstStyle>
          <a:p>
            <a:fld id="{10EE4642-ECCA-4A92-BB2A-F926220267D8}" type="slidenum">
              <a:rPr lang="en-US" altLang="en-US"/>
              <a:pPr/>
              <a:t>‹#›</a:t>
            </a:fld>
            <a:endParaRPr lang="en-US" altLang="en-US"/>
          </a:p>
        </p:txBody>
      </p:sp>
    </p:spTree>
    <p:extLst>
      <p:ext uri="{BB962C8B-B14F-4D97-AF65-F5344CB8AC3E}">
        <p14:creationId xmlns:p14="http://schemas.microsoft.com/office/powerpoint/2010/main" val="2335229280"/>
      </p:ext>
    </p:extLst>
  </p:cSld>
  <p:clrMap bg1="lt1" tx1="dk1" bg2="lt2" tx2="dk2" accent1="accent1" accent2="accent2" accent3="accent3" accent4="accent4" accent5="accent5" accent6="accent6" hlink="hlink" folHlink="folHlink"/>
  <p:sldLayoutIdLst>
    <p:sldLayoutId id="2147496814" r:id="rId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b="1">
          <a:solidFill>
            <a:srgbClr val="F1F7E9"/>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b="1">
          <a:solidFill>
            <a:srgbClr val="F1F7E9"/>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b="1">
          <a:solidFill>
            <a:srgbClr val="F1F7E9"/>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b="1">
          <a:solidFill>
            <a:srgbClr val="F1F7E9"/>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CF8C0FD-FE1D-4CC2-880C-49C8E3D6D0CA}"/>
              </a:ext>
            </a:extLst>
          </p:cNvPr>
          <p:cNvSpPr>
            <a:spLocks noGrp="1" noChangeArrowheads="1"/>
          </p:cNvSpPr>
          <p:nvPr>
            <p:ph type="title"/>
          </p:nvPr>
        </p:nvSpPr>
        <p:spPr bwMode="auto">
          <a:xfrm>
            <a:off x="0" y="6096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9939" name="Rectangle 3">
            <a:extLst>
              <a:ext uri="{FF2B5EF4-FFF2-40B4-BE49-F238E27FC236}">
                <a16:creationId xmlns:a16="http://schemas.microsoft.com/office/drawing/2014/main" id="{97F4E42F-5AB1-414A-8559-FC0D6F82454A}"/>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1810286804"/>
      </p:ext>
    </p:extLst>
  </p:cSld>
  <p:clrMap bg1="dk2" tx1="lt1" bg2="dk1" tx2="lt2" accent1="accent1" accent2="accent2" accent3="accent3" accent4="accent4" accent5="accent5" accent6="accent6" hlink="hlink" folHlink="folHlink"/>
  <p:sldLayoutIdLst>
    <p:sldLayoutId id="2147496816" r:id="rId1"/>
  </p:sldLayoutIdLst>
  <p:txStyles>
    <p:titleStyle>
      <a:lvl1pPr algn="ctr" rtl="0" eaLnBrk="0" fontAlgn="base" hangingPunct="0">
        <a:spcBef>
          <a:spcPct val="0"/>
        </a:spcBef>
        <a:spcAft>
          <a:spcPct val="0"/>
        </a:spcAft>
        <a:defRPr sz="4400" b="1">
          <a:solidFill>
            <a:schemeClr val="tx1"/>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2F7C50A9-6225-4567-95A5-6881216AC847}"/>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7F07F389-FABD-4061-96E7-1ED1551D8486}"/>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9ED07BA8-A307-42AC-B549-06AF1082DE65}"/>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a:extLst>
              <a:ext uri="{FF2B5EF4-FFF2-40B4-BE49-F238E27FC236}">
                <a16:creationId xmlns:a16="http://schemas.microsoft.com/office/drawing/2014/main" id="{4B2D1527-BE5D-4530-8732-DFC04F98F164}"/>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a:extLst>
              <a:ext uri="{FF2B5EF4-FFF2-40B4-BE49-F238E27FC236}">
                <a16:creationId xmlns:a16="http://schemas.microsoft.com/office/drawing/2014/main" id="{653F7D63-E741-4332-8C05-70C1403013DD}"/>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fld id="{5CE246CC-FEE7-43F5-965D-CC7B52FB83D2}" type="slidenum">
              <a:rPr lang="en-US" altLang="en-US"/>
              <a:pPr/>
              <a:t>‹#›</a:t>
            </a:fld>
            <a:endParaRPr lang="en-US" altLang="en-US"/>
          </a:p>
        </p:txBody>
      </p:sp>
    </p:spTree>
    <p:extLst>
      <p:ext uri="{BB962C8B-B14F-4D97-AF65-F5344CB8AC3E}">
        <p14:creationId xmlns:p14="http://schemas.microsoft.com/office/powerpoint/2010/main" val="508442555"/>
      </p:ext>
    </p:extLst>
  </p:cSld>
  <p:clrMap bg1="lt1" tx1="dk1" bg2="lt2" tx2="dk2" accent1="accent1" accent2="accent2" accent3="accent3" accent4="accent4" accent5="accent5" accent6="accent6" hlink="hlink" folHlink="folHlink"/>
  <p:sldLayoutIdLst>
    <p:sldLayoutId id="2147496818" r:id="rId1"/>
    <p:sldLayoutId id="2147496819" r:id="rId2"/>
    <p:sldLayoutId id="2147496820" r:id="rId3"/>
    <p:sldLayoutId id="2147496821" r:id="rId4"/>
    <p:sldLayoutId id="2147496822" r:id="rId5"/>
    <p:sldLayoutId id="2147496823" r:id="rId6"/>
    <p:sldLayoutId id="2147496824" r:id="rId7"/>
    <p:sldLayoutId id="2147496825" r:id="rId8"/>
    <p:sldLayoutId id="2147496826" r:id="rId9"/>
    <p:sldLayoutId id="2147496827" r:id="rId10"/>
    <p:sldLayoutId id="214749682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a:extLst>
              <a:ext uri="{FF2B5EF4-FFF2-40B4-BE49-F238E27FC236}">
                <a16:creationId xmlns:a16="http://schemas.microsoft.com/office/drawing/2014/main" id="{3E60B31D-E514-4488-9532-05360632FE5C}"/>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6867" name="Rectangle 3">
            <a:extLst>
              <a:ext uri="{FF2B5EF4-FFF2-40B4-BE49-F238E27FC236}">
                <a16:creationId xmlns:a16="http://schemas.microsoft.com/office/drawing/2014/main" id="{4FCB6BAF-E60F-4ADD-92BF-07ABE47D5A0B}"/>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E61522E2-01C3-41E8-ADCD-AD38D0233A2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a:extLst>
              <a:ext uri="{FF2B5EF4-FFF2-40B4-BE49-F238E27FC236}">
                <a16:creationId xmlns:a16="http://schemas.microsoft.com/office/drawing/2014/main" id="{26DAB856-51F8-4BD8-AC87-92C166C141DF}"/>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a:extLst>
              <a:ext uri="{FF2B5EF4-FFF2-40B4-BE49-F238E27FC236}">
                <a16:creationId xmlns:a16="http://schemas.microsoft.com/office/drawing/2014/main" id="{39CB2CD9-0E29-4085-B189-1C5047BE52EB}"/>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fld id="{FCDE8FDB-B74A-4C00-BD66-90D766561CDE}" type="slidenum">
              <a:rPr lang="en-US" altLang="en-US"/>
              <a:pPr/>
              <a:t>‹#›</a:t>
            </a:fld>
            <a:endParaRPr lang="en-US" altLang="en-US"/>
          </a:p>
        </p:txBody>
      </p:sp>
    </p:spTree>
    <p:extLst>
      <p:ext uri="{BB962C8B-B14F-4D97-AF65-F5344CB8AC3E}">
        <p14:creationId xmlns:p14="http://schemas.microsoft.com/office/powerpoint/2010/main" val="3300102658"/>
      </p:ext>
    </p:extLst>
  </p:cSld>
  <p:clrMap bg1="lt1" tx1="dk1" bg2="lt2" tx2="dk2" accent1="accent1" accent2="accent2" accent3="accent3" accent4="accent4" accent5="accent5" accent6="accent6" hlink="hlink" folHlink="folHlink"/>
  <p:sldLayoutIdLst>
    <p:sldLayoutId id="2147496830" r:id="rId1"/>
    <p:sldLayoutId id="2147496831"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a:extLst>
              <a:ext uri="{FF2B5EF4-FFF2-40B4-BE49-F238E27FC236}">
                <a16:creationId xmlns:a16="http://schemas.microsoft.com/office/drawing/2014/main" id="{A2520D0A-75BB-4FCC-97E2-ECADB6E5854E}"/>
              </a:ext>
            </a:extLst>
          </p:cNvPr>
          <p:cNvGrpSpPr>
            <a:grpSpLocks/>
          </p:cNvGrpSpPr>
          <p:nvPr/>
        </p:nvGrpSpPr>
        <p:grpSpPr bwMode="auto">
          <a:xfrm>
            <a:off x="685800" y="117475"/>
            <a:ext cx="8456613" cy="6738938"/>
            <a:chOff x="432" y="74"/>
            <a:chExt cx="5327" cy="4245"/>
          </a:xfrm>
        </p:grpSpPr>
        <p:sp>
          <p:nvSpPr>
            <p:cNvPr id="7171" name="Rectangle 3">
              <a:extLst>
                <a:ext uri="{FF2B5EF4-FFF2-40B4-BE49-F238E27FC236}">
                  <a16:creationId xmlns:a16="http://schemas.microsoft.com/office/drawing/2014/main" id="{F5598C99-69AB-400C-BB36-4113891AA1B3}"/>
                </a:ext>
              </a:extLst>
            </p:cNvPr>
            <p:cNvSpPr>
              <a:spLocks noChangeArrowheads="1"/>
            </p:cNvSpPr>
            <p:nvPr/>
          </p:nvSpPr>
          <p:spPr bwMode="invGray">
            <a:xfrm>
              <a:off x="432" y="4176"/>
              <a:ext cx="2208" cy="143"/>
            </a:xfrm>
            <a:prstGeom prst="rect">
              <a:avLst/>
            </a:prstGeom>
            <a:solidFill>
              <a:schemeClr val="hlink"/>
            </a:solidFill>
            <a:ln w="9525">
              <a:noFill/>
              <a:miter lim="800000"/>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grpSp>
          <p:nvGrpSpPr>
            <p:cNvPr id="25609" name="Group 4">
              <a:extLst>
                <a:ext uri="{FF2B5EF4-FFF2-40B4-BE49-F238E27FC236}">
                  <a16:creationId xmlns:a16="http://schemas.microsoft.com/office/drawing/2014/main" id="{398A5DBF-2BFA-4779-8E43-53F5318E1754}"/>
                </a:ext>
              </a:extLst>
            </p:cNvPr>
            <p:cNvGrpSpPr>
              <a:grpSpLocks/>
            </p:cNvGrpSpPr>
            <p:nvPr/>
          </p:nvGrpSpPr>
          <p:grpSpPr bwMode="auto">
            <a:xfrm>
              <a:off x="2859" y="4250"/>
              <a:ext cx="2729" cy="41"/>
              <a:chOff x="2859" y="4250"/>
              <a:chExt cx="2729" cy="41"/>
            </a:xfrm>
          </p:grpSpPr>
          <p:sp>
            <p:nvSpPr>
              <p:cNvPr id="7173" name="Oval 5">
                <a:extLst>
                  <a:ext uri="{FF2B5EF4-FFF2-40B4-BE49-F238E27FC236}">
                    <a16:creationId xmlns:a16="http://schemas.microsoft.com/office/drawing/2014/main" id="{E8DE2186-5B58-432C-8A06-40CBCAA5303D}"/>
                  </a:ext>
                </a:extLst>
              </p:cNvPr>
              <p:cNvSpPr>
                <a:spLocks noChangeArrowheads="1"/>
              </p:cNvSpPr>
              <p:nvPr/>
            </p:nvSpPr>
            <p:spPr bwMode="invGray">
              <a:xfrm>
                <a:off x="2859" y="4250"/>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4" name="Oval 6">
                <a:extLst>
                  <a:ext uri="{FF2B5EF4-FFF2-40B4-BE49-F238E27FC236}">
                    <a16:creationId xmlns:a16="http://schemas.microsoft.com/office/drawing/2014/main" id="{0681D1BD-FA27-464B-90A7-0D33D77882A1}"/>
                  </a:ext>
                </a:extLst>
              </p:cNvPr>
              <p:cNvSpPr>
                <a:spLocks noChangeArrowheads="1"/>
              </p:cNvSpPr>
              <p:nvPr/>
            </p:nvSpPr>
            <p:spPr bwMode="invGray">
              <a:xfrm>
                <a:off x="3243" y="4250"/>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5" name="Oval 7">
                <a:extLst>
                  <a:ext uri="{FF2B5EF4-FFF2-40B4-BE49-F238E27FC236}">
                    <a16:creationId xmlns:a16="http://schemas.microsoft.com/office/drawing/2014/main" id="{D2DD8539-59F7-48C2-9637-48C532C2ECB2}"/>
                  </a:ext>
                </a:extLst>
              </p:cNvPr>
              <p:cNvSpPr>
                <a:spLocks noChangeArrowheads="1"/>
              </p:cNvSpPr>
              <p:nvPr/>
            </p:nvSpPr>
            <p:spPr bwMode="invGray">
              <a:xfrm>
                <a:off x="3627" y="4250"/>
                <a:ext cx="41"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6" name="Oval 8">
                <a:extLst>
                  <a:ext uri="{FF2B5EF4-FFF2-40B4-BE49-F238E27FC236}">
                    <a16:creationId xmlns:a16="http://schemas.microsoft.com/office/drawing/2014/main" id="{4D1514A3-4EC1-40E2-88A8-E4DFE3EA6919}"/>
                  </a:ext>
                </a:extLst>
              </p:cNvPr>
              <p:cNvSpPr>
                <a:spLocks noChangeArrowheads="1"/>
              </p:cNvSpPr>
              <p:nvPr/>
            </p:nvSpPr>
            <p:spPr bwMode="invGray">
              <a:xfrm>
                <a:off x="4011" y="4250"/>
                <a:ext cx="41"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7" name="Oval 9">
                <a:extLst>
                  <a:ext uri="{FF2B5EF4-FFF2-40B4-BE49-F238E27FC236}">
                    <a16:creationId xmlns:a16="http://schemas.microsoft.com/office/drawing/2014/main" id="{F28CADCF-8528-42DE-B74D-73498979AAC7}"/>
                  </a:ext>
                </a:extLst>
              </p:cNvPr>
              <p:cNvSpPr>
                <a:spLocks noChangeArrowheads="1"/>
              </p:cNvSpPr>
              <p:nvPr/>
            </p:nvSpPr>
            <p:spPr bwMode="invGray">
              <a:xfrm>
                <a:off x="4395" y="4250"/>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8" name="Oval 10">
                <a:extLst>
                  <a:ext uri="{FF2B5EF4-FFF2-40B4-BE49-F238E27FC236}">
                    <a16:creationId xmlns:a16="http://schemas.microsoft.com/office/drawing/2014/main" id="{A299E902-495C-4CF9-BE8A-72042DB63CD8}"/>
                  </a:ext>
                </a:extLst>
              </p:cNvPr>
              <p:cNvSpPr>
                <a:spLocks noChangeArrowheads="1"/>
              </p:cNvSpPr>
              <p:nvPr/>
            </p:nvSpPr>
            <p:spPr bwMode="invGray">
              <a:xfrm>
                <a:off x="4779" y="4250"/>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9" name="Oval 11">
                <a:extLst>
                  <a:ext uri="{FF2B5EF4-FFF2-40B4-BE49-F238E27FC236}">
                    <a16:creationId xmlns:a16="http://schemas.microsoft.com/office/drawing/2014/main" id="{2C7960E9-53F2-443C-BAFB-26E57EF58338}"/>
                  </a:ext>
                </a:extLst>
              </p:cNvPr>
              <p:cNvSpPr>
                <a:spLocks noChangeArrowheads="1"/>
              </p:cNvSpPr>
              <p:nvPr/>
            </p:nvSpPr>
            <p:spPr bwMode="invGray">
              <a:xfrm>
                <a:off x="5163" y="4250"/>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80" name="Oval 12">
                <a:extLst>
                  <a:ext uri="{FF2B5EF4-FFF2-40B4-BE49-F238E27FC236}">
                    <a16:creationId xmlns:a16="http://schemas.microsoft.com/office/drawing/2014/main" id="{AA59D81A-B024-4552-860A-D0432F74B2CE}"/>
                  </a:ext>
                </a:extLst>
              </p:cNvPr>
              <p:cNvSpPr>
                <a:spLocks noChangeArrowheads="1"/>
              </p:cNvSpPr>
              <p:nvPr/>
            </p:nvSpPr>
            <p:spPr bwMode="invGray">
              <a:xfrm>
                <a:off x="5547" y="4250"/>
                <a:ext cx="41"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grpSp>
        <p:sp>
          <p:nvSpPr>
            <p:cNvPr id="7181" name="Rectangle 13">
              <a:extLst>
                <a:ext uri="{FF2B5EF4-FFF2-40B4-BE49-F238E27FC236}">
                  <a16:creationId xmlns:a16="http://schemas.microsoft.com/office/drawing/2014/main" id="{220287D6-F554-49A2-BBC9-8948C6E186F1}"/>
                </a:ext>
              </a:extLst>
            </p:cNvPr>
            <p:cNvSpPr>
              <a:spLocks noChangeArrowheads="1"/>
            </p:cNvSpPr>
            <p:nvPr/>
          </p:nvSpPr>
          <p:spPr bwMode="invGray">
            <a:xfrm>
              <a:off x="480" y="480"/>
              <a:ext cx="5279" cy="480"/>
            </a:xfrm>
            <a:prstGeom prst="rect">
              <a:avLst/>
            </a:prstGeom>
            <a:solidFill>
              <a:schemeClr val="hlink"/>
            </a:solidFill>
            <a:ln w="9525">
              <a:noFill/>
              <a:miter lim="800000"/>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82" name="Oval 14">
              <a:extLst>
                <a:ext uri="{FF2B5EF4-FFF2-40B4-BE49-F238E27FC236}">
                  <a16:creationId xmlns:a16="http://schemas.microsoft.com/office/drawing/2014/main" id="{CA55524D-1D5A-4A51-87B3-A071CB9E1B17}"/>
                </a:ext>
              </a:extLst>
            </p:cNvPr>
            <p:cNvSpPr>
              <a:spLocks noChangeArrowheads="1"/>
            </p:cNvSpPr>
            <p:nvPr/>
          </p:nvSpPr>
          <p:spPr bwMode="invGray">
            <a:xfrm>
              <a:off x="507" y="74"/>
              <a:ext cx="42" cy="42"/>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83" name="Oval 15">
              <a:extLst>
                <a:ext uri="{FF2B5EF4-FFF2-40B4-BE49-F238E27FC236}">
                  <a16:creationId xmlns:a16="http://schemas.microsoft.com/office/drawing/2014/main" id="{5F98FB06-D119-43AC-897C-9832FC21C885}"/>
                </a:ext>
              </a:extLst>
            </p:cNvPr>
            <p:cNvSpPr>
              <a:spLocks noChangeArrowheads="1"/>
            </p:cNvSpPr>
            <p:nvPr/>
          </p:nvSpPr>
          <p:spPr bwMode="invGray">
            <a:xfrm>
              <a:off x="507" y="219"/>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84" name="Oval 16">
              <a:extLst>
                <a:ext uri="{FF2B5EF4-FFF2-40B4-BE49-F238E27FC236}">
                  <a16:creationId xmlns:a16="http://schemas.microsoft.com/office/drawing/2014/main" id="{A52D5B4B-09D1-4CEA-8629-8A39900B46C6}"/>
                </a:ext>
              </a:extLst>
            </p:cNvPr>
            <p:cNvSpPr>
              <a:spLocks noChangeArrowheads="1"/>
            </p:cNvSpPr>
            <p:nvPr/>
          </p:nvSpPr>
          <p:spPr bwMode="invGray">
            <a:xfrm>
              <a:off x="507" y="362"/>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grpSp>
      <p:sp>
        <p:nvSpPr>
          <p:cNvPr id="25603" name="Rectangle 17">
            <a:extLst>
              <a:ext uri="{FF2B5EF4-FFF2-40B4-BE49-F238E27FC236}">
                <a16:creationId xmlns:a16="http://schemas.microsoft.com/office/drawing/2014/main" id="{09A9BB63-2F21-44CF-B170-0AA21DF953A1}"/>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25604" name="Rectangle 18">
            <a:extLst>
              <a:ext uri="{FF2B5EF4-FFF2-40B4-BE49-F238E27FC236}">
                <a16:creationId xmlns:a16="http://schemas.microsoft.com/office/drawing/2014/main" id="{8A93DDAC-888B-42A1-B526-9C21CEA10D9B}"/>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a:extLst>
              <a:ext uri="{FF2B5EF4-FFF2-40B4-BE49-F238E27FC236}">
                <a16:creationId xmlns:a16="http://schemas.microsoft.com/office/drawing/2014/main" id="{9F8DD657-2959-4897-A956-4E8B1D480E15}"/>
              </a:ext>
            </a:extLst>
          </p:cNvPr>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FFFFFF"/>
                </a:solidFill>
                <a:latin typeface="Times New Roman" charset="0"/>
                <a:ea typeface="Times New Roman" charset="0"/>
                <a:cs typeface="Times New Roman" charset="0"/>
              </a:defRPr>
            </a:lvl1pPr>
          </a:lstStyle>
          <a:p>
            <a:pPr>
              <a:defRPr/>
            </a:pPr>
            <a:endParaRPr lang="en-US"/>
          </a:p>
        </p:txBody>
      </p:sp>
      <p:sp>
        <p:nvSpPr>
          <p:cNvPr id="7188" name="Rectangle 20">
            <a:extLst>
              <a:ext uri="{FF2B5EF4-FFF2-40B4-BE49-F238E27FC236}">
                <a16:creationId xmlns:a16="http://schemas.microsoft.com/office/drawing/2014/main" id="{26212BE2-23D1-4728-A7CE-3119249A8FEB}"/>
              </a:ext>
            </a:extLst>
          </p:cNvPr>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charset="0"/>
                <a:ea typeface="Times New Roman" charset="0"/>
                <a:cs typeface="Times New Roman" charset="0"/>
              </a:defRPr>
            </a:lvl1pPr>
          </a:lstStyle>
          <a:p>
            <a:pPr>
              <a:defRPr/>
            </a:pPr>
            <a:endParaRPr lang="en-US"/>
          </a:p>
        </p:txBody>
      </p:sp>
      <p:sp>
        <p:nvSpPr>
          <p:cNvPr id="7189" name="Rectangle 21">
            <a:extLst>
              <a:ext uri="{FF2B5EF4-FFF2-40B4-BE49-F238E27FC236}">
                <a16:creationId xmlns:a16="http://schemas.microsoft.com/office/drawing/2014/main" id="{5D5A7D79-E522-4670-B050-35BD3CF35831}"/>
              </a:ext>
            </a:extLst>
          </p:cNvPr>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anose="02020603050405020304" pitchFamily="18" charset="0"/>
                <a:cs typeface="Times New Roman" panose="02020603050405020304" pitchFamily="18" charset="0"/>
              </a:defRPr>
            </a:lvl1pPr>
          </a:lstStyle>
          <a:p>
            <a:fld id="{07EF850A-0820-4AC4-AF26-9D5091BD1B4D}" type="slidenum">
              <a:rPr lang="en-US" altLang="en-US"/>
              <a:pPr/>
              <a:t>‹#›</a:t>
            </a:fld>
            <a:endParaRPr lang="en-US" altLang="en-US"/>
          </a:p>
        </p:txBody>
      </p:sp>
    </p:spTree>
    <p:extLst>
      <p:ext uri="{BB962C8B-B14F-4D97-AF65-F5344CB8AC3E}">
        <p14:creationId xmlns:p14="http://schemas.microsoft.com/office/powerpoint/2010/main" val="2535037653"/>
      </p:ext>
    </p:extLst>
  </p:cSld>
  <p:clrMap bg1="dk2" tx1="lt1" bg2="dk1" tx2="lt2" accent1="accent1" accent2="accent2" accent3="accent3" accent4="accent4" accent5="accent5" accent6="accent6" hlink="hlink" folHlink="folHlink"/>
  <p:sldLayoutIdLst>
    <p:sldLayoutId id="2147496833" r:id="rId1"/>
  </p:sldLayoutIdLst>
  <p:txStyles>
    <p:titleStyle>
      <a:lvl1pPr algn="ctr" rtl="0" eaLnBrk="0" fontAlgn="base" hangingPunct="0">
        <a:spcBef>
          <a:spcPct val="0"/>
        </a:spcBef>
        <a:spcAft>
          <a:spcPct val="0"/>
        </a:spcAft>
        <a:defRPr kumimoji="1" sz="40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28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758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67587" name="Rectangle 1027"/>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785E0144-5760-A349-8FDA-8744083E023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089"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latin typeface="Arial" pitchFamily="-108" charset="0"/>
        </a:defRPr>
      </a:lvl6pPr>
      <a:lvl7pPr marL="909996" algn="ctr" rtl="0" fontAlgn="base">
        <a:spcBef>
          <a:spcPct val="0"/>
        </a:spcBef>
        <a:spcAft>
          <a:spcPct val="0"/>
        </a:spcAft>
        <a:defRPr sz="4400">
          <a:solidFill>
            <a:schemeClr val="tx2"/>
          </a:solidFill>
          <a:latin typeface="Arial" pitchFamily="-108" charset="0"/>
        </a:defRPr>
      </a:lvl7pPr>
      <a:lvl8pPr marL="1364972" algn="ctr" rtl="0" fontAlgn="base">
        <a:spcBef>
          <a:spcPct val="0"/>
        </a:spcBef>
        <a:spcAft>
          <a:spcPct val="0"/>
        </a:spcAft>
        <a:defRPr sz="4400">
          <a:solidFill>
            <a:schemeClr val="tx2"/>
          </a:solidFill>
          <a:latin typeface="Arial" pitchFamily="-108" charset="0"/>
        </a:defRPr>
      </a:lvl8pPr>
      <a:lvl9pPr marL="1819980" algn="ctr" rtl="0" fontAlgn="base">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986" name="Rectangle 2">
            <a:extLst>
              <a:ext uri="{FF2B5EF4-FFF2-40B4-BE49-F238E27FC236}">
                <a16:creationId xmlns:a16="http://schemas.microsoft.com/office/drawing/2014/main" id="{3E5C9A2A-337E-48EF-96FE-06BC78F63000}"/>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41987" name="Rectangle 3">
            <a:extLst>
              <a:ext uri="{FF2B5EF4-FFF2-40B4-BE49-F238E27FC236}">
                <a16:creationId xmlns:a16="http://schemas.microsoft.com/office/drawing/2014/main" id="{F33B54EB-30CD-4DEA-B4CD-53612D20D9E9}"/>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9F94C834-AB95-4FC3-8916-25581A384AE3}"/>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a:extLst>
              <a:ext uri="{FF2B5EF4-FFF2-40B4-BE49-F238E27FC236}">
                <a16:creationId xmlns:a16="http://schemas.microsoft.com/office/drawing/2014/main" id="{125CBD20-1E94-4B6F-ACF6-C67AE4E12AF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a:extLst>
              <a:ext uri="{FF2B5EF4-FFF2-40B4-BE49-F238E27FC236}">
                <a16:creationId xmlns:a16="http://schemas.microsoft.com/office/drawing/2014/main" id="{91F6C7EA-0C8D-474F-9A03-F78A1ADA2EC2}"/>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fld id="{2E50CD3B-8521-4F01-B496-BE7E7BE78A08}" type="slidenum">
              <a:rPr lang="en-US" altLang="en-US"/>
              <a:pPr/>
              <a:t>‹#›</a:t>
            </a:fld>
            <a:endParaRPr lang="en-US" altLang="en-US"/>
          </a:p>
        </p:txBody>
      </p:sp>
    </p:spTree>
    <p:extLst>
      <p:ext uri="{BB962C8B-B14F-4D97-AF65-F5344CB8AC3E}">
        <p14:creationId xmlns:p14="http://schemas.microsoft.com/office/powerpoint/2010/main" val="1622706050"/>
      </p:ext>
    </p:extLst>
  </p:cSld>
  <p:clrMap bg1="lt1" tx1="dk1" bg2="lt2" tx2="dk2" accent1="accent1" accent2="accent2" accent3="accent3" accent4="accent4" accent5="accent5" accent6="accent6" hlink="hlink" folHlink="folHlink"/>
  <p:sldLayoutIdLst>
    <p:sldLayoutId id="2147496835" r:id="rId1"/>
    <p:sldLayoutId id="2147496836"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7" name="Rectangle 3">
            <a:extLst>
              <a:ext uri="{FF2B5EF4-FFF2-40B4-BE49-F238E27FC236}">
                <a16:creationId xmlns:a16="http://schemas.microsoft.com/office/drawing/2014/main" id="{FA870B2E-1956-47A7-B143-F3A191CB821E}"/>
              </a:ext>
            </a:extLst>
          </p:cNvPr>
          <p:cNvSpPr>
            <a:spLocks noGrp="1" noChangeArrowheads="1"/>
          </p:cNvSpPr>
          <p:nvPr>
            <p:ph type="title"/>
          </p:nvPr>
        </p:nvSpPr>
        <p:spPr bwMode="auto">
          <a:xfrm>
            <a:off x="0" y="609600"/>
            <a:ext cx="9144000" cy="11430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p>
            <a:pPr lvl="0"/>
            <a:r>
              <a:rPr lang="en-US" dirty="0"/>
              <a:t>Click to edit Master title style</a:t>
            </a:r>
          </a:p>
        </p:txBody>
      </p:sp>
      <p:sp>
        <p:nvSpPr>
          <p:cNvPr id="2" name="Rectangle 4">
            <a:extLst>
              <a:ext uri="{FF2B5EF4-FFF2-40B4-BE49-F238E27FC236}">
                <a16:creationId xmlns:a16="http://schemas.microsoft.com/office/drawing/2014/main" id="{B81E526F-7680-4609-B125-106B6331E49E}"/>
              </a:ext>
            </a:extLst>
          </p:cNvPr>
          <p:cNvSpPr>
            <a:spLocks noGrp="1" noChangeArrowheads="1"/>
          </p:cNvSpPr>
          <p:nvPr>
            <p:ph type="body" idx="1"/>
          </p:nvPr>
        </p:nvSpPr>
        <p:spPr bwMode="auto">
          <a:xfrm>
            <a:off x="381000" y="1981200"/>
            <a:ext cx="8534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7" rIns="92075" bIns="46037"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9" name="Rectangle 5">
            <a:extLst>
              <a:ext uri="{FF2B5EF4-FFF2-40B4-BE49-F238E27FC236}">
                <a16:creationId xmlns:a16="http://schemas.microsoft.com/office/drawing/2014/main" id="{BB081A58-39DC-4A40-AF3B-76B5C03BBFE8}"/>
              </a:ext>
            </a:extLst>
          </p:cNvPr>
          <p:cNvSpPr>
            <a:spLocks noGrp="1" noChangeArrowheads="1"/>
          </p:cNvSpPr>
          <p:nvPr>
            <p:ph type="dt" sz="half" idx="2"/>
          </p:nvPr>
        </p:nvSpPr>
        <p:spPr bwMode="auto">
          <a:xfrm>
            <a:off x="304800" y="6248400"/>
            <a:ext cx="19050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a:defRPr sz="1400">
                <a:latin typeface="Arial" panose="020B0604020202020204" pitchFamily="34" charset="0"/>
              </a:defRPr>
            </a:lvl1pPr>
          </a:lstStyle>
          <a:p>
            <a:fld id="{8EACB505-0C8C-42B5-8FDF-19B8145098DF}" type="datetime1">
              <a:rPr lang="en-US" altLang="en-US"/>
              <a:pPr/>
              <a:t>3/6/24</a:t>
            </a:fld>
            <a:endParaRPr lang="en-US" altLang="en-US"/>
          </a:p>
        </p:txBody>
      </p:sp>
      <p:sp>
        <p:nvSpPr>
          <p:cNvPr id="1030" name="Rectangle 6">
            <a:extLst>
              <a:ext uri="{FF2B5EF4-FFF2-40B4-BE49-F238E27FC236}">
                <a16:creationId xmlns:a16="http://schemas.microsoft.com/office/drawing/2014/main" id="{0BF02E7E-ACFC-43DE-9288-3730E655BF5D}"/>
              </a:ext>
            </a:extLst>
          </p:cNvPr>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algn="ctr">
              <a:defRPr sz="1400">
                <a:latin typeface="+mn-lt"/>
                <a:ea typeface="+mn-ea"/>
              </a:defRPr>
            </a:lvl1pPr>
          </a:lstStyle>
          <a:p>
            <a:pPr>
              <a:defRPr/>
            </a:pPr>
            <a:endParaRPr lang="en-US"/>
          </a:p>
        </p:txBody>
      </p:sp>
      <p:sp>
        <p:nvSpPr>
          <p:cNvPr id="1031" name="Rectangle 7">
            <a:extLst>
              <a:ext uri="{FF2B5EF4-FFF2-40B4-BE49-F238E27FC236}">
                <a16:creationId xmlns:a16="http://schemas.microsoft.com/office/drawing/2014/main" id="{5DCF8DAD-985B-447A-8386-0480BEE3B891}"/>
              </a:ext>
            </a:extLst>
          </p:cNvPr>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r">
              <a:defRPr sz="1400">
                <a:latin typeface="Arial" panose="020B0604020202020204" pitchFamily="34" charset="0"/>
              </a:defRPr>
            </a:lvl1pPr>
          </a:lstStyle>
          <a:p>
            <a:fld id="{D63A0A06-3CBF-45EB-B688-488EB0222C9D}" type="slidenum">
              <a:rPr lang="en-US" altLang="en-US"/>
              <a:pPr/>
              <a:t>‹#›</a:t>
            </a:fld>
            <a:endParaRPr lang="en-US" altLang="en-US"/>
          </a:p>
        </p:txBody>
      </p:sp>
    </p:spTree>
    <p:extLst>
      <p:ext uri="{BB962C8B-B14F-4D97-AF65-F5344CB8AC3E}">
        <p14:creationId xmlns:p14="http://schemas.microsoft.com/office/powerpoint/2010/main" val="654560247"/>
      </p:ext>
    </p:extLst>
  </p:cSld>
  <p:clrMap bg1="dk2" tx1="lt1" bg2="dk1" tx2="lt2" accent1="accent1" accent2="accent2" accent3="accent3" accent4="accent4" accent5="accent5" accent6="accent6" hlink="hlink" folHlink="folHlink"/>
  <p:sldLayoutIdLst>
    <p:sldLayoutId id="2147496838" r:id="rId1"/>
    <p:sldLayoutId id="2147496839" r:id="rId2"/>
    <p:sldLayoutId id="2147496840" r:id="rId3"/>
    <p:sldLayoutId id="2147496841" r:id="rId4"/>
    <p:sldLayoutId id="2147496842" r:id="rId5"/>
    <p:sldLayoutId id="2147496843" r:id="rId6"/>
    <p:sldLayoutId id="2147496844" r:id="rId7"/>
    <p:sldLayoutId id="2147496845" r:id="rId8"/>
    <p:sldLayoutId id="2147496846" r:id="rId9"/>
    <p:sldLayoutId id="2147496847" r:id="rId10"/>
    <p:sldLayoutId id="2147496848" r:id="rId11"/>
    <p:sldLayoutId id="2147496849" r:id="rId12"/>
    <p:sldLayoutId id="2147496850" r:id="rId13"/>
  </p:sldLayoutIdLst>
  <p:txStyles>
    <p:titleStyle>
      <a:lvl1pPr algn="ctr" rtl="0" eaLnBrk="0" fontAlgn="base" hangingPunct="0">
        <a:lnSpc>
          <a:spcPct val="70000"/>
        </a:lnSpc>
        <a:spcBef>
          <a:spcPct val="0"/>
        </a:spcBef>
        <a:spcAft>
          <a:spcPct val="0"/>
        </a:spcAft>
        <a:defRPr sz="4800" b="1">
          <a:solidFill>
            <a:schemeClr val="tx2"/>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ＭＳ Ｐゴシック" charset="-128"/>
        </a:defRPr>
      </a:lvl2pPr>
      <a:lvl3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ＭＳ Ｐゴシック" charset="-128"/>
        </a:defRPr>
      </a:lvl3pPr>
      <a:lvl4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ＭＳ Ｐゴシック" charset="-128"/>
        </a:defRPr>
      </a:lvl4pPr>
      <a:lvl5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ＭＳ Ｐゴシック" charset="-128"/>
        </a:defRPr>
      </a:lvl5pPr>
      <a:lvl6pPr marL="457200" algn="l" rtl="0" fontAlgn="base">
        <a:lnSpc>
          <a:spcPct val="70000"/>
        </a:lnSpc>
        <a:spcBef>
          <a:spcPct val="0"/>
        </a:spcBef>
        <a:spcAft>
          <a:spcPct val="0"/>
        </a:spcAft>
        <a:defRPr sz="4800" b="1">
          <a:solidFill>
            <a:schemeClr val="tx2"/>
          </a:solidFill>
          <a:latin typeface="Arial Narrow" pitchFamily="34" charset="0"/>
        </a:defRPr>
      </a:lvl6pPr>
      <a:lvl7pPr marL="914400" algn="l" rtl="0" fontAlgn="base">
        <a:lnSpc>
          <a:spcPct val="70000"/>
        </a:lnSpc>
        <a:spcBef>
          <a:spcPct val="0"/>
        </a:spcBef>
        <a:spcAft>
          <a:spcPct val="0"/>
        </a:spcAft>
        <a:defRPr sz="4800" b="1">
          <a:solidFill>
            <a:schemeClr val="tx2"/>
          </a:solidFill>
          <a:latin typeface="Arial Narrow" pitchFamily="34" charset="0"/>
        </a:defRPr>
      </a:lvl7pPr>
      <a:lvl8pPr marL="1371600" algn="l" rtl="0" fontAlgn="base">
        <a:lnSpc>
          <a:spcPct val="70000"/>
        </a:lnSpc>
        <a:spcBef>
          <a:spcPct val="0"/>
        </a:spcBef>
        <a:spcAft>
          <a:spcPct val="0"/>
        </a:spcAft>
        <a:defRPr sz="4800" b="1">
          <a:solidFill>
            <a:schemeClr val="tx2"/>
          </a:solidFill>
          <a:latin typeface="Arial Narrow" pitchFamily="34" charset="0"/>
        </a:defRPr>
      </a:lvl8pPr>
      <a:lvl9pPr marL="1828800" algn="l" rtl="0" fontAlgn="base">
        <a:lnSpc>
          <a:spcPct val="70000"/>
        </a:lnSpc>
        <a:spcBef>
          <a:spcPct val="0"/>
        </a:spcBef>
        <a:spcAft>
          <a:spcPct val="0"/>
        </a:spcAft>
        <a:defRPr sz="4800" b="1">
          <a:solidFill>
            <a:schemeClr val="tx2"/>
          </a:solidFill>
          <a:latin typeface="Arial Narrow" pitchFamily="34" charset="0"/>
        </a:defRPr>
      </a:lvl9pPr>
    </p:titleStyle>
    <p:bodyStyle>
      <a:lvl1pPr marL="342900" indent="-342900" algn="l" rtl="0" eaLnBrk="0" fontAlgn="base" hangingPunct="0">
        <a:spcBef>
          <a:spcPct val="20000"/>
        </a:spcBef>
        <a:spcAft>
          <a:spcPct val="0"/>
        </a:spcAft>
        <a:buClr>
          <a:schemeClr val="hlink"/>
        </a:buClr>
        <a:buSzPct val="60000"/>
        <a:buFont typeface="Wingdings" panose="05000000000000000000" pitchFamily="2" charset="2"/>
        <a:buChar char="n"/>
        <a:defRPr sz="28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65000"/>
        <a:buFont typeface="Wingdings" panose="05000000000000000000" pitchFamily="2" charset="2"/>
        <a:buChar char="u"/>
        <a:defRPr sz="26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hlink"/>
        </a:buClr>
        <a:buSzPct val="65000"/>
        <a:buFont typeface="Wingdings" panose="05000000000000000000" pitchFamily="2" charset="2"/>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hlink"/>
        </a:buClr>
        <a:buSzPct val="100000"/>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a:extLst>
              <a:ext uri="{FF2B5EF4-FFF2-40B4-BE49-F238E27FC236}">
                <a16:creationId xmlns:a16="http://schemas.microsoft.com/office/drawing/2014/main" id="{E7F953D5-3EFF-4F11-A072-23320CF32AB1}"/>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5363" name="Rectangle 3">
            <a:extLst>
              <a:ext uri="{FF2B5EF4-FFF2-40B4-BE49-F238E27FC236}">
                <a16:creationId xmlns:a16="http://schemas.microsoft.com/office/drawing/2014/main" id="{5C56CBAE-6D07-4E35-9CDD-5397D2C5C77C}"/>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6148" name="Rectangle 4">
            <a:extLst>
              <a:ext uri="{FF2B5EF4-FFF2-40B4-BE49-F238E27FC236}">
                <a16:creationId xmlns:a16="http://schemas.microsoft.com/office/drawing/2014/main" id="{652950F1-8EE3-4FB9-A4B5-96F7CC00A8A7}"/>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6149" name="Rectangle 5">
            <a:extLst>
              <a:ext uri="{FF2B5EF4-FFF2-40B4-BE49-F238E27FC236}">
                <a16:creationId xmlns:a16="http://schemas.microsoft.com/office/drawing/2014/main" id="{6A48F125-2F92-4933-9D26-FED0CF93A465}"/>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6150" name="Rectangle 6">
            <a:extLst>
              <a:ext uri="{FF2B5EF4-FFF2-40B4-BE49-F238E27FC236}">
                <a16:creationId xmlns:a16="http://schemas.microsoft.com/office/drawing/2014/main" id="{48C3901C-967C-468E-8CAD-61369B1A5105}"/>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panose="020B0604020202020204" pitchFamily="34" charset="0"/>
              </a:defRPr>
            </a:lvl1pPr>
          </a:lstStyle>
          <a:p>
            <a:fld id="{392074D2-01A3-40BF-A7A4-77D9B5408B19}" type="slidenum">
              <a:rPr lang="en-US" altLang="en-US"/>
              <a:pPr/>
              <a:t>‹#›</a:t>
            </a:fld>
            <a:endParaRPr lang="en-US" altLang="en-US"/>
          </a:p>
        </p:txBody>
      </p:sp>
    </p:spTree>
    <p:extLst>
      <p:ext uri="{BB962C8B-B14F-4D97-AF65-F5344CB8AC3E}">
        <p14:creationId xmlns:p14="http://schemas.microsoft.com/office/powerpoint/2010/main" val="3055871181"/>
      </p:ext>
    </p:extLst>
  </p:cSld>
  <p:clrMap bg1="lt1" tx1="dk1" bg2="lt2" tx2="dk2" accent1="accent1" accent2="accent2" accent3="accent3" accent4="accent4" accent5="accent5" accent6="accent6" hlink="hlink" folHlink="folHlink"/>
  <p:sldLayoutIdLst>
    <p:sldLayoutId id="2147496852"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05" charset="0"/>
        </a:defRPr>
      </a:lvl6pPr>
      <a:lvl7pPr marL="914400" algn="ctr" rtl="0" fontAlgn="base">
        <a:spcBef>
          <a:spcPct val="0"/>
        </a:spcBef>
        <a:spcAft>
          <a:spcPct val="0"/>
        </a:spcAft>
        <a:defRPr sz="4400">
          <a:solidFill>
            <a:schemeClr val="tx2"/>
          </a:solidFill>
          <a:latin typeface="Arial" pitchFamily="-105" charset="0"/>
        </a:defRPr>
      </a:lvl7pPr>
      <a:lvl8pPr marL="1371600" algn="ctr" rtl="0" fontAlgn="base">
        <a:spcBef>
          <a:spcPct val="0"/>
        </a:spcBef>
        <a:spcAft>
          <a:spcPct val="0"/>
        </a:spcAft>
        <a:defRPr sz="4400">
          <a:solidFill>
            <a:schemeClr val="tx2"/>
          </a:solidFill>
          <a:latin typeface="Arial" pitchFamily="-105" charset="0"/>
        </a:defRPr>
      </a:lvl8pPr>
      <a:lvl9pPr marL="1828800" algn="ctr" rtl="0" fontAlgn="base">
        <a:spcBef>
          <a:spcPct val="0"/>
        </a:spcBef>
        <a:spcAft>
          <a:spcPct val="0"/>
        </a:spcAft>
        <a:defRPr sz="4400">
          <a:solidFill>
            <a:schemeClr val="tx2"/>
          </a:solidFill>
          <a:latin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0" name="Rectangle 2">
            <a:extLst>
              <a:ext uri="{FF2B5EF4-FFF2-40B4-BE49-F238E27FC236}">
                <a16:creationId xmlns:a16="http://schemas.microsoft.com/office/drawing/2014/main" id="{9D0BC047-7E38-4474-B7CF-C22907F16594}"/>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7651" name="Rectangle 3">
            <a:extLst>
              <a:ext uri="{FF2B5EF4-FFF2-40B4-BE49-F238E27FC236}">
                <a16:creationId xmlns:a16="http://schemas.microsoft.com/office/drawing/2014/main" id="{01AE4F48-7BA0-4E05-8FC0-F4855E364C2A}"/>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F728587E-676B-4F06-B2B1-A5B9C3425F2F}"/>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a:extLst>
              <a:ext uri="{FF2B5EF4-FFF2-40B4-BE49-F238E27FC236}">
                <a16:creationId xmlns:a16="http://schemas.microsoft.com/office/drawing/2014/main" id="{D1AB1EAC-4F40-4953-ABEA-63188E6AD41F}"/>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a:extLst>
              <a:ext uri="{FF2B5EF4-FFF2-40B4-BE49-F238E27FC236}">
                <a16:creationId xmlns:a16="http://schemas.microsoft.com/office/drawing/2014/main" id="{513EDAB4-6E39-4C7D-8426-BF79773F42D6}"/>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fld id="{6FE83D9D-8DB0-4440-9CE9-A2FC1DC2E156}" type="slidenum">
              <a:rPr lang="en-US" altLang="en-US"/>
              <a:pPr/>
              <a:t>‹#›</a:t>
            </a:fld>
            <a:endParaRPr lang="en-US" altLang="en-US"/>
          </a:p>
        </p:txBody>
      </p:sp>
    </p:spTree>
    <p:extLst>
      <p:ext uri="{BB962C8B-B14F-4D97-AF65-F5344CB8AC3E}">
        <p14:creationId xmlns:p14="http://schemas.microsoft.com/office/powerpoint/2010/main" val="131410438"/>
      </p:ext>
    </p:extLst>
  </p:cSld>
  <p:clrMap bg1="lt1" tx1="dk1" bg2="lt2" tx2="dk2" accent1="accent1" accent2="accent2" accent3="accent3" accent4="accent4" accent5="accent5" accent6="accent6" hlink="hlink" folHlink="folHlink"/>
  <p:sldLayoutIdLst>
    <p:sldLayoutId id="2147496854" r:id="rId1"/>
    <p:sldLayoutId id="2147496855"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9BDF073B-4E7F-4C87-AD24-97A86509C980}"/>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5" name="Rectangle 3">
            <a:extLst>
              <a:ext uri="{FF2B5EF4-FFF2-40B4-BE49-F238E27FC236}">
                <a16:creationId xmlns:a16="http://schemas.microsoft.com/office/drawing/2014/main" id="{A7900BB4-690C-4D3E-87F5-7619E7B5E0B4}"/>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6148" name="Rectangle 4">
            <a:extLst>
              <a:ext uri="{FF2B5EF4-FFF2-40B4-BE49-F238E27FC236}">
                <a16:creationId xmlns:a16="http://schemas.microsoft.com/office/drawing/2014/main" id="{765EE6BD-A747-4EFE-9EE9-F3EDE0F46A6D}"/>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6149" name="Rectangle 5">
            <a:extLst>
              <a:ext uri="{FF2B5EF4-FFF2-40B4-BE49-F238E27FC236}">
                <a16:creationId xmlns:a16="http://schemas.microsoft.com/office/drawing/2014/main" id="{93E35A20-7594-4D3F-8286-E56946C325D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6150" name="Rectangle 6">
            <a:extLst>
              <a:ext uri="{FF2B5EF4-FFF2-40B4-BE49-F238E27FC236}">
                <a16:creationId xmlns:a16="http://schemas.microsoft.com/office/drawing/2014/main" id="{AE849D45-866D-4AFC-B8A3-8B223451FD9B}"/>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0C936733-3540-4A99-973C-F68BC15B7143}" type="slidenum">
              <a:rPr lang="en-US" altLang="en-US"/>
              <a:pPr/>
              <a:t>‹#›</a:t>
            </a:fld>
            <a:endParaRPr lang="en-US" altLang="en-US"/>
          </a:p>
        </p:txBody>
      </p:sp>
    </p:spTree>
    <p:extLst>
      <p:ext uri="{BB962C8B-B14F-4D97-AF65-F5344CB8AC3E}">
        <p14:creationId xmlns:p14="http://schemas.microsoft.com/office/powerpoint/2010/main" val="1036081668"/>
      </p:ext>
    </p:extLst>
  </p:cSld>
  <p:clrMap bg1="lt1" tx1="dk1" bg2="lt2" tx2="dk2" accent1="accent1" accent2="accent2" accent3="accent3" accent4="accent4" accent5="accent5" accent6="accent6" hlink="hlink" folHlink="folHlink"/>
  <p:sldLayoutIdLst>
    <p:sldLayoutId id="2147496857" r:id="rId1"/>
    <p:sldLayoutId id="2147496858" r:id="rId2"/>
    <p:sldLayoutId id="2147496859" r:id="rId3"/>
    <p:sldLayoutId id="2147496860" r:id="rId4"/>
    <p:sldLayoutId id="2147496861" r:id="rId5"/>
    <p:sldLayoutId id="2147496862" r:id="rId6"/>
    <p:sldLayoutId id="2147496863" r:id="rId7"/>
    <p:sldLayoutId id="2147496864" r:id="rId8"/>
    <p:sldLayoutId id="2147496865" r:id="rId9"/>
    <p:sldLayoutId id="2147496866" r:id="rId10"/>
    <p:sldLayoutId id="2147496867"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05" charset="0"/>
        </a:defRPr>
      </a:lvl6pPr>
      <a:lvl7pPr marL="914400" algn="ctr" rtl="0" fontAlgn="base">
        <a:spcBef>
          <a:spcPct val="0"/>
        </a:spcBef>
        <a:spcAft>
          <a:spcPct val="0"/>
        </a:spcAft>
        <a:defRPr sz="4400">
          <a:solidFill>
            <a:schemeClr val="tx2"/>
          </a:solidFill>
          <a:latin typeface="Arial" pitchFamily="-105" charset="0"/>
        </a:defRPr>
      </a:lvl7pPr>
      <a:lvl8pPr marL="1371600" algn="ctr" rtl="0" fontAlgn="base">
        <a:spcBef>
          <a:spcPct val="0"/>
        </a:spcBef>
        <a:spcAft>
          <a:spcPct val="0"/>
        </a:spcAft>
        <a:defRPr sz="4400">
          <a:solidFill>
            <a:schemeClr val="tx2"/>
          </a:solidFill>
          <a:latin typeface="Arial" pitchFamily="-105" charset="0"/>
        </a:defRPr>
      </a:lvl8pPr>
      <a:lvl9pPr marL="1828800" algn="ctr" rtl="0" fontAlgn="base">
        <a:spcBef>
          <a:spcPct val="0"/>
        </a:spcBef>
        <a:spcAft>
          <a:spcPct val="0"/>
        </a:spcAft>
        <a:defRPr sz="4400">
          <a:solidFill>
            <a:schemeClr val="tx2"/>
          </a:solidFill>
          <a:latin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rgbClr val="000005"/>
        </a:solidFill>
        <a:effectLst/>
      </p:bgPr>
    </p:bg>
    <p:spTree>
      <p:nvGrpSpPr>
        <p:cNvPr id="1" name=""/>
        <p:cNvGrpSpPr/>
        <p:nvPr/>
      </p:nvGrpSpPr>
      <p:grpSpPr>
        <a:xfrm>
          <a:off x="0" y="0"/>
          <a:ext cx="0" cy="0"/>
          <a:chOff x="0" y="0"/>
          <a:chExt cx="0" cy="0"/>
        </a:xfrm>
      </p:grpSpPr>
      <p:sp>
        <p:nvSpPr>
          <p:cNvPr id="39978" name="Rectangle 42">
            <a:extLst>
              <a:ext uri="{FF2B5EF4-FFF2-40B4-BE49-F238E27FC236}">
                <a16:creationId xmlns:a16="http://schemas.microsoft.com/office/drawing/2014/main" id="{7A97B646-EDEF-4CDD-890B-05EFBAFBE32B}"/>
              </a:ext>
            </a:extLst>
          </p:cNvPr>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9979" name="Rectangle 43">
            <a:extLst>
              <a:ext uri="{FF2B5EF4-FFF2-40B4-BE49-F238E27FC236}">
                <a16:creationId xmlns:a16="http://schemas.microsoft.com/office/drawing/2014/main" id="{037C50C0-FA70-4E84-BE1D-02BCFC70A232}"/>
              </a:ext>
            </a:extLst>
          </p:cNvPr>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80" name="Rectangle 44">
            <a:extLst>
              <a:ext uri="{FF2B5EF4-FFF2-40B4-BE49-F238E27FC236}">
                <a16:creationId xmlns:a16="http://schemas.microsoft.com/office/drawing/2014/main" id="{7436C6E9-325F-491A-B2A4-A17BF673FF42}"/>
              </a:ext>
            </a:extLst>
          </p:cNvPr>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Arial" charset="0"/>
                <a:cs typeface="Arial" charset="0"/>
              </a:defRPr>
            </a:lvl1pPr>
          </a:lstStyle>
          <a:p>
            <a:pPr>
              <a:defRPr/>
            </a:pPr>
            <a:endParaRPr lang="en-US"/>
          </a:p>
        </p:txBody>
      </p:sp>
      <p:sp>
        <p:nvSpPr>
          <p:cNvPr id="39981" name="Rectangle 45">
            <a:extLst>
              <a:ext uri="{FF2B5EF4-FFF2-40B4-BE49-F238E27FC236}">
                <a16:creationId xmlns:a16="http://schemas.microsoft.com/office/drawing/2014/main" id="{91178F25-940F-407B-91F0-A4C20F41EC44}"/>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Arial" charset="0"/>
                <a:cs typeface="Arial" charset="0"/>
              </a:defRPr>
            </a:lvl1pPr>
          </a:lstStyle>
          <a:p>
            <a:pPr>
              <a:defRPr/>
            </a:pPr>
            <a:endParaRPr lang="en-US"/>
          </a:p>
        </p:txBody>
      </p:sp>
      <p:sp>
        <p:nvSpPr>
          <p:cNvPr id="39982" name="Rectangle 46">
            <a:extLst>
              <a:ext uri="{FF2B5EF4-FFF2-40B4-BE49-F238E27FC236}">
                <a16:creationId xmlns:a16="http://schemas.microsoft.com/office/drawing/2014/main" id="{86CDE9B8-493F-4383-8119-8FFCA2B02591}"/>
              </a:ext>
            </a:extLst>
          </p:cNvPr>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80"/>
                  </a:outerShdw>
                </a:effectLst>
              </a:defRPr>
            </a:lvl1pPr>
          </a:lstStyle>
          <a:p>
            <a:fld id="{157E62BB-5A2C-4A16-8464-92555A2B36B2}" type="slidenum">
              <a:rPr lang="en-US" altLang="en-US"/>
              <a:pPr/>
              <a:t>‹#›</a:t>
            </a:fld>
            <a:endParaRPr lang="en-US" altLang="en-US"/>
          </a:p>
        </p:txBody>
      </p:sp>
    </p:spTree>
    <p:extLst>
      <p:ext uri="{BB962C8B-B14F-4D97-AF65-F5344CB8AC3E}">
        <p14:creationId xmlns:p14="http://schemas.microsoft.com/office/powerpoint/2010/main" val="283604650"/>
      </p:ext>
    </p:extLst>
  </p:cSld>
  <p:clrMap bg1="dk2" tx1="lt1" bg2="dk1" tx2="lt2" accent1="accent1" accent2="accent2" accent3="accent3" accent4="accent4" accent5="accent5" accent6="accent6" hlink="hlink" folHlink="folHlink"/>
  <p:sldLayoutIdLst>
    <p:sldLayoutId id="2147496869" r:id="rId1"/>
    <p:sldLayoutId id="2147496870" r:id="rId2"/>
    <p:sldLayoutId id="2147496871" r:id="rId3"/>
    <p:sldLayoutId id="2147496872" r:id="rId4"/>
    <p:sldLayoutId id="2147496873" r:id="rId5"/>
    <p:sldLayoutId id="2147496874" r:id="rId6"/>
    <p:sldLayoutId id="2147496875" r:id="rId7"/>
    <p:sldLayoutId id="2147496876" r:id="rId8"/>
    <p:sldLayoutId id="2147496877" r:id="rId9"/>
    <p:sldLayoutId id="2147496878" r:id="rId10"/>
    <p:sldLayoutId id="2147496879" r:id="rId11"/>
    <p:sldLayoutId id="2147496880"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anose="05000000000000000000" pitchFamily="2" charset="2"/>
        <a:buBlip>
          <a:blip r:embed="rId14"/>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SzPct val="90000"/>
        <a:buFont typeface="Wingdings" panose="05000000000000000000" pitchFamily="2" charset="2"/>
        <a:buBlip>
          <a:blip r:embed="rId15"/>
        </a:buBlip>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90000"/>
        <a:buFont typeface="Wingdings" panose="05000000000000000000" pitchFamily="2" charset="2"/>
        <a:buBlip>
          <a:blip r:embed="rId16"/>
        </a:buBlip>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90000"/>
        <a:buFont typeface="Wingdings" charset="2"/>
        <a:buBlip>
          <a:blip r:embed="rId16"/>
        </a:buBlip>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90000"/>
        <a:buFont typeface="Wingdings" charset="2"/>
        <a:buBlip>
          <a:blip r:embed="rId16"/>
        </a:buBlip>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90000"/>
        <a:buFont typeface="Wingdings" charset="2"/>
        <a:buBlip>
          <a:blip r:embed="rId16"/>
        </a:buBlip>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90000"/>
        <a:buFont typeface="Wingdings" charset="2"/>
        <a:buBlip>
          <a:blip r:embed="rId16"/>
        </a:buBlip>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7" name="Rectangle 3">
            <a:extLst>
              <a:ext uri="{FF2B5EF4-FFF2-40B4-BE49-F238E27FC236}">
                <a16:creationId xmlns:a16="http://schemas.microsoft.com/office/drawing/2014/main" id="{14422C13-E8D9-45E8-967F-56F15B2676E7}"/>
              </a:ext>
            </a:extLst>
          </p:cNvPr>
          <p:cNvSpPr>
            <a:spLocks noGrp="1" noChangeArrowheads="1"/>
          </p:cNvSpPr>
          <p:nvPr>
            <p:ph type="title"/>
          </p:nvPr>
        </p:nvSpPr>
        <p:spPr bwMode="auto">
          <a:xfrm>
            <a:off x="0" y="609600"/>
            <a:ext cx="9144000" cy="11430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p>
            <a:pPr lvl="0"/>
            <a:r>
              <a:rPr lang="en-US" dirty="0"/>
              <a:t>Click to edit Master title style</a:t>
            </a:r>
          </a:p>
        </p:txBody>
      </p:sp>
      <p:sp>
        <p:nvSpPr>
          <p:cNvPr id="16387" name="Rectangle 4">
            <a:extLst>
              <a:ext uri="{FF2B5EF4-FFF2-40B4-BE49-F238E27FC236}">
                <a16:creationId xmlns:a16="http://schemas.microsoft.com/office/drawing/2014/main" id="{DAC6C7BD-83EE-4B7D-9410-3089AF760760}"/>
              </a:ext>
            </a:extLst>
          </p:cNvPr>
          <p:cNvSpPr>
            <a:spLocks noGrp="1" noChangeArrowheads="1"/>
          </p:cNvSpPr>
          <p:nvPr>
            <p:ph type="body" idx="1"/>
          </p:nvPr>
        </p:nvSpPr>
        <p:spPr bwMode="auto">
          <a:xfrm>
            <a:off x="381000" y="1981200"/>
            <a:ext cx="8534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7" rIns="92075" bIns="46037"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9" name="Rectangle 5">
            <a:extLst>
              <a:ext uri="{FF2B5EF4-FFF2-40B4-BE49-F238E27FC236}">
                <a16:creationId xmlns:a16="http://schemas.microsoft.com/office/drawing/2014/main" id="{1D9E322A-ED1B-4711-BB5C-721C3CF7A60B}"/>
              </a:ext>
            </a:extLst>
          </p:cNvPr>
          <p:cNvSpPr>
            <a:spLocks noGrp="1" noChangeArrowheads="1"/>
          </p:cNvSpPr>
          <p:nvPr>
            <p:ph type="dt" sz="half" idx="2"/>
          </p:nvPr>
        </p:nvSpPr>
        <p:spPr bwMode="auto">
          <a:xfrm>
            <a:off x="304800" y="6248400"/>
            <a:ext cx="19050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a:defRPr sz="1400">
                <a:solidFill>
                  <a:srgbClr val="FFFFFF"/>
                </a:solidFill>
              </a:defRPr>
            </a:lvl1pPr>
          </a:lstStyle>
          <a:p>
            <a:fld id="{FC88EA21-B26D-4CDE-AC1D-374A8B229E2E}" type="datetime1">
              <a:rPr lang="en-US" altLang="en-US"/>
              <a:pPr/>
              <a:t>3/6/24</a:t>
            </a:fld>
            <a:endParaRPr lang="en-US" altLang="en-US"/>
          </a:p>
        </p:txBody>
      </p:sp>
      <p:sp>
        <p:nvSpPr>
          <p:cNvPr id="1030" name="Rectangle 6">
            <a:extLst>
              <a:ext uri="{FF2B5EF4-FFF2-40B4-BE49-F238E27FC236}">
                <a16:creationId xmlns:a16="http://schemas.microsoft.com/office/drawing/2014/main" id="{9619BEB3-389D-4CA6-99E7-7C1E25720B58}"/>
              </a:ext>
            </a:extLst>
          </p:cNvPr>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algn="ctr">
              <a:defRPr sz="1400">
                <a:solidFill>
                  <a:srgbClr val="FFFFFF"/>
                </a:solidFill>
                <a:latin typeface="+mn-lt"/>
                <a:ea typeface="+mn-ea"/>
                <a:cs typeface="+mn-cs"/>
              </a:defRPr>
            </a:lvl1pPr>
          </a:lstStyle>
          <a:p>
            <a:pPr>
              <a:defRPr/>
            </a:pPr>
            <a:endParaRPr lang="en-US"/>
          </a:p>
        </p:txBody>
      </p:sp>
      <p:sp>
        <p:nvSpPr>
          <p:cNvPr id="1031" name="Rectangle 7">
            <a:extLst>
              <a:ext uri="{FF2B5EF4-FFF2-40B4-BE49-F238E27FC236}">
                <a16:creationId xmlns:a16="http://schemas.microsoft.com/office/drawing/2014/main" id="{915C29BD-A7C4-4AAF-A43C-7524DA92C5AE}"/>
              </a:ext>
            </a:extLst>
          </p:cNvPr>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r">
              <a:defRPr sz="1400">
                <a:solidFill>
                  <a:srgbClr val="FFFFFF"/>
                </a:solidFill>
              </a:defRPr>
            </a:lvl1pPr>
          </a:lstStyle>
          <a:p>
            <a:fld id="{29020509-EF8E-403C-B45A-7BA0C628A675}" type="slidenum">
              <a:rPr lang="en-US" altLang="en-US"/>
              <a:pPr/>
              <a:t>‹#›</a:t>
            </a:fld>
            <a:endParaRPr lang="en-US" altLang="en-US"/>
          </a:p>
        </p:txBody>
      </p:sp>
    </p:spTree>
    <p:extLst>
      <p:ext uri="{BB962C8B-B14F-4D97-AF65-F5344CB8AC3E}">
        <p14:creationId xmlns:p14="http://schemas.microsoft.com/office/powerpoint/2010/main" val="3911044325"/>
      </p:ext>
    </p:extLst>
  </p:cSld>
  <p:clrMap bg1="dk2" tx1="lt1" bg2="dk1" tx2="lt2" accent1="accent1" accent2="accent2" accent3="accent3" accent4="accent4" accent5="accent5" accent6="accent6" hlink="hlink" folHlink="folHlink"/>
  <p:sldLayoutIdLst>
    <p:sldLayoutId id="2147496882" r:id="rId1"/>
  </p:sldLayoutIdLst>
  <p:txStyles>
    <p:titleStyle>
      <a:lvl1pPr algn="ctr" rtl="0" eaLnBrk="0" fontAlgn="base" hangingPunct="0">
        <a:lnSpc>
          <a:spcPct val="70000"/>
        </a:lnSpc>
        <a:spcBef>
          <a:spcPct val="0"/>
        </a:spcBef>
        <a:spcAft>
          <a:spcPct val="0"/>
        </a:spcAft>
        <a:defRPr sz="4800" b="1">
          <a:solidFill>
            <a:schemeClr val="tx2"/>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Arial" charset="0"/>
        </a:defRPr>
      </a:lvl2pPr>
      <a:lvl3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Arial" charset="0"/>
        </a:defRPr>
      </a:lvl3pPr>
      <a:lvl4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Arial" charset="0"/>
        </a:defRPr>
      </a:lvl4pPr>
      <a:lvl5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Arial" charset="0"/>
        </a:defRPr>
      </a:lvl5pPr>
      <a:lvl6pPr marL="457200" algn="l" rtl="0" fontAlgn="base">
        <a:lnSpc>
          <a:spcPct val="70000"/>
        </a:lnSpc>
        <a:spcBef>
          <a:spcPct val="0"/>
        </a:spcBef>
        <a:spcAft>
          <a:spcPct val="0"/>
        </a:spcAft>
        <a:defRPr sz="4800" b="1">
          <a:solidFill>
            <a:schemeClr val="tx2"/>
          </a:solidFill>
          <a:latin typeface="Arial Narrow" pitchFamily="34" charset="0"/>
        </a:defRPr>
      </a:lvl6pPr>
      <a:lvl7pPr marL="914400" algn="l" rtl="0" fontAlgn="base">
        <a:lnSpc>
          <a:spcPct val="70000"/>
        </a:lnSpc>
        <a:spcBef>
          <a:spcPct val="0"/>
        </a:spcBef>
        <a:spcAft>
          <a:spcPct val="0"/>
        </a:spcAft>
        <a:defRPr sz="4800" b="1">
          <a:solidFill>
            <a:schemeClr val="tx2"/>
          </a:solidFill>
          <a:latin typeface="Arial Narrow" pitchFamily="34" charset="0"/>
        </a:defRPr>
      </a:lvl7pPr>
      <a:lvl8pPr marL="1371600" algn="l" rtl="0" fontAlgn="base">
        <a:lnSpc>
          <a:spcPct val="70000"/>
        </a:lnSpc>
        <a:spcBef>
          <a:spcPct val="0"/>
        </a:spcBef>
        <a:spcAft>
          <a:spcPct val="0"/>
        </a:spcAft>
        <a:defRPr sz="4800" b="1">
          <a:solidFill>
            <a:schemeClr val="tx2"/>
          </a:solidFill>
          <a:latin typeface="Arial Narrow" pitchFamily="34" charset="0"/>
        </a:defRPr>
      </a:lvl8pPr>
      <a:lvl9pPr marL="1828800" algn="l" rtl="0" fontAlgn="base">
        <a:lnSpc>
          <a:spcPct val="70000"/>
        </a:lnSpc>
        <a:spcBef>
          <a:spcPct val="0"/>
        </a:spcBef>
        <a:spcAft>
          <a:spcPct val="0"/>
        </a:spcAft>
        <a:defRPr sz="4800" b="1">
          <a:solidFill>
            <a:schemeClr val="tx2"/>
          </a:solidFill>
          <a:latin typeface="Arial Narrow" pitchFamily="34" charset="0"/>
        </a:defRPr>
      </a:lvl9pPr>
    </p:titleStyle>
    <p:bodyStyle>
      <a:lvl1pPr marL="342900" indent="-342900" algn="l" rtl="0" eaLnBrk="0" fontAlgn="base" hangingPunct="0">
        <a:spcBef>
          <a:spcPct val="20000"/>
        </a:spcBef>
        <a:spcAft>
          <a:spcPct val="0"/>
        </a:spcAft>
        <a:buClr>
          <a:schemeClr val="hlink"/>
        </a:buClr>
        <a:buSzPct val="60000"/>
        <a:buFont typeface="Wingdings" panose="05000000000000000000" pitchFamily="2" charset="2"/>
        <a:buChar char="n"/>
        <a:defRPr sz="28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65000"/>
        <a:buFont typeface="Wingdings" panose="05000000000000000000" pitchFamily="2" charset="2"/>
        <a:buChar char="u"/>
        <a:defRPr sz="26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hlink"/>
        </a:buClr>
        <a:buSzPct val="65000"/>
        <a:buFont typeface="Wingdings" panose="05000000000000000000" pitchFamily="2" charset="2"/>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hlink"/>
        </a:buClr>
        <a:buSzPct val="100000"/>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rgbClr val="000005"/>
        </a:solidFill>
        <a:effectLst/>
      </p:bgPr>
    </p:bg>
    <p:spTree>
      <p:nvGrpSpPr>
        <p:cNvPr id="1" name=""/>
        <p:cNvGrpSpPr/>
        <p:nvPr/>
      </p:nvGrpSpPr>
      <p:grpSpPr>
        <a:xfrm>
          <a:off x="0" y="0"/>
          <a:ext cx="0" cy="0"/>
          <a:chOff x="0" y="0"/>
          <a:chExt cx="0" cy="0"/>
        </a:xfrm>
      </p:grpSpPr>
      <p:sp>
        <p:nvSpPr>
          <p:cNvPr id="39978" name="Rectangle 42">
            <a:extLst>
              <a:ext uri="{FF2B5EF4-FFF2-40B4-BE49-F238E27FC236}">
                <a16:creationId xmlns:a16="http://schemas.microsoft.com/office/drawing/2014/main" id="{D4A78E73-3A9E-420E-803F-3CE83E436F4C}"/>
              </a:ext>
            </a:extLst>
          </p:cNvPr>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9979" name="Rectangle 43">
            <a:extLst>
              <a:ext uri="{FF2B5EF4-FFF2-40B4-BE49-F238E27FC236}">
                <a16:creationId xmlns:a16="http://schemas.microsoft.com/office/drawing/2014/main" id="{AE22BD75-2D95-475B-9C13-7460BE200520}"/>
              </a:ext>
            </a:extLst>
          </p:cNvPr>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80" name="Rectangle 44">
            <a:extLst>
              <a:ext uri="{FF2B5EF4-FFF2-40B4-BE49-F238E27FC236}">
                <a16:creationId xmlns:a16="http://schemas.microsoft.com/office/drawing/2014/main" id="{79954994-8284-49C8-8D41-5E5450DC29BB}"/>
              </a:ext>
            </a:extLst>
          </p:cNvPr>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cs typeface="Arial" charset="0"/>
              </a:defRPr>
            </a:lvl1pPr>
          </a:lstStyle>
          <a:p>
            <a:pPr>
              <a:defRPr/>
            </a:pPr>
            <a:endParaRPr lang="en-US"/>
          </a:p>
        </p:txBody>
      </p:sp>
      <p:sp>
        <p:nvSpPr>
          <p:cNvPr id="39981" name="Rectangle 45">
            <a:extLst>
              <a:ext uri="{FF2B5EF4-FFF2-40B4-BE49-F238E27FC236}">
                <a16:creationId xmlns:a16="http://schemas.microsoft.com/office/drawing/2014/main" id="{54C485ED-4DB5-4903-91FB-7C04FFE3C605}"/>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cs typeface="Arial" charset="0"/>
              </a:defRPr>
            </a:lvl1pPr>
          </a:lstStyle>
          <a:p>
            <a:pPr>
              <a:defRPr/>
            </a:pPr>
            <a:endParaRPr lang="en-US"/>
          </a:p>
        </p:txBody>
      </p:sp>
      <p:sp>
        <p:nvSpPr>
          <p:cNvPr id="39982" name="Rectangle 46">
            <a:extLst>
              <a:ext uri="{FF2B5EF4-FFF2-40B4-BE49-F238E27FC236}">
                <a16:creationId xmlns:a16="http://schemas.microsoft.com/office/drawing/2014/main" id="{13EE1718-0845-4625-A618-5567987E380A}"/>
              </a:ext>
            </a:extLst>
          </p:cNvPr>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80"/>
                  </a:outerShdw>
                </a:effectLst>
              </a:defRPr>
            </a:lvl1pPr>
          </a:lstStyle>
          <a:p>
            <a:fld id="{E1A47643-FDAB-4E9F-97B1-F0C8552B916A}" type="slidenum">
              <a:rPr lang="en-US" altLang="en-US"/>
              <a:pPr/>
              <a:t>‹#›</a:t>
            </a:fld>
            <a:endParaRPr lang="en-US" altLang="en-US"/>
          </a:p>
        </p:txBody>
      </p:sp>
    </p:spTree>
    <p:extLst>
      <p:ext uri="{BB962C8B-B14F-4D97-AF65-F5344CB8AC3E}">
        <p14:creationId xmlns:p14="http://schemas.microsoft.com/office/powerpoint/2010/main" val="2182289759"/>
      </p:ext>
    </p:extLst>
  </p:cSld>
  <p:clrMap bg1="dk2" tx1="lt1" bg2="dk1" tx2="lt2" accent1="accent1" accent2="accent2" accent3="accent3" accent4="accent4" accent5="accent5" accent6="accent6" hlink="hlink" folHlink="folHlink"/>
  <p:sldLayoutIdLst>
    <p:sldLayoutId id="2147496884"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anose="05000000000000000000"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SzPct val="90000"/>
        <a:buFont typeface="Wingdings" panose="05000000000000000000" pitchFamily="2" charset="2"/>
        <a:buBlip>
          <a:blip r:embed="rId4"/>
        </a:buBlip>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90000"/>
        <a:buFont typeface="Wingdings" panose="05000000000000000000" pitchFamily="2" charset="2"/>
        <a:buBlip>
          <a:blip r:embed="rId5"/>
        </a:buBlip>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90000"/>
        <a:buFont typeface="Wingdings" charset="2"/>
        <a:buBlip>
          <a:blip r:embed="rId5"/>
        </a:buBlip>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90000"/>
        <a:buFont typeface="Wingdings" charset="2"/>
        <a:buBlip>
          <a:blip r:embed="rId5"/>
        </a:buBlip>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90000"/>
        <a:buFont typeface="Wingdings" charset="2"/>
        <a:buBlip>
          <a:blip r:embed="rId5"/>
        </a:buBlip>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90000"/>
        <a:buFont typeface="Wingdings" charset="2"/>
        <a:buBlip>
          <a:blip r:embed="rId5"/>
        </a:buBlip>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D4871077-AC62-41BC-8CEF-830A8270B448}"/>
              </a:ext>
            </a:extLst>
          </p:cNvPr>
          <p:cNvSpPr>
            <a:spLocks noGrp="1" noChangeArrowheads="1"/>
          </p:cNvSpPr>
          <p:nvPr>
            <p:ph type="title"/>
          </p:nvPr>
        </p:nvSpPr>
        <p:spPr bwMode="auto">
          <a:xfrm>
            <a:off x="457200" y="274638"/>
            <a:ext cx="8229600" cy="1143000"/>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E143C540-067A-417F-B311-5D772AEACFC3}"/>
              </a:ext>
            </a:extLst>
          </p:cNvPr>
          <p:cNvSpPr>
            <a:spLocks noGrp="1" noChangeArrowheads="1"/>
          </p:cNvSpPr>
          <p:nvPr>
            <p:ph type="body" idx="1"/>
          </p:nvPr>
        </p:nvSpPr>
        <p:spPr bwMode="auto">
          <a:xfrm>
            <a:off x="457200" y="1600200"/>
            <a:ext cx="8229600" cy="4525963"/>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a:extLst>
              <a:ext uri="{FF2B5EF4-FFF2-40B4-BE49-F238E27FC236}">
                <a16:creationId xmlns:a16="http://schemas.microsoft.com/office/drawing/2014/main" id="{CD12CF7E-7A90-4ABA-B6E3-AE18BAEDF9A0}"/>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Arial" pitchFamily="-107" charset="0"/>
                <a:cs typeface="Arial" pitchFamily="-107" charset="0"/>
              </a:defRPr>
            </a:lvl1pPr>
          </a:lstStyle>
          <a:p>
            <a:pPr>
              <a:defRPr/>
            </a:pPr>
            <a:endParaRPr lang="en-US"/>
          </a:p>
        </p:txBody>
      </p:sp>
      <p:sp>
        <p:nvSpPr>
          <p:cNvPr id="1029" name="Rectangle 5">
            <a:extLst>
              <a:ext uri="{FF2B5EF4-FFF2-40B4-BE49-F238E27FC236}">
                <a16:creationId xmlns:a16="http://schemas.microsoft.com/office/drawing/2014/main" id="{CDC7F257-1E4B-4616-95DB-4B07030F30A8}"/>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Arial" pitchFamily="-107" charset="0"/>
                <a:cs typeface="Arial" pitchFamily="-107" charset="0"/>
              </a:defRPr>
            </a:lvl1pPr>
          </a:lstStyle>
          <a:p>
            <a:pPr>
              <a:defRPr/>
            </a:pPr>
            <a:endParaRPr lang="en-US"/>
          </a:p>
        </p:txBody>
      </p:sp>
      <p:sp>
        <p:nvSpPr>
          <p:cNvPr id="1030" name="Rectangle 6">
            <a:extLst>
              <a:ext uri="{FF2B5EF4-FFF2-40B4-BE49-F238E27FC236}">
                <a16:creationId xmlns:a16="http://schemas.microsoft.com/office/drawing/2014/main" id="{79CB9A18-B476-4A19-9373-EA593FCC2488}"/>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fld id="{E89FB079-5B12-4491-8B02-610006D5E5DF}" type="slidenum">
              <a:rPr lang="en-US" altLang="en-US"/>
              <a:pPr/>
              <a:t>‹#›</a:t>
            </a:fld>
            <a:endParaRPr lang="en-US" altLang="en-US"/>
          </a:p>
        </p:txBody>
      </p:sp>
    </p:spTree>
    <p:extLst>
      <p:ext uri="{BB962C8B-B14F-4D97-AF65-F5344CB8AC3E}">
        <p14:creationId xmlns:p14="http://schemas.microsoft.com/office/powerpoint/2010/main" val="2976490645"/>
      </p:ext>
    </p:extLst>
  </p:cSld>
  <p:clrMap bg1="lt1" tx1="dk1" bg2="lt2" tx2="dk2" accent1="accent1" accent2="accent2" accent3="accent3" accent4="accent4" accent5="accent5" accent6="accent6" hlink="hlink" folHlink="folHlink"/>
  <p:sldLayoutIdLst>
    <p:sldLayoutId id="2147496886" r:id="rId1"/>
  </p:sldLayoutIdLst>
  <p:txStyles>
    <p:titleStyle>
      <a:lvl1pPr algn="ctr" rtl="0" eaLnBrk="0" fontAlgn="base" hangingPunct="0">
        <a:spcBef>
          <a:spcPct val="0"/>
        </a:spcBef>
        <a:spcAft>
          <a:spcPct val="0"/>
        </a:spcAft>
        <a:defRPr sz="4400" b="1">
          <a:solidFill>
            <a:srgbClr val="FFFFFF"/>
          </a:solidFill>
          <a:effectLst>
            <a:outerShdw blurRad="38100" dist="38100" dir="2700000" algn="tl">
              <a:srgbClr val="000000">
                <a:alpha val="43137"/>
              </a:srgbClr>
            </a:outerShdw>
          </a:effectLst>
          <a:latin typeface="+mj-lt"/>
          <a:ea typeface="+mj-ea"/>
          <a:cs typeface="+mj-cs"/>
        </a:defRPr>
      </a:lvl1pPr>
      <a:lvl2pPr algn="ctr" rtl="0" eaLnBrk="0" fontAlgn="base" hangingPunct="0">
        <a:spcBef>
          <a:spcPct val="0"/>
        </a:spcBef>
        <a:spcAft>
          <a:spcPct val="0"/>
        </a:spcAft>
        <a:defRPr sz="4400" b="1">
          <a:solidFill>
            <a:srgbClr val="FFFFFF"/>
          </a:solidFill>
          <a:latin typeface="Arial" pitchFamily="-107" charset="0"/>
          <a:ea typeface="Arial" pitchFamily="-107"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Arial" pitchFamily="-107"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Arial" pitchFamily="-107"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Arial" pitchFamily="-107" charset="0"/>
          <a:cs typeface="Arial" pitchFamily="-107" charset="0"/>
        </a:defRPr>
      </a:lvl5pPr>
      <a:lvl6pPr marL="4572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144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716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288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2900" indent="-342900"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mn-ea"/>
          <a:cs typeface="+mn-cs"/>
        </a:defRPr>
      </a:lvl1pPr>
      <a:lvl2pPr marL="742950" indent="-28575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43000" indent="-22860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6002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574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26626" name="Group 2">
            <a:extLst>
              <a:ext uri="{FF2B5EF4-FFF2-40B4-BE49-F238E27FC236}">
                <a16:creationId xmlns:a16="http://schemas.microsoft.com/office/drawing/2014/main" id="{1AD5F962-194E-48BD-8CC4-4F122A27A130}"/>
              </a:ext>
            </a:extLst>
          </p:cNvPr>
          <p:cNvGrpSpPr>
            <a:grpSpLocks/>
          </p:cNvGrpSpPr>
          <p:nvPr/>
        </p:nvGrpSpPr>
        <p:grpSpPr bwMode="auto">
          <a:xfrm>
            <a:off x="0" y="1588"/>
            <a:ext cx="9132888" cy="6845300"/>
            <a:chOff x="0" y="1"/>
            <a:chExt cx="5753" cy="4312"/>
          </a:xfrm>
        </p:grpSpPr>
        <p:sp>
          <p:nvSpPr>
            <p:cNvPr id="6147" name="Freeform 3">
              <a:extLst>
                <a:ext uri="{FF2B5EF4-FFF2-40B4-BE49-F238E27FC236}">
                  <a16:creationId xmlns:a16="http://schemas.microsoft.com/office/drawing/2014/main" id="{09923EE4-785C-48BE-B125-B8CA617ACBBC}"/>
                </a:ext>
              </a:extLst>
            </p:cNvPr>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sz="2400">
                <a:solidFill>
                  <a:srgbClr val="FFFFFF"/>
                </a:solidFill>
                <a:latin typeface="Times New Roman"/>
                <a:ea typeface="Arial" charset="0"/>
                <a:cs typeface="Arial" charset="0"/>
              </a:endParaRPr>
            </a:p>
          </p:txBody>
        </p:sp>
        <p:sp>
          <p:nvSpPr>
            <p:cNvPr id="6148" name="Arc 4">
              <a:extLst>
                <a:ext uri="{FF2B5EF4-FFF2-40B4-BE49-F238E27FC236}">
                  <a16:creationId xmlns:a16="http://schemas.microsoft.com/office/drawing/2014/main" id="{CD8C5141-4E75-4FB4-AA39-BD063404A221}"/>
                </a:ext>
              </a:extLst>
            </p:cNvPr>
            <p:cNvSpPr>
              <a:spLocks/>
            </p:cNvSpPr>
            <p:nvPr/>
          </p:nvSpPr>
          <p:spPr bwMode="auto">
            <a:xfrm>
              <a:off x="0" y="1"/>
              <a:ext cx="5298" cy="431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12700" cap="rnd">
              <a:solidFill>
                <a:schemeClr val="accent2"/>
              </a:solidFill>
              <a:round/>
              <a:headEnd type="none" w="sm" len="sm"/>
              <a:tailEnd type="none" w="sm" len="sm"/>
            </a:ln>
            <a:effectLst/>
          </p:spPr>
          <p:txBody>
            <a:bodyPr wrap="none" anchor="ctr"/>
            <a:lstStyle/>
            <a:p>
              <a:pPr>
                <a:defRPr/>
              </a:pPr>
              <a:endParaRPr lang="en-US" sz="2400">
                <a:solidFill>
                  <a:srgbClr val="FFFFFF"/>
                </a:solidFill>
                <a:latin typeface="Times New Roman"/>
                <a:ea typeface="Arial" charset="0"/>
                <a:cs typeface="Arial" charset="0"/>
              </a:endParaRPr>
            </a:p>
          </p:txBody>
        </p:sp>
      </p:grpSp>
      <p:sp>
        <p:nvSpPr>
          <p:cNvPr id="6149" name="Rectangle 5">
            <a:extLst>
              <a:ext uri="{FF2B5EF4-FFF2-40B4-BE49-F238E27FC236}">
                <a16:creationId xmlns:a16="http://schemas.microsoft.com/office/drawing/2014/main" id="{2E56C7C0-5E15-4A13-B3CB-9F565B90564E}"/>
              </a:ext>
            </a:extLst>
          </p:cNvPr>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50" name="Rectangle 6">
            <a:extLst>
              <a:ext uri="{FF2B5EF4-FFF2-40B4-BE49-F238E27FC236}">
                <a16:creationId xmlns:a16="http://schemas.microsoft.com/office/drawing/2014/main" id="{E124B97F-D806-4DBB-9AAE-CF160CA0F613}"/>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a:extLst>
              <a:ext uri="{FF2B5EF4-FFF2-40B4-BE49-F238E27FC236}">
                <a16:creationId xmlns:a16="http://schemas.microsoft.com/office/drawing/2014/main" id="{C4B3A20F-D530-42A5-9FB6-E409D8089A5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a:extLst>
              <a:ext uri="{FF2B5EF4-FFF2-40B4-BE49-F238E27FC236}">
                <a16:creationId xmlns:a16="http://schemas.microsoft.com/office/drawing/2014/main" id="{815CAC70-837C-4E24-BAF2-F5B3E0CA6B7B}"/>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FF"/>
                </a:solidFill>
                <a:latin typeface="Times New Roman" panose="02020603050405020304" pitchFamily="18" charset="0"/>
                <a:ea typeface="ＭＳ Ｐゴシック" panose="020B0600070205080204" pitchFamily="34" charset="-128"/>
              </a:defRPr>
            </a:lvl1pPr>
          </a:lstStyle>
          <a:p>
            <a:fld id="{13016358-7325-4EA0-B593-0FF7E1C60D5D}" type="slidenum">
              <a:rPr lang="en-US" altLang="en-US"/>
              <a:pPr/>
              <a:t>‹#›</a:t>
            </a:fld>
            <a:endParaRPr lang="en-US" altLang="en-US"/>
          </a:p>
        </p:txBody>
      </p:sp>
      <p:sp>
        <p:nvSpPr>
          <p:cNvPr id="26631" name="Rectangle 9">
            <a:extLst>
              <a:ext uri="{FF2B5EF4-FFF2-40B4-BE49-F238E27FC236}">
                <a16:creationId xmlns:a16="http://schemas.microsoft.com/office/drawing/2014/main" id="{7B2BD069-692E-4422-8B40-553AF4055D94}"/>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2862589463"/>
      </p:ext>
    </p:extLst>
  </p:cSld>
  <p:clrMap bg1="dk2" tx1="lt1" bg2="dk1" tx2="lt2" accent1="accent1" accent2="accent2" accent3="accent3" accent4="accent4" accent5="accent5" accent6="accent6" hlink="hlink" folHlink="folHlink"/>
  <p:sldLayoutIdLst>
    <p:sldLayoutId id="2147496888"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panose="05000000000000000000" pitchFamily="2" charset="2"/>
        <a:buChar char="l"/>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lr>
          <a:schemeClr val="accent1"/>
        </a:buClr>
        <a:buSzPct val="60000"/>
        <a:buFont typeface="Wingdings" panose="05000000000000000000" pitchFamily="2" charset="2"/>
        <a:buChar char="l"/>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xml"/><Relationship Id="rId1" Type="http://schemas.openxmlformats.org/officeDocument/2006/relationships/slideLayout" Target="../slideLayouts/slideLayout240.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41.xml"/></Relationships>
</file>

<file path=ppt/slides/_rels/slide10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88.xml"/><Relationship Id="rId1" Type="http://schemas.openxmlformats.org/officeDocument/2006/relationships/slideLayout" Target="../slideLayouts/slideLayout77.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521.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521.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94.xml"/><Relationship Id="rId1" Type="http://schemas.openxmlformats.org/officeDocument/2006/relationships/slideLayout" Target="../slideLayouts/slideLayout14.xml"/><Relationship Id="rId4" Type="http://schemas.openxmlformats.org/officeDocument/2006/relationships/image" Target="../media/image92.jpeg"/></Relationships>
</file>

<file path=ppt/slides/_rels/slide107.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95.xml"/><Relationship Id="rId1" Type="http://schemas.openxmlformats.org/officeDocument/2006/relationships/slideLayout" Target="../slideLayouts/slideLayout2.xml"/><Relationship Id="rId4" Type="http://schemas.openxmlformats.org/officeDocument/2006/relationships/image" Target="../media/image94.jpeg"/></Relationships>
</file>

<file path=ppt/slides/_rels/slide108.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96.xml"/><Relationship Id="rId1" Type="http://schemas.openxmlformats.org/officeDocument/2006/relationships/slideLayout" Target="../slideLayouts/slideLayout14.xml"/></Relationships>
</file>

<file path=ppt/slides/_rels/slide10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97.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xml"/><Relationship Id="rId1" Type="http://schemas.openxmlformats.org/officeDocument/2006/relationships/slideLayout" Target="../slideLayouts/slideLayout241.xml"/></Relationships>
</file>

<file path=ppt/slides/_rels/slide110.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8.xml"/><Relationship Id="rId1" Type="http://schemas.openxmlformats.org/officeDocument/2006/relationships/slideLayout" Target="../slideLayouts/slideLayout1.xml"/><Relationship Id="rId4" Type="http://schemas.openxmlformats.org/officeDocument/2006/relationships/image" Target="../media/image98.jpeg"/></Relationships>
</file>

<file path=ppt/slides/_rels/slide111.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99.xml"/><Relationship Id="rId1" Type="http://schemas.openxmlformats.org/officeDocument/2006/relationships/slideLayout" Target="../slideLayouts/slideLayout1.xml"/><Relationship Id="rId4" Type="http://schemas.openxmlformats.org/officeDocument/2006/relationships/image" Target="../media/image100.jpeg"/></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104.xml"/><Relationship Id="rId1" Type="http://schemas.openxmlformats.org/officeDocument/2006/relationships/slideLayout" Target="../slideLayouts/slideLayout6.xml"/></Relationships>
</file>

<file path=ppt/slides/_rels/slide1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5.xml"/><Relationship Id="rId1" Type="http://schemas.openxmlformats.org/officeDocument/2006/relationships/slideLayout" Target="../slideLayouts/slideLayout65.xml"/></Relationships>
</file>

<file path=ppt/slides/_rels/slide119.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106.xml"/><Relationship Id="rId1" Type="http://schemas.openxmlformats.org/officeDocument/2006/relationships/slideLayout" Target="../slideLayouts/slideLayout76.xml"/></Relationships>
</file>

<file path=ppt/slides/_rels/slide1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xml"/><Relationship Id="rId1" Type="http://schemas.openxmlformats.org/officeDocument/2006/relationships/slideLayout" Target="../slideLayouts/slideLayout371.xml"/></Relationships>
</file>

<file path=ppt/slides/_rels/slide120.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07.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121.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08.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122.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109.xml"/><Relationship Id="rId1" Type="http://schemas.openxmlformats.org/officeDocument/2006/relationships/slideLayout" Target="../slideLayouts/slideLayout81.xml"/></Relationships>
</file>

<file path=ppt/slides/_rels/slide12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10.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124.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11.xml"/><Relationship Id="rId1" Type="http://schemas.openxmlformats.org/officeDocument/2006/relationships/slideLayout" Target="../slideLayouts/slideLayout7.xml"/><Relationship Id="rId5" Type="http://schemas.openxmlformats.org/officeDocument/2006/relationships/image" Target="../media/image106.wmf"/><Relationship Id="rId4" Type="http://schemas.openxmlformats.org/officeDocument/2006/relationships/image" Target="../media/image105.jpeg"/></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image" Target="../media/image108.jpeg"/><Relationship Id="rId1" Type="http://schemas.openxmlformats.org/officeDocument/2006/relationships/slideLayout" Target="../slideLayouts/slideLayout78.xml"/></Relationships>
</file>

<file path=ppt/slides/_rels/slide128.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13.xml"/><Relationship Id="rId1" Type="http://schemas.openxmlformats.org/officeDocument/2006/relationships/slideLayout" Target="../slideLayouts/slideLayout371.xml"/></Relationships>
</file>

<file path=ppt/slides/_rels/slide12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14.xml"/><Relationship Id="rId1" Type="http://schemas.openxmlformats.org/officeDocument/2006/relationships/slideLayout" Target="../slideLayouts/slideLayout371.xml"/></Relationships>
</file>

<file path=ppt/slides/_rels/slide1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8.xml"/><Relationship Id="rId1" Type="http://schemas.openxmlformats.org/officeDocument/2006/relationships/slideLayout" Target="../slideLayouts/slideLayout371.xml"/></Relationships>
</file>

<file path=ppt/slides/_rels/slide130.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15.xml"/><Relationship Id="rId1" Type="http://schemas.openxmlformats.org/officeDocument/2006/relationships/slideLayout" Target="../slideLayouts/slideLayout371.xml"/></Relationships>
</file>

<file path=ppt/slides/_rels/slide131.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6.xml"/><Relationship Id="rId1" Type="http://schemas.openxmlformats.org/officeDocument/2006/relationships/slideLayout" Target="../slideLayouts/slideLayout371.xml"/></Relationships>
</file>

<file path=ppt/slides/_rels/slide132.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17.xml"/><Relationship Id="rId1" Type="http://schemas.openxmlformats.org/officeDocument/2006/relationships/slideLayout" Target="../slideLayouts/slideLayout371.xml"/></Relationships>
</file>

<file path=ppt/slides/_rels/slide133.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18.xml"/><Relationship Id="rId1" Type="http://schemas.openxmlformats.org/officeDocument/2006/relationships/slideLayout" Target="../slideLayouts/slideLayout371.xml"/></Relationships>
</file>

<file path=ppt/slides/_rels/slide134.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19.xml"/><Relationship Id="rId1" Type="http://schemas.openxmlformats.org/officeDocument/2006/relationships/slideLayout" Target="../slideLayouts/slideLayout371.xml"/></Relationships>
</file>

<file path=ppt/slides/_rels/slide135.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20.xml"/><Relationship Id="rId1" Type="http://schemas.openxmlformats.org/officeDocument/2006/relationships/slideLayout" Target="../slideLayouts/slideLayout371.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371.xml"/></Relationships>
</file>

<file path=ppt/slides/_rels/slide137.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22.xml"/><Relationship Id="rId1" Type="http://schemas.openxmlformats.org/officeDocument/2006/relationships/slideLayout" Target="../slideLayouts/slideLayout371.xml"/></Relationships>
</file>

<file path=ppt/slides/_rels/slide13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23.xml"/><Relationship Id="rId1" Type="http://schemas.openxmlformats.org/officeDocument/2006/relationships/slideLayout" Target="../slideLayouts/slideLayout371.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384.xml"/></Relationships>
</file>

<file path=ppt/slides/_rels/slide14.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9.xml"/><Relationship Id="rId1" Type="http://schemas.openxmlformats.org/officeDocument/2006/relationships/slideLayout" Target="../slideLayouts/slideLayout371.xml"/></Relationships>
</file>

<file path=ppt/slides/_rels/slide140.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24.xml"/><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2" Type="http://schemas.openxmlformats.org/officeDocument/2006/relationships/image" Target="../media/image118.jpeg"/><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25.xml"/><Relationship Id="rId1" Type="http://schemas.openxmlformats.org/officeDocument/2006/relationships/slideLayout" Target="../slideLayouts/slideLayout24.xml"/><Relationship Id="rId5" Type="http://schemas.openxmlformats.org/officeDocument/2006/relationships/image" Target="../media/image1.png"/><Relationship Id="rId4" Type="http://schemas.openxmlformats.org/officeDocument/2006/relationships/image" Target="../media/image120.jpeg"/></Relationships>
</file>

<file path=ppt/slides/_rels/slide143.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126.xml"/><Relationship Id="rId1" Type="http://schemas.openxmlformats.org/officeDocument/2006/relationships/slideLayout" Target="../slideLayouts/slideLayout7.xml"/><Relationship Id="rId4" Type="http://schemas.openxmlformats.org/officeDocument/2006/relationships/image" Target="../media/image121.jpeg"/></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145.xml"/></Relationships>
</file>

<file path=ppt/slides/_rels/slide145.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28.xml"/><Relationship Id="rId1" Type="http://schemas.openxmlformats.org/officeDocument/2006/relationships/slideLayout" Target="../slideLayouts/slideLayout371.xml"/></Relationships>
</file>

<file path=ppt/slides/_rels/slide146.xml.rels><?xml version="1.0" encoding="UTF-8" standalone="yes"?>
<Relationships xmlns="http://schemas.openxmlformats.org/package/2006/relationships"><Relationship Id="rId2" Type="http://schemas.openxmlformats.org/officeDocument/2006/relationships/slideLayout" Target="../slideLayouts/slideLayout371.xml"/><Relationship Id="rId1" Type="http://schemas.openxmlformats.org/officeDocument/2006/relationships/themeOverride" Target="../theme/themeOverride4.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30.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14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31.xml"/><Relationship Id="rId1" Type="http://schemas.openxmlformats.org/officeDocument/2006/relationships/slideLayout" Target="../slideLayouts/slideLayout371.xml"/></Relationships>
</file>

<file path=ppt/slides/_rels/slide15.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0.xml"/><Relationship Id="rId1" Type="http://schemas.openxmlformats.org/officeDocument/2006/relationships/slideLayout" Target="../slideLayouts/slideLayout371.xml"/></Relationships>
</file>

<file path=ppt/slides/_rels/slide150.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32.xml"/><Relationship Id="rId1" Type="http://schemas.openxmlformats.org/officeDocument/2006/relationships/slideLayout" Target="../slideLayouts/slideLayout371.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37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153.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438.xml"/></Relationships>
</file>

<file path=ppt/slides/_rels/slide154.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448.xml"/></Relationships>
</file>

<file path=ppt/slides/_rels/slide155.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448.xml"/></Relationships>
</file>

<file path=ppt/slides/_rels/slide156.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448.xml"/></Relationships>
</file>

<file path=ppt/slides/_rels/slide157.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448.xml"/></Relationships>
</file>

<file path=ppt/slides/_rels/slide158.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448.xml"/></Relationships>
</file>

<file path=ppt/slides/_rels/slide159.xml.rels><?xml version="1.0" encoding="UTF-8" standalone="yes"?>
<Relationships xmlns="http://schemas.openxmlformats.org/package/2006/relationships"><Relationship Id="rId3" Type="http://schemas.openxmlformats.org/officeDocument/2006/relationships/notesSlide" Target="../notesSlides/notesSlide134.xml"/><Relationship Id="rId2" Type="http://schemas.openxmlformats.org/officeDocument/2006/relationships/slideLayout" Target="../slideLayouts/slideLayout482.xml"/><Relationship Id="rId1" Type="http://schemas.openxmlformats.org/officeDocument/2006/relationships/themeOverride" Target="../theme/themeOverride5.xml"/><Relationship Id="rId4" Type="http://schemas.openxmlformats.org/officeDocument/2006/relationships/image" Target="../media/image125.jpeg"/></Relationships>
</file>

<file path=ppt/slides/_rels/slide1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1.xml"/><Relationship Id="rId1" Type="http://schemas.openxmlformats.org/officeDocument/2006/relationships/slideLayout" Target="../slideLayouts/slideLayout371.xml"/></Relationships>
</file>

<file path=ppt/slides/_rels/slide160.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539.xml"/></Relationships>
</file>

<file path=ppt/slides/_rels/slide161.xml.rels><?xml version="1.0" encoding="UTF-8" standalone="yes"?>
<Relationships xmlns="http://schemas.openxmlformats.org/package/2006/relationships"><Relationship Id="rId2" Type="http://schemas.openxmlformats.org/officeDocument/2006/relationships/image" Target="../media/image127.jpeg"/><Relationship Id="rId1" Type="http://schemas.openxmlformats.org/officeDocument/2006/relationships/slideLayout" Target="../slideLayouts/slideLayout541.xml"/></Relationships>
</file>

<file path=ppt/slides/_rels/slide162.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35.xml"/><Relationship Id="rId1" Type="http://schemas.openxmlformats.org/officeDocument/2006/relationships/slideLayout" Target="../slideLayouts/slideLayout24.xml"/><Relationship Id="rId4" Type="http://schemas.openxmlformats.org/officeDocument/2006/relationships/image" Target="../media/image1.png"/></Relationships>
</file>

<file path=ppt/slides/_rels/slide163.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36.xml"/><Relationship Id="rId1" Type="http://schemas.openxmlformats.org/officeDocument/2006/relationships/slideLayout" Target="../slideLayouts/slideLayout499.xml"/></Relationships>
</file>

<file path=ppt/slides/_rels/slide164.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37.xml"/><Relationship Id="rId1" Type="http://schemas.openxmlformats.org/officeDocument/2006/relationships/slideLayout" Target="../slideLayouts/slideLayout67.xml"/></Relationships>
</file>

<file path=ppt/slides/_rels/slide165.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38.xml"/><Relationship Id="rId1" Type="http://schemas.openxmlformats.org/officeDocument/2006/relationships/slideLayout" Target="../slideLayouts/slideLayout465.xml"/></Relationships>
</file>

<file path=ppt/slides/_rels/slide166.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39.xml"/><Relationship Id="rId1" Type="http://schemas.openxmlformats.org/officeDocument/2006/relationships/slideLayout" Target="../slideLayouts/slideLayout470.xml"/><Relationship Id="rId5" Type="http://schemas.openxmlformats.org/officeDocument/2006/relationships/image" Target="../media/image134.svg"/><Relationship Id="rId4" Type="http://schemas.openxmlformats.org/officeDocument/2006/relationships/image" Target="../media/image133.png"/></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66.xml"/></Relationships>
</file>

<file path=ppt/slides/_rels/slide168.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41.xml"/><Relationship Id="rId1" Type="http://schemas.openxmlformats.org/officeDocument/2006/relationships/slideLayout" Target="../slideLayouts/slideLayout68.xml"/></Relationships>
</file>

<file path=ppt/slides/_rels/slide169.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42.xml"/><Relationship Id="rId1" Type="http://schemas.openxmlformats.org/officeDocument/2006/relationships/slideLayout" Target="../slideLayouts/slideLayout69.xml"/></Relationships>
</file>

<file path=ppt/slides/_rels/slide17.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2.xml"/><Relationship Id="rId1" Type="http://schemas.openxmlformats.org/officeDocument/2006/relationships/slideLayout" Target="../slideLayouts/slideLayout371.xml"/></Relationships>
</file>

<file path=ppt/slides/_rels/slide170.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43.xml"/><Relationship Id="rId1" Type="http://schemas.openxmlformats.org/officeDocument/2006/relationships/slideLayout" Target="../slideLayouts/slideLayout465.xml"/></Relationships>
</file>

<file path=ppt/slides/_rels/slide171.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44.xml"/><Relationship Id="rId1" Type="http://schemas.openxmlformats.org/officeDocument/2006/relationships/slideLayout" Target="../slideLayouts/slideLayout465.xml"/></Relationships>
</file>

<file path=ppt/slides/_rels/slide172.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45.xml"/><Relationship Id="rId1" Type="http://schemas.openxmlformats.org/officeDocument/2006/relationships/slideLayout" Target="../slideLayouts/slideLayout465.xml"/></Relationships>
</file>

<file path=ppt/slides/_rels/slide173.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46.xml"/><Relationship Id="rId1" Type="http://schemas.openxmlformats.org/officeDocument/2006/relationships/slideLayout" Target="../slideLayouts/slideLayout67.xml"/><Relationship Id="rId4" Type="http://schemas.openxmlformats.org/officeDocument/2006/relationships/image" Target="../media/image139.jpeg"/></Relationships>
</file>

<file path=ppt/slides/_rels/slide174.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47.xml"/><Relationship Id="rId1" Type="http://schemas.openxmlformats.org/officeDocument/2006/relationships/slideLayout" Target="../slideLayouts/slideLayout67.xml"/></Relationships>
</file>

<file path=ppt/slides/_rels/slide175.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48.xml"/><Relationship Id="rId1" Type="http://schemas.openxmlformats.org/officeDocument/2006/relationships/slideLayout" Target="../slideLayouts/slideLayout37.xml"/><Relationship Id="rId4" Type="http://schemas.openxmlformats.org/officeDocument/2006/relationships/image" Target="../media/image141.emf"/></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371.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371.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371.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371.xml"/></Relationships>
</file>

<file path=ppt/slides/_rels/slide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3.xml"/><Relationship Id="rId1" Type="http://schemas.openxmlformats.org/officeDocument/2006/relationships/slideLayout" Target="../slideLayouts/slideLayout434.xml"/></Relationships>
</file>

<file path=ppt/slides/_rels/slide180.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53.xml"/><Relationship Id="rId1" Type="http://schemas.openxmlformats.org/officeDocument/2006/relationships/slideLayout" Target="../slideLayouts/slideLayout293.xml"/><Relationship Id="rId5" Type="http://schemas.openxmlformats.org/officeDocument/2006/relationships/image" Target="../media/image144.jpeg"/><Relationship Id="rId4" Type="http://schemas.openxmlformats.org/officeDocument/2006/relationships/image" Target="../media/image143.jpeg"/></Relationships>
</file>

<file path=ppt/slides/_rels/slide181.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54.xml"/><Relationship Id="rId1" Type="http://schemas.openxmlformats.org/officeDocument/2006/relationships/slideLayout" Target="../slideLayouts/slideLayout299.xml"/></Relationships>
</file>

<file path=ppt/slides/_rels/slide182.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55.xml"/><Relationship Id="rId1" Type="http://schemas.openxmlformats.org/officeDocument/2006/relationships/slideLayout" Target="../slideLayouts/slideLayout299.xml"/></Relationships>
</file>

<file path=ppt/slides/_rels/slide183.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56.xml"/><Relationship Id="rId1" Type="http://schemas.openxmlformats.org/officeDocument/2006/relationships/slideLayout" Target="../slideLayouts/slideLayout299.xml"/></Relationships>
</file>

<file path=ppt/slides/_rels/slide184.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image" Target="../media/image148.jpeg"/><Relationship Id="rId1" Type="http://schemas.openxmlformats.org/officeDocument/2006/relationships/slideLayout" Target="../slideLayouts/slideLayout360.xml"/></Relationships>
</file>

<file path=ppt/slides/_rels/slide185.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57.xml"/><Relationship Id="rId1" Type="http://schemas.openxmlformats.org/officeDocument/2006/relationships/slideLayout" Target="../slideLayouts/slideLayout360.xml"/><Relationship Id="rId4" Type="http://schemas.openxmlformats.org/officeDocument/2006/relationships/image" Target="../media/image147.jpeg"/></Relationships>
</file>

<file path=ppt/slides/_rels/slide186.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58.xml"/><Relationship Id="rId1" Type="http://schemas.openxmlformats.org/officeDocument/2006/relationships/slideLayout" Target="../slideLayouts/slideLayout299.xml"/></Relationships>
</file>

<file path=ppt/slides/_rels/slide187.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59.xml"/><Relationship Id="rId1" Type="http://schemas.openxmlformats.org/officeDocument/2006/relationships/slideLayout" Target="../slideLayouts/slideLayout299.xml"/></Relationships>
</file>

<file path=ppt/slides/_rels/slide188.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60.xml"/><Relationship Id="rId1" Type="http://schemas.openxmlformats.org/officeDocument/2006/relationships/slideLayout" Target="../slideLayouts/slideLayout299.xml"/></Relationships>
</file>

<file path=ppt/slides/_rels/slide189.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61.xml"/><Relationship Id="rId1" Type="http://schemas.openxmlformats.org/officeDocument/2006/relationships/slideLayout" Target="../slideLayouts/slideLayout299.xml"/></Relationships>
</file>

<file path=ppt/slides/_rels/slide19.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4.xml"/><Relationship Id="rId1" Type="http://schemas.openxmlformats.org/officeDocument/2006/relationships/slideLayout" Target="../slideLayouts/slideLayout435.xml"/></Relationships>
</file>

<file path=ppt/slides/_rels/slide190.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62.xml"/><Relationship Id="rId1" Type="http://schemas.openxmlformats.org/officeDocument/2006/relationships/slideLayout" Target="../slideLayouts/slideLayout299.xml"/></Relationships>
</file>

<file path=ppt/slides/_rels/slide191.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63.xml"/><Relationship Id="rId1" Type="http://schemas.openxmlformats.org/officeDocument/2006/relationships/slideLayout" Target="../slideLayouts/slideLayout299.xml"/></Relationships>
</file>

<file path=ppt/slides/_rels/slide192.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64.xml"/><Relationship Id="rId1" Type="http://schemas.openxmlformats.org/officeDocument/2006/relationships/slideLayout" Target="../slideLayouts/slideLayout299.xml"/></Relationships>
</file>

<file path=ppt/slides/_rels/slide193.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65.xml"/><Relationship Id="rId1" Type="http://schemas.openxmlformats.org/officeDocument/2006/relationships/slideLayout" Target="../slideLayouts/slideLayout299.xml"/></Relationships>
</file>

<file path=ppt/slides/_rels/slide194.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66.xml"/><Relationship Id="rId1" Type="http://schemas.openxmlformats.org/officeDocument/2006/relationships/slideLayout" Target="../slideLayouts/slideLayout299.xml"/></Relationships>
</file>

<file path=ppt/slides/_rels/slide195.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67.xml"/><Relationship Id="rId1" Type="http://schemas.openxmlformats.org/officeDocument/2006/relationships/slideLayout" Target="../slideLayouts/slideLayout299.xml"/></Relationships>
</file>

<file path=ppt/slides/_rels/slide196.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68.xml"/><Relationship Id="rId1" Type="http://schemas.openxmlformats.org/officeDocument/2006/relationships/slideLayout" Target="../slideLayouts/slideLayout299.xml"/></Relationships>
</file>

<file path=ppt/slides/_rels/slide197.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69.xml"/><Relationship Id="rId1" Type="http://schemas.openxmlformats.org/officeDocument/2006/relationships/slideLayout" Target="../slideLayouts/slideLayout299.xml"/></Relationships>
</file>

<file path=ppt/slides/_rels/slide198.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70.xml"/><Relationship Id="rId1" Type="http://schemas.openxmlformats.org/officeDocument/2006/relationships/slideLayout" Target="../slideLayouts/slideLayout299.xml"/></Relationships>
</file>

<file path=ppt/slides/_rels/slide199.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71.xml"/><Relationship Id="rId1" Type="http://schemas.openxmlformats.org/officeDocument/2006/relationships/slideLayout" Target="../slideLayouts/slideLayout29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4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77.xml"/></Relationships>
</file>

<file path=ppt/slides/_rels/slide200.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72.xml"/><Relationship Id="rId1" Type="http://schemas.openxmlformats.org/officeDocument/2006/relationships/slideLayout" Target="../slideLayouts/slideLayout299.xml"/></Relationships>
</file>

<file path=ppt/slides/_rels/slide201.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73.xml"/><Relationship Id="rId1" Type="http://schemas.openxmlformats.org/officeDocument/2006/relationships/slideLayout" Target="../slideLayouts/slideLayout299.xml"/></Relationships>
</file>

<file path=ppt/slides/_rels/slide202.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74.xml"/><Relationship Id="rId1" Type="http://schemas.openxmlformats.org/officeDocument/2006/relationships/slideLayout" Target="../slideLayouts/slideLayout299.xml"/></Relationships>
</file>

<file path=ppt/slides/_rels/slide203.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293.xml"/></Relationships>
</file>

<file path=ppt/slides/_rels/slide204.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5.jpeg"/><Relationship Id="rId1" Type="http://schemas.openxmlformats.org/officeDocument/2006/relationships/slideLayout" Target="../slideLayouts/slideLayout304.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2" Type="http://schemas.openxmlformats.org/officeDocument/2006/relationships/slideLayout" Target="../slideLayouts/slideLayout186.xml"/><Relationship Id="rId1" Type="http://schemas.openxmlformats.org/officeDocument/2006/relationships/themeOverride" Target="../theme/themeOverride6.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385.xml"/></Relationships>
</file>

<file path=ppt/slides/_rels/slide208.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77.xml"/><Relationship Id="rId1" Type="http://schemas.openxmlformats.org/officeDocument/2006/relationships/slideLayout" Target="../slideLayouts/slideLayout396.xml"/></Relationships>
</file>

<file path=ppt/slides/_rels/slide209.xml.rels><?xml version="1.0" encoding="UTF-8" standalone="yes"?>
<Relationships xmlns="http://schemas.openxmlformats.org/package/2006/relationships"><Relationship Id="rId2" Type="http://schemas.openxmlformats.org/officeDocument/2006/relationships/image" Target="../media/image167.jpeg"/><Relationship Id="rId1" Type="http://schemas.openxmlformats.org/officeDocument/2006/relationships/slideLayout" Target="../slideLayouts/slideLayout397.xml"/></Relationships>
</file>

<file path=ppt/slides/_rels/slide2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5.xml"/><Relationship Id="rId1" Type="http://schemas.openxmlformats.org/officeDocument/2006/relationships/slideLayout" Target="../slideLayouts/slideLayout58.xml"/></Relationships>
</file>

<file path=ppt/slides/_rels/slide210.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image" Target="../media/image168.jpeg"/><Relationship Id="rId1" Type="http://schemas.openxmlformats.org/officeDocument/2006/relationships/slideLayout" Target="../slideLayouts/slideLayout260.xml"/><Relationship Id="rId4" Type="http://schemas.openxmlformats.org/officeDocument/2006/relationships/image" Target="../media/image144.jpeg"/></Relationships>
</file>

<file path=ppt/slides/_rels/slide211.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78.xml"/><Relationship Id="rId1" Type="http://schemas.openxmlformats.org/officeDocument/2006/relationships/slideLayout" Target="../slideLayouts/slideLayout266.xml"/></Relationships>
</file>

<file path=ppt/slides/_rels/slide212.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79.xml"/><Relationship Id="rId1" Type="http://schemas.openxmlformats.org/officeDocument/2006/relationships/slideLayout" Target="../slideLayouts/slideLayout266.xml"/></Relationships>
</file>

<file path=ppt/slides/_rels/slide213.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80.xml"/><Relationship Id="rId1" Type="http://schemas.openxmlformats.org/officeDocument/2006/relationships/slideLayout" Target="../slideLayouts/slideLayout266.xml"/></Relationships>
</file>

<file path=ppt/slides/_rels/slide214.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81.xml"/><Relationship Id="rId1" Type="http://schemas.openxmlformats.org/officeDocument/2006/relationships/slideLayout" Target="../slideLayouts/slideLayout266.xml"/></Relationships>
</file>

<file path=ppt/slides/_rels/slide215.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82.xml"/><Relationship Id="rId1" Type="http://schemas.openxmlformats.org/officeDocument/2006/relationships/slideLayout" Target="../slideLayouts/slideLayout266.xml"/></Relationships>
</file>

<file path=ppt/slides/_rels/slide216.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83.xml"/><Relationship Id="rId1" Type="http://schemas.openxmlformats.org/officeDocument/2006/relationships/slideLayout" Target="../slideLayouts/slideLayout266.xml"/></Relationships>
</file>

<file path=ppt/slides/_rels/slide217.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84.xml"/><Relationship Id="rId1" Type="http://schemas.openxmlformats.org/officeDocument/2006/relationships/slideLayout" Target="../slideLayouts/slideLayout266.xml"/></Relationships>
</file>

<file path=ppt/slides/_rels/slide218.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85.xml"/><Relationship Id="rId1" Type="http://schemas.openxmlformats.org/officeDocument/2006/relationships/slideLayout" Target="../slideLayouts/slideLayout266.xml"/></Relationships>
</file>

<file path=ppt/slides/_rels/slide219.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86.xml"/><Relationship Id="rId1" Type="http://schemas.openxmlformats.org/officeDocument/2006/relationships/slideLayout" Target="../slideLayouts/slideLayout266.xml"/></Relationships>
</file>

<file path=ppt/slides/_rels/slide2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6.xml"/><Relationship Id="rId1" Type="http://schemas.openxmlformats.org/officeDocument/2006/relationships/slideLayout" Target="../slideLayouts/slideLayout58.xml"/></Relationships>
</file>

<file path=ppt/slides/_rels/slide220.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87.xml"/><Relationship Id="rId1" Type="http://schemas.openxmlformats.org/officeDocument/2006/relationships/slideLayout" Target="../slideLayouts/slideLayout266.xml"/></Relationships>
</file>

<file path=ppt/slides/_rels/slide221.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88.xml"/><Relationship Id="rId1" Type="http://schemas.openxmlformats.org/officeDocument/2006/relationships/slideLayout" Target="../slideLayouts/slideLayout266.xml"/></Relationships>
</file>

<file path=ppt/slides/_rels/slide222.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89.xml"/><Relationship Id="rId1" Type="http://schemas.openxmlformats.org/officeDocument/2006/relationships/slideLayout" Target="../slideLayouts/slideLayout266.xml"/></Relationships>
</file>

<file path=ppt/slides/_rels/slide223.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90.xml"/><Relationship Id="rId1" Type="http://schemas.openxmlformats.org/officeDocument/2006/relationships/slideLayout" Target="../slideLayouts/slideLayout266.xml"/></Relationships>
</file>

<file path=ppt/slides/_rels/slide224.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293.xml"/></Relationships>
</file>

<file path=ppt/slides/_rels/slide225.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5.jpeg"/><Relationship Id="rId1" Type="http://schemas.openxmlformats.org/officeDocument/2006/relationships/slideLayout" Target="../slideLayouts/slideLayout260.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26.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image" Target="../media/image181.jpeg"/><Relationship Id="rId1" Type="http://schemas.openxmlformats.org/officeDocument/2006/relationships/slideLayout" Target="../slideLayouts/slideLayout326.xml"/><Relationship Id="rId4" Type="http://schemas.openxmlformats.org/officeDocument/2006/relationships/image" Target="../media/image144.jpeg"/></Relationships>
</file>

<file path=ppt/slides/_rels/slide227.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91.xml"/><Relationship Id="rId1" Type="http://schemas.openxmlformats.org/officeDocument/2006/relationships/slideLayout" Target="../slideLayouts/slideLayout332.xml"/></Relationships>
</file>

<file path=ppt/slides/_rels/slide228.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92.xml"/><Relationship Id="rId1" Type="http://schemas.openxmlformats.org/officeDocument/2006/relationships/slideLayout" Target="../slideLayouts/slideLayout332.xml"/></Relationships>
</file>

<file path=ppt/slides/_rels/slide229.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93.xml"/><Relationship Id="rId1" Type="http://schemas.openxmlformats.org/officeDocument/2006/relationships/slideLayout" Target="../slideLayouts/slideLayout332.xml"/></Relationships>
</file>

<file path=ppt/slides/_rels/slide2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7.xml"/><Relationship Id="rId1" Type="http://schemas.openxmlformats.org/officeDocument/2006/relationships/slideLayout" Target="../slideLayouts/slideLayout58.xml"/></Relationships>
</file>

<file path=ppt/slides/_rels/slide230.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94.xml"/><Relationship Id="rId1" Type="http://schemas.openxmlformats.org/officeDocument/2006/relationships/slideLayout" Target="../slideLayouts/slideLayout332.xml"/></Relationships>
</file>

<file path=ppt/slides/_rels/slide231.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95.xml"/><Relationship Id="rId1" Type="http://schemas.openxmlformats.org/officeDocument/2006/relationships/slideLayout" Target="../slideLayouts/slideLayout332.xml"/></Relationships>
</file>

<file path=ppt/slides/_rels/slide232.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96.xml"/><Relationship Id="rId1" Type="http://schemas.openxmlformats.org/officeDocument/2006/relationships/slideLayout" Target="../slideLayouts/slideLayout332.xml"/></Relationships>
</file>

<file path=ppt/slides/_rels/slide233.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97.xml"/><Relationship Id="rId1" Type="http://schemas.openxmlformats.org/officeDocument/2006/relationships/slideLayout" Target="../slideLayouts/slideLayout332.xml"/></Relationships>
</file>

<file path=ppt/slides/_rels/slide234.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98.xml"/><Relationship Id="rId1" Type="http://schemas.openxmlformats.org/officeDocument/2006/relationships/slideLayout" Target="../slideLayouts/slideLayout332.xml"/></Relationships>
</file>

<file path=ppt/slides/_rels/slide235.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99.xml"/><Relationship Id="rId1" Type="http://schemas.openxmlformats.org/officeDocument/2006/relationships/slideLayout" Target="../slideLayouts/slideLayout332.xml"/></Relationships>
</file>

<file path=ppt/slides/_rels/slide236.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200.xml"/><Relationship Id="rId1" Type="http://schemas.openxmlformats.org/officeDocument/2006/relationships/slideLayout" Target="../slideLayouts/slideLayout332.xml"/></Relationships>
</file>

<file path=ppt/slides/_rels/slide237.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201.xml"/><Relationship Id="rId1" Type="http://schemas.openxmlformats.org/officeDocument/2006/relationships/slideLayout" Target="../slideLayouts/slideLayout332.xml"/></Relationships>
</file>

<file path=ppt/slides/_rels/slide238.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02.xml"/><Relationship Id="rId1" Type="http://schemas.openxmlformats.org/officeDocument/2006/relationships/slideLayout" Target="../slideLayouts/slideLayout332.xml"/></Relationships>
</file>

<file path=ppt/slides/_rels/slide239.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03.xml"/><Relationship Id="rId1" Type="http://schemas.openxmlformats.org/officeDocument/2006/relationships/slideLayout" Target="../slideLayouts/slideLayout332.xml"/></Relationships>
</file>

<file path=ppt/slides/_rels/slide2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8.xml"/><Relationship Id="rId1" Type="http://schemas.openxmlformats.org/officeDocument/2006/relationships/slideLayout" Target="../slideLayouts/slideLayout58.xml"/></Relationships>
</file>

<file path=ppt/slides/_rels/slide240.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204.xml"/><Relationship Id="rId1" Type="http://schemas.openxmlformats.org/officeDocument/2006/relationships/slideLayout" Target="../slideLayouts/slideLayout332.xml"/></Relationships>
</file>

<file path=ppt/slides/_rels/slide241.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205.xml"/><Relationship Id="rId1" Type="http://schemas.openxmlformats.org/officeDocument/2006/relationships/slideLayout" Target="../slideLayouts/slideLayout332.xml"/></Relationships>
</file>

<file path=ppt/slides/_rels/slide242.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206.xml"/><Relationship Id="rId1" Type="http://schemas.openxmlformats.org/officeDocument/2006/relationships/slideLayout" Target="../slideLayouts/slideLayout332.xml"/></Relationships>
</file>

<file path=ppt/slides/_rels/slide243.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326.xml"/></Relationships>
</file>

<file path=ppt/slides/_rels/slide244.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5.jpeg"/><Relationship Id="rId1" Type="http://schemas.openxmlformats.org/officeDocument/2006/relationships/slideLayout" Target="../slideLayouts/slideLayout282.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386.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386.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186.xml"/></Relationships>
</file>

<file path=ppt/slides/_rels/slide248.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209.xml"/><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210.xml"/><Relationship Id="rId1" Type="http://schemas.openxmlformats.org/officeDocument/2006/relationships/slideLayout" Target="../slideLayouts/slideLayout56.xml"/></Relationships>
</file>

<file path=ppt/slides/_rels/slide2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9.xml"/><Relationship Id="rId1" Type="http://schemas.openxmlformats.org/officeDocument/2006/relationships/slideLayout" Target="../slideLayouts/slideLayout58.xml"/></Relationships>
</file>

<file path=ppt/slides/_rels/slide250.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211.xml"/><Relationship Id="rId1" Type="http://schemas.openxmlformats.org/officeDocument/2006/relationships/slideLayout" Target="../slideLayouts/slideLayout510.xml"/></Relationships>
</file>

<file path=ppt/slides/_rels/slide251.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12.xml"/><Relationship Id="rId1" Type="http://schemas.openxmlformats.org/officeDocument/2006/relationships/slideLayout" Target="../slideLayouts/slideLayout510.xml"/><Relationship Id="rId4" Type="http://schemas.openxmlformats.org/officeDocument/2006/relationships/image" Target="../media/image200.png"/></Relationships>
</file>

<file path=ppt/slides/_rels/slide252.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213.xml"/><Relationship Id="rId1" Type="http://schemas.openxmlformats.org/officeDocument/2006/relationships/slideLayout" Target="../slideLayouts/slideLayout510.xml"/></Relationships>
</file>

<file path=ppt/slides/_rels/slide253.xml.rels><?xml version="1.0" encoding="UTF-8" standalone="yes"?>
<Relationships xmlns="http://schemas.openxmlformats.org/package/2006/relationships"><Relationship Id="rId3" Type="http://schemas.openxmlformats.org/officeDocument/2006/relationships/notesSlide" Target="../notesSlides/notesSlide214.xml"/><Relationship Id="rId2" Type="http://schemas.openxmlformats.org/officeDocument/2006/relationships/slideLayout" Target="../slideLayouts/slideLayout175.xml"/><Relationship Id="rId1" Type="http://schemas.openxmlformats.org/officeDocument/2006/relationships/themeOverride" Target="../theme/themeOverride7.xml"/><Relationship Id="rId4" Type="http://schemas.openxmlformats.org/officeDocument/2006/relationships/image" Target="../media/image202.jpeg"/></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255.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notesSlide" Target="../notesSlides/notesSlide215.xml"/><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16.xml"/><Relationship Id="rId1" Type="http://schemas.openxmlformats.org/officeDocument/2006/relationships/slideLayout" Target="../slideLayouts/slideLayout648.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663.xml"/></Relationships>
</file>

<file path=ppt/slides/_rels/slide258.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218.xml"/><Relationship Id="rId1" Type="http://schemas.openxmlformats.org/officeDocument/2006/relationships/slideLayout" Target="../slideLayouts/slideLayout664.xml"/></Relationships>
</file>

<file path=ppt/slides/_rels/slide259.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19.xml"/><Relationship Id="rId1" Type="http://schemas.openxmlformats.org/officeDocument/2006/relationships/slideLayout" Target="../slideLayouts/slideLayout670.xml"/></Relationships>
</file>

<file path=ppt/slides/_rels/slide2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0.xml"/><Relationship Id="rId1" Type="http://schemas.openxmlformats.org/officeDocument/2006/relationships/slideLayout" Target="../slideLayouts/slideLayout58.xml"/></Relationships>
</file>

<file path=ppt/slides/_rels/slide260.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20.xml"/><Relationship Id="rId1" Type="http://schemas.openxmlformats.org/officeDocument/2006/relationships/slideLayout" Target="../slideLayouts/slideLayout686.xml"/><Relationship Id="rId5" Type="http://schemas.openxmlformats.org/officeDocument/2006/relationships/image" Target="../media/image144.jpeg"/><Relationship Id="rId4" Type="http://schemas.openxmlformats.org/officeDocument/2006/relationships/image" Target="../media/image208.jpeg"/></Relationships>
</file>

<file path=ppt/slides/_rels/slide261.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221.xml"/><Relationship Id="rId1" Type="http://schemas.openxmlformats.org/officeDocument/2006/relationships/slideLayout" Target="../slideLayouts/slideLayout686.xml"/></Relationships>
</file>

<file path=ppt/slides/_rels/slide262.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222.xml"/><Relationship Id="rId1" Type="http://schemas.openxmlformats.org/officeDocument/2006/relationships/slideLayout" Target="../slideLayouts/slideLayout686.xml"/></Relationships>
</file>

<file path=ppt/slides/_rels/slide263.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223.xml"/><Relationship Id="rId1" Type="http://schemas.openxmlformats.org/officeDocument/2006/relationships/slideLayout" Target="../slideLayouts/slideLayout686.xml"/></Relationships>
</file>

<file path=ppt/slides/_rels/slide264.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24.xml"/><Relationship Id="rId1" Type="http://schemas.openxmlformats.org/officeDocument/2006/relationships/slideLayout" Target="../slideLayouts/slideLayout686.xml"/></Relationships>
</file>

<file path=ppt/slides/_rels/slide265.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25.xml"/><Relationship Id="rId1" Type="http://schemas.openxmlformats.org/officeDocument/2006/relationships/slideLayout" Target="../slideLayouts/slideLayout686.xml"/></Relationships>
</file>

<file path=ppt/slides/_rels/slide266.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226.xml"/><Relationship Id="rId1" Type="http://schemas.openxmlformats.org/officeDocument/2006/relationships/slideLayout" Target="../slideLayouts/slideLayout686.xml"/></Relationships>
</file>

<file path=ppt/slides/_rels/slide267.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227.xml"/><Relationship Id="rId1" Type="http://schemas.openxmlformats.org/officeDocument/2006/relationships/slideLayout" Target="../slideLayouts/slideLayout686.xml"/></Relationships>
</file>

<file path=ppt/slides/_rels/slide268.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228.xml"/><Relationship Id="rId1" Type="http://schemas.openxmlformats.org/officeDocument/2006/relationships/slideLayout" Target="../slideLayouts/slideLayout686.xml"/></Relationships>
</file>

<file path=ppt/slides/_rels/slide269.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229.xml"/><Relationship Id="rId1" Type="http://schemas.openxmlformats.org/officeDocument/2006/relationships/slideLayout" Target="../slideLayouts/slideLayout686.xml"/></Relationships>
</file>

<file path=ppt/slides/_rels/slide2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230.xml"/><Relationship Id="rId1" Type="http://schemas.openxmlformats.org/officeDocument/2006/relationships/slideLayout" Target="../slideLayouts/slideLayout686.xml"/></Relationships>
</file>

<file path=ppt/slides/_rels/slide271.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231.xml"/><Relationship Id="rId1" Type="http://schemas.openxmlformats.org/officeDocument/2006/relationships/slideLayout" Target="../slideLayouts/slideLayout686.xml"/></Relationships>
</file>

<file path=ppt/slides/_rels/slide272.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232.xml"/><Relationship Id="rId1" Type="http://schemas.openxmlformats.org/officeDocument/2006/relationships/slideLayout" Target="../slideLayouts/slideLayout686.xml"/></Relationships>
</file>

<file path=ppt/slides/_rels/slide273.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233.xml"/><Relationship Id="rId1" Type="http://schemas.openxmlformats.org/officeDocument/2006/relationships/slideLayout" Target="../slideLayouts/slideLayout686.xml"/></Relationships>
</file>

<file path=ppt/slides/_rels/slide274.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34.xml"/><Relationship Id="rId1" Type="http://schemas.openxmlformats.org/officeDocument/2006/relationships/slideLayout" Target="../slideLayouts/slideLayout686.xml"/></Relationships>
</file>

<file path=ppt/slides/_rels/slide275.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35.xml"/><Relationship Id="rId1" Type="http://schemas.openxmlformats.org/officeDocument/2006/relationships/slideLayout" Target="../slideLayouts/slideLayout686.xml"/></Relationships>
</file>

<file path=ppt/slides/_rels/slide276.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36.xml"/><Relationship Id="rId1" Type="http://schemas.openxmlformats.org/officeDocument/2006/relationships/slideLayout" Target="../slideLayouts/slideLayout686.xml"/></Relationships>
</file>

<file path=ppt/slides/_rels/slide277.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37.xml"/><Relationship Id="rId1" Type="http://schemas.openxmlformats.org/officeDocument/2006/relationships/slideLayout" Target="../slideLayouts/slideLayout686.xml"/></Relationships>
</file>

<file path=ppt/slides/_rels/slide278.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238.xml"/><Relationship Id="rId1" Type="http://schemas.openxmlformats.org/officeDocument/2006/relationships/slideLayout" Target="../slideLayouts/slideLayout686.xml"/></Relationships>
</file>

<file path=ppt/slides/_rels/slide279.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5.jpeg"/><Relationship Id="rId1" Type="http://schemas.openxmlformats.org/officeDocument/2006/relationships/slideLayout" Target="../slideLayouts/slideLayout282.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8.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691.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282.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image" Target="../media/image226.jpeg"/><Relationship Id="rId1" Type="http://schemas.openxmlformats.org/officeDocument/2006/relationships/slideLayout" Target="../slideLayouts/slideLayout271.xml"/><Relationship Id="rId4" Type="http://schemas.openxmlformats.org/officeDocument/2006/relationships/image" Target="../media/image144.jpeg"/></Relationships>
</file>

<file path=ppt/slides/_rels/slide283.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240.xml"/><Relationship Id="rId1" Type="http://schemas.openxmlformats.org/officeDocument/2006/relationships/slideLayout" Target="../slideLayouts/slideLayout288.xml"/></Relationships>
</file>

<file path=ppt/slides/_rels/slide284.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41.xml"/><Relationship Id="rId1" Type="http://schemas.openxmlformats.org/officeDocument/2006/relationships/slideLayout" Target="../slideLayouts/slideLayout288.xml"/></Relationships>
</file>

<file path=ppt/slides/_rels/slide285.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42.xml"/><Relationship Id="rId1" Type="http://schemas.openxmlformats.org/officeDocument/2006/relationships/slideLayout" Target="../slideLayouts/slideLayout288.xml"/></Relationships>
</file>

<file path=ppt/slides/_rels/slide286.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243.xml"/><Relationship Id="rId1" Type="http://schemas.openxmlformats.org/officeDocument/2006/relationships/slideLayout" Target="../slideLayouts/slideLayout288.xml"/></Relationships>
</file>

<file path=ppt/slides/_rels/slide287.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44.xml"/><Relationship Id="rId1" Type="http://schemas.openxmlformats.org/officeDocument/2006/relationships/slideLayout" Target="../slideLayouts/slideLayout288.xml"/></Relationships>
</file>

<file path=ppt/slides/_rels/slide288.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45.xml"/><Relationship Id="rId1" Type="http://schemas.openxmlformats.org/officeDocument/2006/relationships/slideLayout" Target="../slideLayouts/slideLayout288.xml"/></Relationships>
</file>

<file path=ppt/slides/_rels/slide289.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46.xml"/><Relationship Id="rId1" Type="http://schemas.openxmlformats.org/officeDocument/2006/relationships/slideLayout" Target="../slideLayouts/slideLayout288.xml"/></Relationships>
</file>

<file path=ppt/slides/_rels/slide29.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notesSlide" Target="../notesSlides/notesSlide23.xml"/><Relationship Id="rId1" Type="http://schemas.openxmlformats.org/officeDocument/2006/relationships/slideLayout" Target="../slideLayouts/slideLayout102.xml"/></Relationships>
</file>

<file path=ppt/slides/_rels/slide290.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47.xml"/><Relationship Id="rId1" Type="http://schemas.openxmlformats.org/officeDocument/2006/relationships/slideLayout" Target="../slideLayouts/slideLayout288.xml"/></Relationships>
</file>

<file path=ppt/slides/_rels/slide291.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248.xml"/><Relationship Id="rId1" Type="http://schemas.openxmlformats.org/officeDocument/2006/relationships/slideLayout" Target="../slideLayouts/slideLayout288.xml"/></Relationships>
</file>

<file path=ppt/slides/_rels/slide292.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49.xml"/><Relationship Id="rId1" Type="http://schemas.openxmlformats.org/officeDocument/2006/relationships/slideLayout" Target="../slideLayouts/slideLayout288.xml"/></Relationships>
</file>

<file path=ppt/slides/_rels/slide293.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50.xml"/><Relationship Id="rId1" Type="http://schemas.openxmlformats.org/officeDocument/2006/relationships/slideLayout" Target="../slideLayouts/slideLayout288.xml"/></Relationships>
</file>

<file path=ppt/slides/_rels/slide294.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51.xml"/><Relationship Id="rId1" Type="http://schemas.openxmlformats.org/officeDocument/2006/relationships/slideLayout" Target="../slideLayouts/slideLayout288.xml"/></Relationships>
</file>

<file path=ppt/slides/_rels/slide295.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52.xml"/><Relationship Id="rId1" Type="http://schemas.openxmlformats.org/officeDocument/2006/relationships/slideLayout" Target="../slideLayouts/slideLayout288.xml"/></Relationships>
</file>

<file path=ppt/slides/_rels/slide296.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53.xml"/><Relationship Id="rId1" Type="http://schemas.openxmlformats.org/officeDocument/2006/relationships/slideLayout" Target="../slideLayouts/slideLayout288.xml"/></Relationships>
</file>

<file path=ppt/slides/_rels/slide297.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54.xml"/><Relationship Id="rId1" Type="http://schemas.openxmlformats.org/officeDocument/2006/relationships/slideLayout" Target="../slideLayouts/slideLayout288.xml"/></Relationships>
</file>

<file path=ppt/slides/_rels/slide298.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55.xml"/><Relationship Id="rId1" Type="http://schemas.openxmlformats.org/officeDocument/2006/relationships/slideLayout" Target="../slideLayouts/slideLayout288.xml"/></Relationships>
</file>

<file path=ppt/slides/_rels/slide299.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56.xml"/><Relationship Id="rId1" Type="http://schemas.openxmlformats.org/officeDocument/2006/relationships/slideLayout" Target="../slideLayouts/slideLayout288.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371.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4.xml"/><Relationship Id="rId1" Type="http://schemas.openxmlformats.org/officeDocument/2006/relationships/slideLayout" Target="../slideLayouts/slideLayout102.xml"/></Relationships>
</file>

<file path=ppt/slides/_rels/slide300.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5.jpeg"/><Relationship Id="rId1" Type="http://schemas.openxmlformats.org/officeDocument/2006/relationships/slideLayout" Target="../slideLayouts/slideLayout282.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257.xml"/><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258.xml"/><Relationship Id="rId1" Type="http://schemas.openxmlformats.org/officeDocument/2006/relationships/slideLayout" Target="../slideLayouts/slideLayout7.xml"/></Relationships>
</file>

<file path=ppt/slides/_rels/slide303.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notesSlide" Target="../notesSlides/notesSlide259.xml"/><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261.xml"/><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62.xml"/><Relationship Id="rId1" Type="http://schemas.openxmlformats.org/officeDocument/2006/relationships/slideLayout" Target="../slideLayouts/slideLayout51.xml"/><Relationship Id="rId4" Type="http://schemas.openxmlformats.org/officeDocument/2006/relationships/image" Target="../media/image246.jpeg"/></Relationships>
</file>

<file path=ppt/slides/_rels/slide307.xml.rels><?xml version="1.0" encoding="UTF-8" standalone="yes"?>
<Relationships xmlns="http://schemas.openxmlformats.org/package/2006/relationships"><Relationship Id="rId2" Type="http://schemas.openxmlformats.org/officeDocument/2006/relationships/image" Target="../media/image247.png"/><Relationship Id="rId1" Type="http://schemas.openxmlformats.org/officeDocument/2006/relationships/slideLayout" Target="../slideLayouts/slideLayout150.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219.xml"/></Relationships>
</file>

<file path=ppt/slides/_rels/slide309.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image" Target="../media/image248.jpeg"/><Relationship Id="rId1" Type="http://schemas.openxmlformats.org/officeDocument/2006/relationships/slideLayout" Target="../slideLayouts/slideLayout315.xml"/><Relationship Id="rId4" Type="http://schemas.openxmlformats.org/officeDocument/2006/relationships/image" Target="../media/image144.jpeg"/></Relationships>
</file>

<file path=ppt/slides/_rels/slide3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5.xml"/><Relationship Id="rId1" Type="http://schemas.openxmlformats.org/officeDocument/2006/relationships/slideLayout" Target="../slideLayouts/slideLayout102.xml"/></Relationships>
</file>

<file path=ppt/slides/_rels/slide310.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63.xml"/><Relationship Id="rId1" Type="http://schemas.openxmlformats.org/officeDocument/2006/relationships/slideLayout" Target="../slideLayouts/slideLayout321.xml"/></Relationships>
</file>

<file path=ppt/slides/_rels/slide311.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64.xml"/><Relationship Id="rId1" Type="http://schemas.openxmlformats.org/officeDocument/2006/relationships/slideLayout" Target="../slideLayouts/slideLayout321.xml"/></Relationships>
</file>

<file path=ppt/slides/_rels/slide312.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65.xml"/><Relationship Id="rId1" Type="http://schemas.openxmlformats.org/officeDocument/2006/relationships/slideLayout" Target="../slideLayouts/slideLayout321.xml"/></Relationships>
</file>

<file path=ppt/slides/_rels/slide313.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66.xml"/><Relationship Id="rId1" Type="http://schemas.openxmlformats.org/officeDocument/2006/relationships/slideLayout" Target="../slideLayouts/slideLayout321.xml"/></Relationships>
</file>

<file path=ppt/slides/_rels/slide314.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67.xml"/><Relationship Id="rId1" Type="http://schemas.openxmlformats.org/officeDocument/2006/relationships/slideLayout" Target="../slideLayouts/slideLayout321.xml"/></Relationships>
</file>

<file path=ppt/slides/_rels/slide315.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68.xml"/><Relationship Id="rId1" Type="http://schemas.openxmlformats.org/officeDocument/2006/relationships/slideLayout" Target="../slideLayouts/slideLayout321.xml"/></Relationships>
</file>

<file path=ppt/slides/_rels/slide316.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69.xml"/><Relationship Id="rId1" Type="http://schemas.openxmlformats.org/officeDocument/2006/relationships/slideLayout" Target="../slideLayouts/slideLayout321.xml"/></Relationships>
</file>

<file path=ppt/slides/_rels/slide317.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70.xml"/><Relationship Id="rId1" Type="http://schemas.openxmlformats.org/officeDocument/2006/relationships/slideLayout" Target="../slideLayouts/slideLayout321.xml"/></Relationships>
</file>

<file path=ppt/slides/_rels/slide318.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71.xml"/><Relationship Id="rId1" Type="http://schemas.openxmlformats.org/officeDocument/2006/relationships/slideLayout" Target="../slideLayouts/slideLayout321.xml"/></Relationships>
</file>

<file path=ppt/slides/_rels/slide319.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72.xml"/><Relationship Id="rId1" Type="http://schemas.openxmlformats.org/officeDocument/2006/relationships/slideLayout" Target="../slideLayouts/slideLayout321.xml"/></Relationships>
</file>

<file path=ppt/slides/_rels/slide3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6.xml"/><Relationship Id="rId1" Type="http://schemas.openxmlformats.org/officeDocument/2006/relationships/slideLayout" Target="../slideLayouts/slideLayout102.xml"/><Relationship Id="rId4" Type="http://schemas.openxmlformats.org/officeDocument/2006/relationships/image" Target="../media/image39.png"/></Relationships>
</file>

<file path=ppt/slides/_rels/slide320.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73.xml"/><Relationship Id="rId1" Type="http://schemas.openxmlformats.org/officeDocument/2006/relationships/slideLayout" Target="../slideLayouts/slideLayout321.xml"/></Relationships>
</file>

<file path=ppt/slides/_rels/slide321.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74.xml"/><Relationship Id="rId1" Type="http://schemas.openxmlformats.org/officeDocument/2006/relationships/slideLayout" Target="../slideLayouts/slideLayout321.xml"/></Relationships>
</file>

<file path=ppt/slides/_rels/slide322.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75.xml"/><Relationship Id="rId1" Type="http://schemas.openxmlformats.org/officeDocument/2006/relationships/slideLayout" Target="../slideLayouts/slideLayout321.xml"/></Relationships>
</file>

<file path=ppt/slides/_rels/slide323.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76.xml"/><Relationship Id="rId1" Type="http://schemas.openxmlformats.org/officeDocument/2006/relationships/slideLayout" Target="../slideLayouts/slideLayout321.xml"/></Relationships>
</file>

<file path=ppt/slides/_rels/slide324.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77.xml"/><Relationship Id="rId1" Type="http://schemas.openxmlformats.org/officeDocument/2006/relationships/slideLayout" Target="../slideLayouts/slideLayout321.xml"/></Relationships>
</file>

<file path=ppt/slides/_rels/slide325.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78.xml"/><Relationship Id="rId1" Type="http://schemas.openxmlformats.org/officeDocument/2006/relationships/slideLayout" Target="../slideLayouts/slideLayout321.xml"/></Relationships>
</file>

<file path=ppt/slides/_rels/slide326.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79.xml"/><Relationship Id="rId1" Type="http://schemas.openxmlformats.org/officeDocument/2006/relationships/slideLayout" Target="../slideLayouts/slideLayout321.xml"/></Relationships>
</file>

<file path=ppt/slides/_rels/slide327.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80.xml"/><Relationship Id="rId1" Type="http://schemas.openxmlformats.org/officeDocument/2006/relationships/slideLayout" Target="../slideLayouts/slideLayout321.xml"/></Relationships>
</file>

<file path=ppt/slides/_rels/slide328.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81.xml"/><Relationship Id="rId1" Type="http://schemas.openxmlformats.org/officeDocument/2006/relationships/slideLayout" Target="../slideLayouts/slideLayout321.xml"/></Relationships>
</file>

<file path=ppt/slides/_rels/slide329.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82.xml"/><Relationship Id="rId1" Type="http://schemas.openxmlformats.org/officeDocument/2006/relationships/slideLayout" Target="../slideLayouts/slideLayout32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02.xml"/></Relationships>
</file>

<file path=ppt/slides/_rels/slide330.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315.xml"/></Relationships>
</file>

<file path=ppt/slides/_rels/slide331.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5.jpeg"/><Relationship Id="rId1" Type="http://schemas.openxmlformats.org/officeDocument/2006/relationships/slideLayout" Target="../slideLayouts/slideLayout315.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332.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83.xml"/><Relationship Id="rId1" Type="http://schemas.openxmlformats.org/officeDocument/2006/relationships/slideLayout" Target="../slideLayouts/slideLayout554.xml"/><Relationship Id="rId6" Type="http://schemas.openxmlformats.org/officeDocument/2006/relationships/image" Target="../media/image271.jpeg"/><Relationship Id="rId5" Type="http://schemas.openxmlformats.org/officeDocument/2006/relationships/image" Target="../media/image270.jpeg"/><Relationship Id="rId4" Type="http://schemas.openxmlformats.org/officeDocument/2006/relationships/image" Target="../media/image269.jpeg"/></Relationships>
</file>

<file path=ppt/slides/_rels/slide333.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554.xml"/></Relationships>
</file>

<file path=ppt/slides/_rels/slide334.xml.rels><?xml version="1.0" encoding="UTF-8" standalone="yes"?>
<Relationships xmlns="http://schemas.openxmlformats.org/package/2006/relationships"><Relationship Id="rId2" Type="http://schemas.openxmlformats.org/officeDocument/2006/relationships/image" Target="../media/image273.jpeg"/><Relationship Id="rId1" Type="http://schemas.openxmlformats.org/officeDocument/2006/relationships/slideLayout" Target="../slideLayouts/slideLayout554.xml"/></Relationships>
</file>

<file path=ppt/slides/_rels/slide335.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84.xml"/><Relationship Id="rId1" Type="http://schemas.openxmlformats.org/officeDocument/2006/relationships/slideLayout" Target="../slideLayouts/slideLayout564.xml"/></Relationships>
</file>

<file path=ppt/slides/_rels/slide336.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85.xml"/><Relationship Id="rId1" Type="http://schemas.openxmlformats.org/officeDocument/2006/relationships/slideLayout" Target="../slideLayouts/slideLayout566.xml"/><Relationship Id="rId4" Type="http://schemas.openxmlformats.org/officeDocument/2006/relationships/image" Target="../media/image276.jpeg"/></Relationships>
</file>

<file path=ppt/slides/_rels/slide337.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86.xml"/><Relationship Id="rId1" Type="http://schemas.openxmlformats.org/officeDocument/2006/relationships/slideLayout" Target="../slideLayouts/slideLayout571.xml"/></Relationships>
</file>

<file path=ppt/slides/_rels/slide338.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287.xml"/><Relationship Id="rId1" Type="http://schemas.openxmlformats.org/officeDocument/2006/relationships/slideLayout" Target="../slideLayouts/slideLayout566.xml"/><Relationship Id="rId6" Type="http://schemas.openxmlformats.org/officeDocument/2006/relationships/image" Target="../media/image281.jpeg"/><Relationship Id="rId5" Type="http://schemas.openxmlformats.org/officeDocument/2006/relationships/image" Target="../media/image280.jpeg"/><Relationship Id="rId4" Type="http://schemas.openxmlformats.org/officeDocument/2006/relationships/image" Target="../media/image279.jpeg"/></Relationships>
</file>

<file path=ppt/slides/_rels/slide339.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288.xml"/><Relationship Id="rId1" Type="http://schemas.openxmlformats.org/officeDocument/2006/relationships/slideLayout" Target="../slideLayouts/slideLayout576.xml"/><Relationship Id="rId4" Type="http://schemas.openxmlformats.org/officeDocument/2006/relationships/image" Target="../media/image280.jpeg"/></Relationships>
</file>

<file path=ppt/slides/_rels/slide34.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8.xml"/><Relationship Id="rId1" Type="http://schemas.openxmlformats.org/officeDocument/2006/relationships/slideLayout" Target="../slideLayouts/slideLayout108.xml"/></Relationships>
</file>

<file path=ppt/slides/_rels/slide340.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289.xml"/><Relationship Id="rId1" Type="http://schemas.openxmlformats.org/officeDocument/2006/relationships/slideLayout" Target="../slideLayouts/slideLayout566.xml"/></Relationships>
</file>

<file path=ppt/slides/_rels/slide341.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290.xml"/><Relationship Id="rId1" Type="http://schemas.openxmlformats.org/officeDocument/2006/relationships/slideLayout" Target="../slideLayouts/slideLayout577.xml"/></Relationships>
</file>

<file path=ppt/slides/_rels/slide342.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291.xml"/><Relationship Id="rId1" Type="http://schemas.openxmlformats.org/officeDocument/2006/relationships/slideLayout" Target="../slideLayouts/slideLayout577.xml"/></Relationships>
</file>

<file path=ppt/slides/_rels/slide343.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92.xml"/><Relationship Id="rId1" Type="http://schemas.openxmlformats.org/officeDocument/2006/relationships/slideLayout" Target="../slideLayouts/slideLayout566.xml"/></Relationships>
</file>

<file path=ppt/slides/_rels/slide344.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93.xml"/><Relationship Id="rId1" Type="http://schemas.openxmlformats.org/officeDocument/2006/relationships/slideLayout" Target="../slideLayouts/slideLayout566.xml"/></Relationships>
</file>

<file path=ppt/slides/_rels/slide345.xml.rels><?xml version="1.0" encoding="UTF-8" standalone="yes"?>
<Relationships xmlns="http://schemas.openxmlformats.org/package/2006/relationships"><Relationship Id="rId2" Type="http://schemas.openxmlformats.org/officeDocument/2006/relationships/image" Target="../media/image287.jpeg"/><Relationship Id="rId1" Type="http://schemas.openxmlformats.org/officeDocument/2006/relationships/slideLayout" Target="../slideLayouts/slideLayout566.xml"/></Relationships>
</file>

<file path=ppt/slides/_rels/slide346.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94.xml"/><Relationship Id="rId1" Type="http://schemas.openxmlformats.org/officeDocument/2006/relationships/slideLayout" Target="../slideLayouts/slideLayout566.xml"/></Relationships>
</file>

<file path=ppt/slides/_rels/slide347.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95.xml"/><Relationship Id="rId1" Type="http://schemas.openxmlformats.org/officeDocument/2006/relationships/slideLayout" Target="../slideLayouts/slideLayout566.xml"/></Relationships>
</file>

<file path=ppt/slides/_rels/slide348.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96.xml"/><Relationship Id="rId1" Type="http://schemas.openxmlformats.org/officeDocument/2006/relationships/slideLayout" Target="../slideLayouts/slideLayout566.xml"/></Relationships>
</file>

<file path=ppt/slides/_rels/slide349.xml.rels><?xml version="1.0" encoding="UTF-8" standalone="yes"?>
<Relationships xmlns="http://schemas.openxmlformats.org/package/2006/relationships"><Relationship Id="rId2" Type="http://schemas.openxmlformats.org/officeDocument/2006/relationships/image" Target="../media/image291.jpeg"/><Relationship Id="rId1" Type="http://schemas.openxmlformats.org/officeDocument/2006/relationships/slideLayout" Target="../slideLayouts/slideLayout566.xml"/></Relationships>
</file>

<file path=ppt/slides/_rels/slide3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9.xml"/><Relationship Id="rId1" Type="http://schemas.openxmlformats.org/officeDocument/2006/relationships/slideLayout" Target="../slideLayouts/slideLayout120.xml"/></Relationships>
</file>

<file path=ppt/slides/_rels/slide350.xml.rels><?xml version="1.0" encoding="UTF-8" standalone="yes"?>
<Relationships xmlns="http://schemas.openxmlformats.org/package/2006/relationships"><Relationship Id="rId2" Type="http://schemas.openxmlformats.org/officeDocument/2006/relationships/image" Target="../media/image292.jpeg"/><Relationship Id="rId1" Type="http://schemas.openxmlformats.org/officeDocument/2006/relationships/slideLayout" Target="../slideLayouts/slideLayout566.xml"/></Relationships>
</file>

<file path=ppt/slides/_rels/slide351.xml.rels><?xml version="1.0" encoding="UTF-8" standalone="yes"?>
<Relationships xmlns="http://schemas.openxmlformats.org/package/2006/relationships"><Relationship Id="rId2" Type="http://schemas.openxmlformats.org/officeDocument/2006/relationships/image" Target="../media/image293.jpeg"/><Relationship Id="rId1" Type="http://schemas.openxmlformats.org/officeDocument/2006/relationships/slideLayout" Target="../slideLayouts/slideLayout566.xml"/></Relationships>
</file>

<file path=ppt/slides/_rels/slide352.xml.rels><?xml version="1.0" encoding="UTF-8" standalone="yes"?>
<Relationships xmlns="http://schemas.openxmlformats.org/package/2006/relationships"><Relationship Id="rId3" Type="http://schemas.openxmlformats.org/officeDocument/2006/relationships/image" Target="../media/image294.png"/><Relationship Id="rId2" Type="http://schemas.openxmlformats.org/officeDocument/2006/relationships/notesSlide" Target="../notesSlides/notesSlide297.xml"/><Relationship Id="rId1" Type="http://schemas.openxmlformats.org/officeDocument/2006/relationships/slideLayout" Target="../slideLayouts/slideLayout578.xml"/></Relationships>
</file>

<file path=ppt/slides/_rels/slide353.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298.xml"/><Relationship Id="rId1" Type="http://schemas.openxmlformats.org/officeDocument/2006/relationships/slideLayout" Target="../slideLayouts/slideLayout579.xml"/><Relationship Id="rId4" Type="http://schemas.openxmlformats.org/officeDocument/2006/relationships/image" Target="../media/image121.jpeg"/></Relationships>
</file>

<file path=ppt/slides/_rels/slide354.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99.xml"/><Relationship Id="rId1" Type="http://schemas.openxmlformats.org/officeDocument/2006/relationships/slideLayout" Target="../slideLayouts/slideLayout580.xml"/></Relationships>
</file>

<file path=ppt/slides/_rels/slide355.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300.xml"/><Relationship Id="rId1" Type="http://schemas.openxmlformats.org/officeDocument/2006/relationships/slideLayout" Target="../slideLayouts/slideLayout566.xml"/><Relationship Id="rId4" Type="http://schemas.openxmlformats.org/officeDocument/2006/relationships/image" Target="../media/image297.png"/></Relationships>
</file>

<file path=ppt/slides/_rels/slide356.xml.rels><?xml version="1.0" encoding="UTF-8" standalone="yes"?>
<Relationships xmlns="http://schemas.openxmlformats.org/package/2006/relationships"><Relationship Id="rId2" Type="http://schemas.openxmlformats.org/officeDocument/2006/relationships/image" Target="../media/image298.jpeg"/><Relationship Id="rId1" Type="http://schemas.openxmlformats.org/officeDocument/2006/relationships/slideLayout" Target="../slideLayouts/slideLayout568.xml"/></Relationships>
</file>

<file path=ppt/slides/_rels/slide357.xml.rels><?xml version="1.0" encoding="UTF-8" standalone="yes"?>
<Relationships xmlns="http://schemas.openxmlformats.org/package/2006/relationships"><Relationship Id="rId2" Type="http://schemas.openxmlformats.org/officeDocument/2006/relationships/image" Target="../media/image299.jpeg"/><Relationship Id="rId1" Type="http://schemas.openxmlformats.org/officeDocument/2006/relationships/slideLayout" Target="../slideLayouts/slideLayout568.xml"/></Relationships>
</file>

<file path=ppt/slides/_rels/slide358.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301.xml"/><Relationship Id="rId1" Type="http://schemas.openxmlformats.org/officeDocument/2006/relationships/slideLayout" Target="../slideLayouts/slideLayout566.xml"/><Relationship Id="rId4" Type="http://schemas.openxmlformats.org/officeDocument/2006/relationships/image" Target="../media/image281.jpeg"/></Relationships>
</file>

<file path=ppt/slides/_rels/slide359.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image" Target="../media/image301.jpeg"/><Relationship Id="rId1" Type="http://schemas.openxmlformats.org/officeDocument/2006/relationships/slideLayout" Target="../slideLayouts/slideLayout566.xml"/></Relationships>
</file>

<file path=ppt/slides/_rels/slide36.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60.xml.rels><?xml version="1.0" encoding="UTF-8" standalone="yes"?>
<Relationships xmlns="http://schemas.openxmlformats.org/package/2006/relationships"><Relationship Id="rId2" Type="http://schemas.openxmlformats.org/officeDocument/2006/relationships/image" Target="../media/image303.jpeg"/><Relationship Id="rId1" Type="http://schemas.openxmlformats.org/officeDocument/2006/relationships/slideLayout" Target="../slideLayouts/slideLayout566.xml"/></Relationships>
</file>

<file path=ppt/slides/_rels/slide361.xml.rels><?xml version="1.0" encoding="UTF-8" standalone="yes"?>
<Relationships xmlns="http://schemas.openxmlformats.org/package/2006/relationships"><Relationship Id="rId2" Type="http://schemas.openxmlformats.org/officeDocument/2006/relationships/image" Target="../media/image304.jpeg"/><Relationship Id="rId1" Type="http://schemas.openxmlformats.org/officeDocument/2006/relationships/slideLayout" Target="../slideLayouts/slideLayout566.xml"/></Relationships>
</file>

<file path=ppt/slides/_rels/slide362.xml.rels><?xml version="1.0" encoding="UTF-8" standalone="yes"?>
<Relationships xmlns="http://schemas.openxmlformats.org/package/2006/relationships"><Relationship Id="rId2" Type="http://schemas.openxmlformats.org/officeDocument/2006/relationships/image" Target="../media/image305.jpeg"/><Relationship Id="rId1" Type="http://schemas.openxmlformats.org/officeDocument/2006/relationships/slideLayout" Target="../slideLayouts/slideLayout566.xml"/></Relationships>
</file>

<file path=ppt/slides/_rels/slide363.xml.rels><?xml version="1.0" encoding="UTF-8" standalone="yes"?>
<Relationships xmlns="http://schemas.openxmlformats.org/package/2006/relationships"><Relationship Id="rId2" Type="http://schemas.openxmlformats.org/officeDocument/2006/relationships/image" Target="../media/image305.jpeg"/><Relationship Id="rId1" Type="http://schemas.openxmlformats.org/officeDocument/2006/relationships/slideLayout" Target="../slideLayouts/slideLayout566.xml"/></Relationships>
</file>

<file path=ppt/slides/_rels/slide364.xml.rels><?xml version="1.0" encoding="UTF-8" standalone="yes"?>
<Relationships xmlns="http://schemas.openxmlformats.org/package/2006/relationships"><Relationship Id="rId3" Type="http://schemas.openxmlformats.org/officeDocument/2006/relationships/image" Target="../media/image306.jpg"/><Relationship Id="rId2" Type="http://schemas.openxmlformats.org/officeDocument/2006/relationships/image" Target="../media/image305.jpeg"/><Relationship Id="rId1" Type="http://schemas.openxmlformats.org/officeDocument/2006/relationships/slideLayout" Target="../slideLayouts/slideLayout566.xml"/></Relationships>
</file>

<file path=ppt/slides/_rels/slide36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302.xml"/><Relationship Id="rId1" Type="http://schemas.openxmlformats.org/officeDocument/2006/relationships/slideLayout" Target="../slideLayouts/slideLayout581.xml"/><Relationship Id="rId4" Type="http://schemas.openxmlformats.org/officeDocument/2006/relationships/image" Target="../media/image68.png"/></Relationships>
</file>

<file path=ppt/slides/_rels/slide366.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303.xml"/><Relationship Id="rId1" Type="http://schemas.openxmlformats.org/officeDocument/2006/relationships/slideLayout" Target="../slideLayouts/slideLayout582.xml"/><Relationship Id="rId4" Type="http://schemas.openxmlformats.org/officeDocument/2006/relationships/image" Target="../media/image308.jpeg"/></Relationships>
</file>

<file path=ppt/slides/_rels/slide367.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304.xml"/><Relationship Id="rId1" Type="http://schemas.openxmlformats.org/officeDocument/2006/relationships/slideLayout" Target="../slideLayouts/slideLayout582.xml"/><Relationship Id="rId4" Type="http://schemas.openxmlformats.org/officeDocument/2006/relationships/image" Target="../media/image308.jpeg"/></Relationships>
</file>

<file path=ppt/slides/_rels/slide368.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305.xml"/><Relationship Id="rId1" Type="http://schemas.openxmlformats.org/officeDocument/2006/relationships/slideLayout" Target="../slideLayouts/slideLayout583.xml"/><Relationship Id="rId6" Type="http://schemas.openxmlformats.org/officeDocument/2006/relationships/image" Target="../media/image281.jpeg"/><Relationship Id="rId5" Type="http://schemas.openxmlformats.org/officeDocument/2006/relationships/image" Target="../media/image280.jpeg"/><Relationship Id="rId4" Type="http://schemas.openxmlformats.org/officeDocument/2006/relationships/image" Target="../media/image279.jpeg"/></Relationships>
</file>

<file path=ppt/slides/_rels/slide369.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306.xml"/><Relationship Id="rId1" Type="http://schemas.openxmlformats.org/officeDocument/2006/relationships/slideLayout" Target="../slideLayouts/slideLayout566.xml"/></Relationships>
</file>

<file path=ppt/slides/_rels/slide37.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70.xml.rels><?xml version="1.0" encoding="UTF-8" standalone="yes"?>
<Relationships xmlns="http://schemas.openxmlformats.org/package/2006/relationships"><Relationship Id="rId2" Type="http://schemas.openxmlformats.org/officeDocument/2006/relationships/image" Target="../media/image310.jpeg"/><Relationship Id="rId1" Type="http://schemas.openxmlformats.org/officeDocument/2006/relationships/slideLayout" Target="../slideLayouts/slideLayout566.xml"/></Relationships>
</file>

<file path=ppt/slides/_rels/slide371.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307.xml"/><Relationship Id="rId1" Type="http://schemas.openxmlformats.org/officeDocument/2006/relationships/slideLayout" Target="../slideLayouts/slideLayout566.xml"/><Relationship Id="rId4" Type="http://schemas.openxmlformats.org/officeDocument/2006/relationships/image" Target="../media/image311.jpeg"/></Relationships>
</file>

<file path=ppt/slides/_rels/slide372.xml.rels><?xml version="1.0" encoding="UTF-8" standalone="yes"?>
<Relationships xmlns="http://schemas.openxmlformats.org/package/2006/relationships"><Relationship Id="rId3" Type="http://schemas.openxmlformats.org/officeDocument/2006/relationships/image" Target="../media/image312.jpeg"/><Relationship Id="rId2" Type="http://schemas.openxmlformats.org/officeDocument/2006/relationships/notesSlide" Target="../notesSlides/notesSlide308.xml"/><Relationship Id="rId1" Type="http://schemas.openxmlformats.org/officeDocument/2006/relationships/slideLayout" Target="../slideLayouts/slideLayout566.xml"/><Relationship Id="rId4" Type="http://schemas.openxmlformats.org/officeDocument/2006/relationships/image" Target="../media/image313.jpeg"/></Relationships>
</file>

<file path=ppt/slides/_rels/slide373.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309.xml"/><Relationship Id="rId1" Type="http://schemas.openxmlformats.org/officeDocument/2006/relationships/slideLayout" Target="../slideLayouts/slideLayout566.xml"/></Relationships>
</file>

<file path=ppt/slides/_rels/slide374.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image" Target="../media/image315.jpeg"/><Relationship Id="rId1" Type="http://schemas.openxmlformats.org/officeDocument/2006/relationships/slideLayout" Target="../slideLayouts/slideLayout566.xml"/></Relationships>
</file>

<file path=ppt/slides/_rels/slide375.xml.rels><?xml version="1.0" encoding="UTF-8" standalone="yes"?>
<Relationships xmlns="http://schemas.openxmlformats.org/package/2006/relationships"><Relationship Id="rId2" Type="http://schemas.openxmlformats.org/officeDocument/2006/relationships/image" Target="../media/image316.jpeg"/><Relationship Id="rId1" Type="http://schemas.openxmlformats.org/officeDocument/2006/relationships/slideLayout" Target="../slideLayouts/slideLayout566.xml"/></Relationships>
</file>

<file path=ppt/slides/_rels/slide376.xml.rels><?xml version="1.0" encoding="UTF-8" standalone="yes"?>
<Relationships xmlns="http://schemas.openxmlformats.org/package/2006/relationships"><Relationship Id="rId2" Type="http://schemas.openxmlformats.org/officeDocument/2006/relationships/image" Target="../media/image317.jpeg"/><Relationship Id="rId1" Type="http://schemas.openxmlformats.org/officeDocument/2006/relationships/slideLayout" Target="../slideLayouts/slideLayout566.xml"/></Relationships>
</file>

<file path=ppt/slides/_rels/slide377.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310.xml"/><Relationship Id="rId1" Type="http://schemas.openxmlformats.org/officeDocument/2006/relationships/slideLayout" Target="../slideLayouts/slideLayout566.xml"/><Relationship Id="rId4" Type="http://schemas.openxmlformats.org/officeDocument/2006/relationships/image" Target="../media/image319.jpeg"/></Relationships>
</file>

<file path=ppt/slides/_rels/slide378.xml.rels><?xml version="1.0" encoding="UTF-8" standalone="yes"?>
<Relationships xmlns="http://schemas.openxmlformats.org/package/2006/relationships"><Relationship Id="rId2" Type="http://schemas.openxmlformats.org/officeDocument/2006/relationships/image" Target="../media/image320.jpeg"/><Relationship Id="rId1" Type="http://schemas.openxmlformats.org/officeDocument/2006/relationships/slideLayout" Target="../slideLayouts/slideLayout566.xml"/></Relationships>
</file>

<file path=ppt/slides/_rels/slide379.xml.rels><?xml version="1.0" encoding="UTF-8" standalone="yes"?>
<Relationships xmlns="http://schemas.openxmlformats.org/package/2006/relationships"><Relationship Id="rId2" Type="http://schemas.openxmlformats.org/officeDocument/2006/relationships/image" Target="../media/image321.jpeg"/><Relationship Id="rId1" Type="http://schemas.openxmlformats.org/officeDocument/2006/relationships/slideLayout" Target="../slideLayouts/slideLayout566.xml"/></Relationships>
</file>

<file path=ppt/slides/_rels/slide38.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380.xml.rels><?xml version="1.0" encoding="UTF-8" standalone="yes"?>
<Relationships xmlns="http://schemas.openxmlformats.org/package/2006/relationships"><Relationship Id="rId2" Type="http://schemas.openxmlformats.org/officeDocument/2006/relationships/image" Target="../media/image322.jpeg"/><Relationship Id="rId1" Type="http://schemas.openxmlformats.org/officeDocument/2006/relationships/slideLayout" Target="../slideLayouts/slideLayout566.xml"/></Relationships>
</file>

<file path=ppt/slides/_rels/slide381.xml.rels><?xml version="1.0" encoding="UTF-8" standalone="yes"?>
<Relationships xmlns="http://schemas.openxmlformats.org/package/2006/relationships"><Relationship Id="rId2" Type="http://schemas.openxmlformats.org/officeDocument/2006/relationships/image" Target="../media/image323.jpeg"/><Relationship Id="rId1" Type="http://schemas.openxmlformats.org/officeDocument/2006/relationships/slideLayout" Target="../slideLayouts/slideLayout566.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219.xml"/></Relationships>
</file>

<file path=ppt/slides/_rels/slide383.xml.rels><?xml version="1.0" encoding="UTF-8" standalone="yes"?>
<Relationships xmlns="http://schemas.openxmlformats.org/package/2006/relationships"><Relationship Id="rId3" Type="http://schemas.openxmlformats.org/officeDocument/2006/relationships/image" Target="../media/image324.jpeg"/><Relationship Id="rId2" Type="http://schemas.openxmlformats.org/officeDocument/2006/relationships/notesSlide" Target="../notesSlides/notesSlide311.xml"/><Relationship Id="rId1" Type="http://schemas.openxmlformats.org/officeDocument/2006/relationships/slideLayout" Target="../slideLayouts/slideLayout405.xml"/></Relationships>
</file>

<file path=ppt/slides/_rels/slide384.xml.rels><?xml version="1.0" encoding="UTF-8" standalone="yes"?>
<Relationships xmlns="http://schemas.openxmlformats.org/package/2006/relationships"><Relationship Id="rId2" Type="http://schemas.openxmlformats.org/officeDocument/2006/relationships/image" Target="../media/image325.jpeg"/><Relationship Id="rId1" Type="http://schemas.openxmlformats.org/officeDocument/2006/relationships/slideLayout" Target="../slideLayouts/slideLayout405.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386.xml.rels><?xml version="1.0" encoding="UTF-8" standalone="yes"?>
<Relationships xmlns="http://schemas.openxmlformats.org/package/2006/relationships"><Relationship Id="rId2" Type="http://schemas.openxmlformats.org/officeDocument/2006/relationships/image" Target="../media/image326.jpeg"/><Relationship Id="rId1" Type="http://schemas.openxmlformats.org/officeDocument/2006/relationships/slideLayout" Target="../slideLayouts/slideLayout405.xml"/></Relationships>
</file>

<file path=ppt/slides/_rels/slide387.xml.rels><?xml version="1.0" encoding="UTF-8" standalone="yes"?>
<Relationships xmlns="http://schemas.openxmlformats.org/package/2006/relationships"><Relationship Id="rId2" Type="http://schemas.openxmlformats.org/officeDocument/2006/relationships/notesSlide" Target="../notesSlides/notesSlide312.xml"/><Relationship Id="rId1" Type="http://schemas.openxmlformats.org/officeDocument/2006/relationships/slideLayout" Target="../slideLayouts/slideLayout704.xml"/></Relationships>
</file>

<file path=ppt/slides/_rels/slide388.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704.xml"/></Relationships>
</file>

<file path=ppt/slides/_rels/slide389.xml.rels><?xml version="1.0" encoding="UTF-8" standalone="yes"?>
<Relationships xmlns="http://schemas.openxmlformats.org/package/2006/relationships"><Relationship Id="rId3" Type="http://schemas.openxmlformats.org/officeDocument/2006/relationships/image" Target="../media/image328.png"/><Relationship Id="rId2" Type="http://schemas.openxmlformats.org/officeDocument/2006/relationships/image" Target="../media/image327.jpeg"/><Relationship Id="rId1" Type="http://schemas.openxmlformats.org/officeDocument/2006/relationships/slideLayout" Target="../slideLayouts/slideLayout417.xml"/></Relationships>
</file>

<file path=ppt/slides/_rels/slide3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2.xml"/><Relationship Id="rId1" Type="http://schemas.openxmlformats.org/officeDocument/2006/relationships/slideLayout" Target="../slideLayouts/slideLayout59.xml"/><Relationship Id="rId6" Type="http://schemas.openxmlformats.org/officeDocument/2006/relationships/image" Target="../media/image48.jpeg"/><Relationship Id="rId5" Type="http://schemas.openxmlformats.org/officeDocument/2006/relationships/image" Target="../media/image47.jpeg"/><Relationship Id="rId4" Type="http://schemas.openxmlformats.org/officeDocument/2006/relationships/image" Target="../media/image46.jpeg"/></Relationships>
</file>

<file path=ppt/slides/_rels/slide390.xml.rels><?xml version="1.0" encoding="UTF-8" standalone="yes"?>
<Relationships xmlns="http://schemas.openxmlformats.org/package/2006/relationships"><Relationship Id="rId2" Type="http://schemas.openxmlformats.org/officeDocument/2006/relationships/image" Target="../media/image329.jpeg"/><Relationship Id="rId1" Type="http://schemas.openxmlformats.org/officeDocument/2006/relationships/slideLayout" Target="../slideLayouts/slideLayout417.xml"/></Relationships>
</file>

<file path=ppt/slides/_rels/slide391.xml.rels><?xml version="1.0" encoding="UTF-8" standalone="yes"?>
<Relationships xmlns="http://schemas.openxmlformats.org/package/2006/relationships"><Relationship Id="rId2" Type="http://schemas.openxmlformats.org/officeDocument/2006/relationships/image" Target="../media/image330.jpeg"/><Relationship Id="rId1" Type="http://schemas.openxmlformats.org/officeDocument/2006/relationships/slideLayout" Target="../slideLayouts/slideLayout417.xml"/></Relationships>
</file>

<file path=ppt/slides/_rels/slide392.xml.rels><?xml version="1.0" encoding="UTF-8" standalone="yes"?>
<Relationships xmlns="http://schemas.openxmlformats.org/package/2006/relationships"><Relationship Id="rId2" Type="http://schemas.openxmlformats.org/officeDocument/2006/relationships/image" Target="../media/image330.jpeg"/><Relationship Id="rId1" Type="http://schemas.openxmlformats.org/officeDocument/2006/relationships/slideLayout" Target="../slideLayouts/slideLayout417.xml"/></Relationships>
</file>

<file path=ppt/slides/_rels/slide393.xml.rels><?xml version="1.0" encoding="UTF-8" standalone="yes"?>
<Relationships xmlns="http://schemas.openxmlformats.org/package/2006/relationships"><Relationship Id="rId2" Type="http://schemas.openxmlformats.org/officeDocument/2006/relationships/image" Target="../media/image330.jpeg"/><Relationship Id="rId1" Type="http://schemas.openxmlformats.org/officeDocument/2006/relationships/slideLayout" Target="../slideLayouts/slideLayout417.xml"/></Relationships>
</file>

<file path=ppt/slides/_rels/slide394.xml.rels><?xml version="1.0" encoding="UTF-8" standalone="yes"?>
<Relationships xmlns="http://schemas.openxmlformats.org/package/2006/relationships"><Relationship Id="rId2" Type="http://schemas.openxmlformats.org/officeDocument/2006/relationships/image" Target="../media/image331.jpeg"/><Relationship Id="rId1" Type="http://schemas.openxmlformats.org/officeDocument/2006/relationships/slideLayout" Target="../slideLayouts/slideLayout417.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219.xml"/></Relationships>
</file>

<file path=ppt/slides/_rels/slide396.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image" Target="../media/image332.jpeg"/><Relationship Id="rId1" Type="http://schemas.openxmlformats.org/officeDocument/2006/relationships/slideLayout" Target="../slideLayouts/slideLayout213.xml"/><Relationship Id="rId4" Type="http://schemas.openxmlformats.org/officeDocument/2006/relationships/image" Target="../media/image144.jpeg"/></Relationships>
</file>

<file path=ppt/slides/_rels/slide397.xml.rels><?xml version="1.0" encoding="UTF-8" standalone="yes"?>
<Relationships xmlns="http://schemas.openxmlformats.org/package/2006/relationships"><Relationship Id="rId3" Type="http://schemas.openxmlformats.org/officeDocument/2006/relationships/image" Target="../media/image333.jpeg"/><Relationship Id="rId2" Type="http://schemas.openxmlformats.org/officeDocument/2006/relationships/notesSlide" Target="../notesSlides/notesSlide314.xml"/><Relationship Id="rId1" Type="http://schemas.openxmlformats.org/officeDocument/2006/relationships/slideLayout" Target="../slideLayouts/slideLayout219.xml"/></Relationships>
</file>

<file path=ppt/slides/_rels/slide398.xml.rels><?xml version="1.0" encoding="UTF-8" standalone="yes"?>
<Relationships xmlns="http://schemas.openxmlformats.org/package/2006/relationships"><Relationship Id="rId3" Type="http://schemas.openxmlformats.org/officeDocument/2006/relationships/image" Target="../media/image334.jpeg"/><Relationship Id="rId2" Type="http://schemas.openxmlformats.org/officeDocument/2006/relationships/notesSlide" Target="../notesSlides/notesSlide315.xml"/><Relationship Id="rId1" Type="http://schemas.openxmlformats.org/officeDocument/2006/relationships/slideLayout" Target="../slideLayouts/slideLayout219.xml"/></Relationships>
</file>

<file path=ppt/slides/_rels/slide399.xml.rels><?xml version="1.0" encoding="UTF-8" standalone="yes"?>
<Relationships xmlns="http://schemas.openxmlformats.org/package/2006/relationships"><Relationship Id="rId3" Type="http://schemas.openxmlformats.org/officeDocument/2006/relationships/image" Target="../media/image335.jpeg"/><Relationship Id="rId2" Type="http://schemas.openxmlformats.org/officeDocument/2006/relationships/notesSlide" Target="../notesSlides/notesSlide316.xml"/><Relationship Id="rId1" Type="http://schemas.openxmlformats.org/officeDocument/2006/relationships/slideLayout" Target="../slideLayouts/slideLayout21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5.xml"/></Relationships>
</file>

<file path=ppt/slides/_rels/slide40.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3.xml"/><Relationship Id="rId1" Type="http://schemas.openxmlformats.org/officeDocument/2006/relationships/slideLayout" Target="../slideLayouts/slideLayout73.xml"/><Relationship Id="rId4" Type="http://schemas.openxmlformats.org/officeDocument/2006/relationships/image" Target="../media/image50.png"/></Relationships>
</file>

<file path=ppt/slides/_rels/slide400.xml.rels><?xml version="1.0" encoding="UTF-8" standalone="yes"?>
<Relationships xmlns="http://schemas.openxmlformats.org/package/2006/relationships"><Relationship Id="rId3" Type="http://schemas.openxmlformats.org/officeDocument/2006/relationships/image" Target="../media/image332.jpeg"/><Relationship Id="rId2" Type="http://schemas.openxmlformats.org/officeDocument/2006/relationships/notesSlide" Target="../notesSlides/notesSlide317.xml"/><Relationship Id="rId1" Type="http://schemas.openxmlformats.org/officeDocument/2006/relationships/slideLayout" Target="../slideLayouts/slideLayout219.xml"/></Relationships>
</file>

<file path=ppt/slides/_rels/slide401.xml.rels><?xml version="1.0" encoding="UTF-8" standalone="yes"?>
<Relationships xmlns="http://schemas.openxmlformats.org/package/2006/relationships"><Relationship Id="rId3" Type="http://schemas.openxmlformats.org/officeDocument/2006/relationships/image" Target="../media/image336.jpeg"/><Relationship Id="rId2" Type="http://schemas.openxmlformats.org/officeDocument/2006/relationships/notesSlide" Target="../notesSlides/notesSlide318.xml"/><Relationship Id="rId1" Type="http://schemas.openxmlformats.org/officeDocument/2006/relationships/slideLayout" Target="../slideLayouts/slideLayout219.xml"/></Relationships>
</file>

<file path=ppt/slides/_rels/slide402.xml.rels><?xml version="1.0" encoding="UTF-8" standalone="yes"?>
<Relationships xmlns="http://schemas.openxmlformats.org/package/2006/relationships"><Relationship Id="rId3" Type="http://schemas.openxmlformats.org/officeDocument/2006/relationships/image" Target="../media/image337.jpeg"/><Relationship Id="rId2" Type="http://schemas.openxmlformats.org/officeDocument/2006/relationships/notesSlide" Target="../notesSlides/notesSlide319.xml"/><Relationship Id="rId1" Type="http://schemas.openxmlformats.org/officeDocument/2006/relationships/slideLayout" Target="../slideLayouts/slideLayout219.xml"/></Relationships>
</file>

<file path=ppt/slides/_rels/slide403.xml.rels><?xml version="1.0" encoding="UTF-8" standalone="yes"?>
<Relationships xmlns="http://schemas.openxmlformats.org/package/2006/relationships"><Relationship Id="rId3" Type="http://schemas.openxmlformats.org/officeDocument/2006/relationships/image" Target="../media/image338.jpeg"/><Relationship Id="rId2" Type="http://schemas.openxmlformats.org/officeDocument/2006/relationships/notesSlide" Target="../notesSlides/notesSlide320.xml"/><Relationship Id="rId1" Type="http://schemas.openxmlformats.org/officeDocument/2006/relationships/slideLayout" Target="../slideLayouts/slideLayout219.xml"/></Relationships>
</file>

<file path=ppt/slides/_rels/slide404.xml.rels><?xml version="1.0" encoding="UTF-8" standalone="yes"?>
<Relationships xmlns="http://schemas.openxmlformats.org/package/2006/relationships"><Relationship Id="rId3" Type="http://schemas.openxmlformats.org/officeDocument/2006/relationships/image" Target="../media/image339.jpeg"/><Relationship Id="rId2" Type="http://schemas.openxmlformats.org/officeDocument/2006/relationships/notesSlide" Target="../notesSlides/notesSlide321.xml"/><Relationship Id="rId1" Type="http://schemas.openxmlformats.org/officeDocument/2006/relationships/slideLayout" Target="../slideLayouts/slideLayout219.xml"/></Relationships>
</file>

<file path=ppt/slides/_rels/slide405.xml.rels><?xml version="1.0" encoding="UTF-8" standalone="yes"?>
<Relationships xmlns="http://schemas.openxmlformats.org/package/2006/relationships"><Relationship Id="rId3" Type="http://schemas.openxmlformats.org/officeDocument/2006/relationships/image" Target="../media/image340.jpeg"/><Relationship Id="rId2" Type="http://schemas.openxmlformats.org/officeDocument/2006/relationships/notesSlide" Target="../notesSlides/notesSlide322.xml"/><Relationship Id="rId1" Type="http://schemas.openxmlformats.org/officeDocument/2006/relationships/slideLayout" Target="../slideLayouts/slideLayout219.xml"/></Relationships>
</file>

<file path=ppt/slides/_rels/slide406.xml.rels><?xml version="1.0" encoding="UTF-8" standalone="yes"?>
<Relationships xmlns="http://schemas.openxmlformats.org/package/2006/relationships"><Relationship Id="rId3" Type="http://schemas.openxmlformats.org/officeDocument/2006/relationships/image" Target="../media/image341.jpeg"/><Relationship Id="rId2" Type="http://schemas.openxmlformats.org/officeDocument/2006/relationships/notesSlide" Target="../notesSlides/notesSlide323.xml"/><Relationship Id="rId1" Type="http://schemas.openxmlformats.org/officeDocument/2006/relationships/slideLayout" Target="../slideLayouts/slideLayout219.xml"/></Relationships>
</file>

<file path=ppt/slides/_rels/slide407.xml.rels><?xml version="1.0" encoding="UTF-8" standalone="yes"?>
<Relationships xmlns="http://schemas.openxmlformats.org/package/2006/relationships"><Relationship Id="rId3" Type="http://schemas.openxmlformats.org/officeDocument/2006/relationships/image" Target="../media/image342.jpeg"/><Relationship Id="rId2" Type="http://schemas.openxmlformats.org/officeDocument/2006/relationships/notesSlide" Target="../notesSlides/notesSlide324.xml"/><Relationship Id="rId1" Type="http://schemas.openxmlformats.org/officeDocument/2006/relationships/slideLayout" Target="../slideLayouts/slideLayout219.xml"/></Relationships>
</file>

<file path=ppt/slides/_rels/slide408.xml.rels><?xml version="1.0" encoding="UTF-8" standalone="yes"?>
<Relationships xmlns="http://schemas.openxmlformats.org/package/2006/relationships"><Relationship Id="rId3" Type="http://schemas.openxmlformats.org/officeDocument/2006/relationships/image" Target="../media/image343.jpeg"/><Relationship Id="rId2" Type="http://schemas.openxmlformats.org/officeDocument/2006/relationships/notesSlide" Target="../notesSlides/notesSlide325.xml"/><Relationship Id="rId1" Type="http://schemas.openxmlformats.org/officeDocument/2006/relationships/slideLayout" Target="../slideLayouts/slideLayout219.xml"/></Relationships>
</file>

<file path=ppt/slides/_rels/slide409.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5.jpeg"/><Relationship Id="rId1" Type="http://schemas.openxmlformats.org/officeDocument/2006/relationships/slideLayout" Target="../slideLayouts/slideLayout260.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41.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4.xml"/><Relationship Id="rId1" Type="http://schemas.openxmlformats.org/officeDocument/2006/relationships/slideLayout" Target="../slideLayouts/slideLayout74.xml"/><Relationship Id="rId4" Type="http://schemas.openxmlformats.org/officeDocument/2006/relationships/image" Target="../media/image1.png"/></Relationships>
</file>

<file path=ppt/slides/_rels/slide410.xml.rels><?xml version="1.0" encoding="UTF-8" standalone="yes"?>
<Relationships xmlns="http://schemas.openxmlformats.org/package/2006/relationships"><Relationship Id="rId2" Type="http://schemas.openxmlformats.org/officeDocument/2006/relationships/image" Target="../media/image344.jpeg"/><Relationship Id="rId1" Type="http://schemas.openxmlformats.org/officeDocument/2006/relationships/slideLayout" Target="../slideLayouts/slideLayout584.xml"/></Relationships>
</file>

<file path=ppt/slides/_rels/slide41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26.xml"/><Relationship Id="rId1" Type="http://schemas.openxmlformats.org/officeDocument/2006/relationships/slideLayout" Target="../slideLayouts/slideLayout596.xml"/></Relationships>
</file>

<file path=ppt/slides/_rels/slide412.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584.xml"/></Relationships>
</file>

<file path=ppt/slides/_rels/slide413.xml.rels><?xml version="1.0" encoding="UTF-8" standalone="yes"?>
<Relationships xmlns="http://schemas.openxmlformats.org/package/2006/relationships"><Relationship Id="rId3" Type="http://schemas.openxmlformats.org/officeDocument/2006/relationships/image" Target="../media/image345.png"/><Relationship Id="rId2" Type="http://schemas.openxmlformats.org/officeDocument/2006/relationships/notesSlide" Target="../notesSlides/notesSlide328.xml"/><Relationship Id="rId1" Type="http://schemas.openxmlformats.org/officeDocument/2006/relationships/slideLayout" Target="../slideLayouts/slideLayout597.xml"/></Relationships>
</file>

<file path=ppt/slides/_rels/slide414.xml.rels><?xml version="1.0" encoding="UTF-8" standalone="yes"?>
<Relationships xmlns="http://schemas.openxmlformats.org/package/2006/relationships"><Relationship Id="rId2" Type="http://schemas.openxmlformats.org/officeDocument/2006/relationships/notesSlide" Target="../notesSlides/notesSlide329.xml"/><Relationship Id="rId1" Type="http://schemas.openxmlformats.org/officeDocument/2006/relationships/slideLayout" Target="../slideLayouts/slideLayout598.xml"/></Relationships>
</file>

<file path=ppt/slides/_rels/slide41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30.xml"/><Relationship Id="rId1" Type="http://schemas.openxmlformats.org/officeDocument/2006/relationships/slideLayout" Target="../slideLayouts/slideLayout599.xml"/><Relationship Id="rId4" Type="http://schemas.openxmlformats.org/officeDocument/2006/relationships/image" Target="../media/image346.jpeg"/></Relationships>
</file>

<file path=ppt/slides/_rels/slide416.xml.rels><?xml version="1.0" encoding="UTF-8" standalone="yes"?>
<Relationships xmlns="http://schemas.openxmlformats.org/package/2006/relationships"><Relationship Id="rId3" Type="http://schemas.openxmlformats.org/officeDocument/2006/relationships/image" Target="../media/image347.jpeg"/><Relationship Id="rId2" Type="http://schemas.openxmlformats.org/officeDocument/2006/relationships/notesSlide" Target="../notesSlides/notesSlide331.xml"/><Relationship Id="rId1" Type="http://schemas.openxmlformats.org/officeDocument/2006/relationships/slideLayout" Target="../slideLayouts/slideLayout584.xml"/></Relationships>
</file>

<file path=ppt/slides/_rels/slide417.xml.rels><?xml version="1.0" encoding="UTF-8" standalone="yes"?>
<Relationships xmlns="http://schemas.openxmlformats.org/package/2006/relationships"><Relationship Id="rId2" Type="http://schemas.openxmlformats.org/officeDocument/2006/relationships/image" Target="../media/image348.jpeg"/><Relationship Id="rId1" Type="http://schemas.openxmlformats.org/officeDocument/2006/relationships/slideLayout" Target="../slideLayouts/slideLayout584.xml"/></Relationships>
</file>

<file path=ppt/slides/_rels/slide418.xml.rels><?xml version="1.0" encoding="UTF-8" standalone="yes"?>
<Relationships xmlns="http://schemas.openxmlformats.org/package/2006/relationships"><Relationship Id="rId3" Type="http://schemas.openxmlformats.org/officeDocument/2006/relationships/image" Target="../media/image349.png"/><Relationship Id="rId2" Type="http://schemas.openxmlformats.org/officeDocument/2006/relationships/notesSlide" Target="../notesSlides/notesSlide332.xml"/><Relationship Id="rId1" Type="http://schemas.openxmlformats.org/officeDocument/2006/relationships/slideLayout" Target="../slideLayouts/slideLayout615.xml"/></Relationships>
</file>

<file path=ppt/slides/_rels/slide419.xml.rels><?xml version="1.0" encoding="UTF-8" standalone="yes"?>
<Relationships xmlns="http://schemas.openxmlformats.org/package/2006/relationships"><Relationship Id="rId3" Type="http://schemas.openxmlformats.org/officeDocument/2006/relationships/image" Target="../media/image350.jpeg"/><Relationship Id="rId2" Type="http://schemas.openxmlformats.org/officeDocument/2006/relationships/notesSlide" Target="../notesSlides/notesSlide333.xml"/><Relationship Id="rId1" Type="http://schemas.openxmlformats.org/officeDocument/2006/relationships/slideLayout" Target="../slideLayouts/slideLayout617.xml"/></Relationships>
</file>

<file path=ppt/slides/_rels/slide42.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35.xml"/><Relationship Id="rId1" Type="http://schemas.openxmlformats.org/officeDocument/2006/relationships/slideLayout" Target="../slideLayouts/slideLayout73.xml"/></Relationships>
</file>

<file path=ppt/slides/_rels/slide420.xml.rels><?xml version="1.0" encoding="UTF-8" standalone="yes"?>
<Relationships xmlns="http://schemas.openxmlformats.org/package/2006/relationships"><Relationship Id="rId3" Type="http://schemas.openxmlformats.org/officeDocument/2006/relationships/image" Target="../media/image351.jpeg"/><Relationship Id="rId2" Type="http://schemas.openxmlformats.org/officeDocument/2006/relationships/notesSlide" Target="../notesSlides/notesSlide334.xml"/><Relationship Id="rId1" Type="http://schemas.openxmlformats.org/officeDocument/2006/relationships/slideLayout" Target="../slideLayouts/slideLayout617.xml"/></Relationships>
</file>

<file path=ppt/slides/_rels/slide421.xml.rels><?xml version="1.0" encoding="UTF-8" standalone="yes"?>
<Relationships xmlns="http://schemas.openxmlformats.org/package/2006/relationships"><Relationship Id="rId2" Type="http://schemas.openxmlformats.org/officeDocument/2006/relationships/image" Target="../media/image352.jpeg"/><Relationship Id="rId1" Type="http://schemas.openxmlformats.org/officeDocument/2006/relationships/slideLayout" Target="../slideLayouts/slideLayout611.xml"/></Relationships>
</file>

<file path=ppt/slides/_rels/slide422.xml.rels><?xml version="1.0" encoding="UTF-8" standalone="yes"?>
<Relationships xmlns="http://schemas.openxmlformats.org/package/2006/relationships"><Relationship Id="rId3" Type="http://schemas.openxmlformats.org/officeDocument/2006/relationships/image" Target="../media/image353.jpeg"/><Relationship Id="rId2" Type="http://schemas.openxmlformats.org/officeDocument/2006/relationships/notesSlide" Target="../notesSlides/notesSlide335.xml"/><Relationship Id="rId1" Type="http://schemas.openxmlformats.org/officeDocument/2006/relationships/slideLayout" Target="../slideLayouts/slideLayout611.xml"/></Relationships>
</file>

<file path=ppt/slides/_rels/slide423.xml.rels><?xml version="1.0" encoding="UTF-8" standalone="yes"?>
<Relationships xmlns="http://schemas.openxmlformats.org/package/2006/relationships"><Relationship Id="rId3" Type="http://schemas.openxmlformats.org/officeDocument/2006/relationships/image" Target="../media/image354.jpeg"/><Relationship Id="rId2" Type="http://schemas.openxmlformats.org/officeDocument/2006/relationships/notesSlide" Target="../notesSlides/notesSlide336.xml"/><Relationship Id="rId1" Type="http://schemas.openxmlformats.org/officeDocument/2006/relationships/slideLayout" Target="../slideLayouts/slideLayout611.xml"/><Relationship Id="rId5" Type="http://schemas.openxmlformats.org/officeDocument/2006/relationships/image" Target="../media/image356.jpeg"/><Relationship Id="rId4" Type="http://schemas.openxmlformats.org/officeDocument/2006/relationships/image" Target="../media/image355.jpeg"/></Relationships>
</file>

<file path=ppt/slides/_rels/slide424.xml.rels><?xml version="1.0" encoding="UTF-8" standalone="yes"?>
<Relationships xmlns="http://schemas.openxmlformats.org/package/2006/relationships"><Relationship Id="rId3" Type="http://schemas.openxmlformats.org/officeDocument/2006/relationships/notesSlide" Target="../notesSlides/notesSlide337.xml"/><Relationship Id="rId2" Type="http://schemas.openxmlformats.org/officeDocument/2006/relationships/slideLayout" Target="../slideLayouts/slideLayout482.xml"/><Relationship Id="rId1" Type="http://schemas.openxmlformats.org/officeDocument/2006/relationships/themeOverride" Target="../theme/themeOverride8.xml"/><Relationship Id="rId4" Type="http://schemas.openxmlformats.org/officeDocument/2006/relationships/image" Target="../media/image125.jpeg"/></Relationships>
</file>

<file path=ppt/slides/_rels/slide425.xml.rels><?xml version="1.0" encoding="UTF-8" standalone="yes"?>
<Relationships xmlns="http://schemas.openxmlformats.org/package/2006/relationships"><Relationship Id="rId2" Type="http://schemas.openxmlformats.org/officeDocument/2006/relationships/image" Target="../media/image357.jpeg"/><Relationship Id="rId1" Type="http://schemas.openxmlformats.org/officeDocument/2006/relationships/slideLayout" Target="../slideLayouts/slideLayout611.xml"/></Relationships>
</file>

<file path=ppt/slides/_rels/slide426.xml.rels><?xml version="1.0" encoding="UTF-8" standalone="yes"?>
<Relationships xmlns="http://schemas.openxmlformats.org/package/2006/relationships"><Relationship Id="rId3" Type="http://schemas.openxmlformats.org/officeDocument/2006/relationships/image" Target="../media/image358.jpeg"/><Relationship Id="rId2" Type="http://schemas.openxmlformats.org/officeDocument/2006/relationships/notesSlide" Target="../notesSlides/notesSlide338.xml"/><Relationship Id="rId1" Type="http://schemas.openxmlformats.org/officeDocument/2006/relationships/slideLayout" Target="../slideLayouts/slideLayout613.xml"/></Relationships>
</file>

<file path=ppt/slides/_rels/slide427.xml.rels><?xml version="1.0" encoding="UTF-8" standalone="yes"?>
<Relationships xmlns="http://schemas.openxmlformats.org/package/2006/relationships"><Relationship Id="rId3" Type="http://schemas.openxmlformats.org/officeDocument/2006/relationships/image" Target="../media/image360.jpeg"/><Relationship Id="rId2" Type="http://schemas.openxmlformats.org/officeDocument/2006/relationships/image" Target="../media/image359.jpeg"/><Relationship Id="rId1" Type="http://schemas.openxmlformats.org/officeDocument/2006/relationships/slideLayout" Target="../slideLayouts/slideLayout611.xml"/><Relationship Id="rId4" Type="http://schemas.openxmlformats.org/officeDocument/2006/relationships/image" Target="../media/image361.jpeg"/></Relationships>
</file>

<file path=ppt/slides/_rels/slide428.xml.rels><?xml version="1.0" encoding="UTF-8" standalone="yes"?>
<Relationships xmlns="http://schemas.openxmlformats.org/package/2006/relationships"><Relationship Id="rId3" Type="http://schemas.openxmlformats.org/officeDocument/2006/relationships/image" Target="../media/image358.jpeg"/><Relationship Id="rId2" Type="http://schemas.openxmlformats.org/officeDocument/2006/relationships/notesSlide" Target="../notesSlides/notesSlide339.xml"/><Relationship Id="rId1" Type="http://schemas.openxmlformats.org/officeDocument/2006/relationships/slideLayout" Target="../slideLayouts/slideLayout612.xml"/></Relationships>
</file>

<file path=ppt/slides/_rels/slide429.xml.rels><?xml version="1.0" encoding="UTF-8" standalone="yes"?>
<Relationships xmlns="http://schemas.openxmlformats.org/package/2006/relationships"><Relationship Id="rId2" Type="http://schemas.openxmlformats.org/officeDocument/2006/relationships/image" Target="../media/image362.jpeg"/><Relationship Id="rId1" Type="http://schemas.openxmlformats.org/officeDocument/2006/relationships/slideLayout" Target="../slideLayouts/slideLayout611.xml"/></Relationships>
</file>

<file path=ppt/slides/_rels/slide43.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36.xml"/><Relationship Id="rId1" Type="http://schemas.openxmlformats.org/officeDocument/2006/relationships/slideLayout" Target="../slideLayouts/slideLayout75.xml"/><Relationship Id="rId4" Type="http://schemas.openxmlformats.org/officeDocument/2006/relationships/image" Target="../media/image54.png"/></Relationships>
</file>

<file path=ppt/slides/_rels/slide430.xml.rels><?xml version="1.0" encoding="UTF-8" standalone="yes"?>
<Relationships xmlns="http://schemas.openxmlformats.org/package/2006/relationships"><Relationship Id="rId2" Type="http://schemas.openxmlformats.org/officeDocument/2006/relationships/image" Target="../media/image363.jpeg"/><Relationship Id="rId1" Type="http://schemas.openxmlformats.org/officeDocument/2006/relationships/slideLayout" Target="../slideLayouts/slideLayout600.xml"/></Relationships>
</file>

<file path=ppt/slides/_rels/slide431.xml.rels><?xml version="1.0" encoding="UTF-8" standalone="yes"?>
<Relationships xmlns="http://schemas.openxmlformats.org/package/2006/relationships"><Relationship Id="rId2" Type="http://schemas.openxmlformats.org/officeDocument/2006/relationships/image" Target="../media/image363.jpeg"/><Relationship Id="rId1" Type="http://schemas.openxmlformats.org/officeDocument/2006/relationships/slideLayout" Target="../slideLayouts/slideLayout600.xml"/></Relationships>
</file>

<file path=ppt/slides/_rels/slide432.xml.rels><?xml version="1.0" encoding="UTF-8" standalone="yes"?>
<Relationships xmlns="http://schemas.openxmlformats.org/package/2006/relationships"><Relationship Id="rId2" Type="http://schemas.openxmlformats.org/officeDocument/2006/relationships/image" Target="../media/image364.jpeg"/><Relationship Id="rId1" Type="http://schemas.openxmlformats.org/officeDocument/2006/relationships/slideLayout" Target="../slideLayouts/slideLayout601.xml"/></Relationships>
</file>

<file path=ppt/slides/_rels/slide433.xml.rels><?xml version="1.0" encoding="UTF-8" standalone="yes"?>
<Relationships xmlns="http://schemas.openxmlformats.org/package/2006/relationships"><Relationship Id="rId2" Type="http://schemas.openxmlformats.org/officeDocument/2006/relationships/image" Target="../media/image365.jpeg"/><Relationship Id="rId1" Type="http://schemas.openxmlformats.org/officeDocument/2006/relationships/slideLayout" Target="../slideLayouts/slideLayout601.xml"/></Relationships>
</file>

<file path=ppt/slides/_rels/slide434.xml.rels><?xml version="1.0" encoding="UTF-8" standalone="yes"?>
<Relationships xmlns="http://schemas.openxmlformats.org/package/2006/relationships"><Relationship Id="rId3" Type="http://schemas.openxmlformats.org/officeDocument/2006/relationships/image" Target="../media/image366.jpeg"/><Relationship Id="rId2" Type="http://schemas.openxmlformats.org/officeDocument/2006/relationships/notesSlide" Target="../notesSlides/notesSlide340.xml"/><Relationship Id="rId1" Type="http://schemas.openxmlformats.org/officeDocument/2006/relationships/slideLayout" Target="../slideLayouts/slideLayout611.xml"/></Relationships>
</file>

<file path=ppt/slides/_rels/slide435.xml.rels><?xml version="1.0" encoding="UTF-8" standalone="yes"?>
<Relationships xmlns="http://schemas.openxmlformats.org/package/2006/relationships"><Relationship Id="rId2" Type="http://schemas.openxmlformats.org/officeDocument/2006/relationships/image" Target="../media/image362.jpeg"/><Relationship Id="rId1" Type="http://schemas.openxmlformats.org/officeDocument/2006/relationships/slideLayout" Target="../slideLayouts/slideLayout611.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437.xml.rels><?xml version="1.0" encoding="UTF-8" standalone="yes"?>
<Relationships xmlns="http://schemas.openxmlformats.org/package/2006/relationships"><Relationship Id="rId3" Type="http://schemas.openxmlformats.org/officeDocument/2006/relationships/image" Target="../media/image367.jpeg"/><Relationship Id="rId2" Type="http://schemas.openxmlformats.org/officeDocument/2006/relationships/notesSlide" Target="../notesSlides/notesSlide341.xml"/><Relationship Id="rId1" Type="http://schemas.openxmlformats.org/officeDocument/2006/relationships/slideLayout" Target="../slideLayouts/slideLayout638.xml"/><Relationship Id="rId4" Type="http://schemas.openxmlformats.org/officeDocument/2006/relationships/image" Target="../media/image368.png"/></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638.xml"/></Relationships>
</file>

<file path=ppt/slides/_rels/slide439.xml.rels><?xml version="1.0" encoding="UTF-8" standalone="yes"?>
<Relationships xmlns="http://schemas.openxmlformats.org/package/2006/relationships"><Relationship Id="rId3" Type="http://schemas.openxmlformats.org/officeDocument/2006/relationships/image" Target="../media/image370.jpeg"/><Relationship Id="rId2" Type="http://schemas.openxmlformats.org/officeDocument/2006/relationships/image" Target="../media/image369.jpeg"/><Relationship Id="rId1" Type="http://schemas.openxmlformats.org/officeDocument/2006/relationships/slideLayout" Target="../slideLayouts/slideLayout638.xml"/><Relationship Id="rId4" Type="http://schemas.openxmlformats.org/officeDocument/2006/relationships/image" Target="../media/image371.jpeg"/></Relationships>
</file>

<file path=ppt/slides/_rels/slide4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7.xml"/><Relationship Id="rId1" Type="http://schemas.openxmlformats.org/officeDocument/2006/relationships/slideLayout" Target="../slideLayouts/slideLayout60.xml"/></Relationships>
</file>

<file path=ppt/slides/_rels/slide440.xml.rels><?xml version="1.0" encoding="UTF-8" standalone="yes"?>
<Relationships xmlns="http://schemas.openxmlformats.org/package/2006/relationships"><Relationship Id="rId2" Type="http://schemas.openxmlformats.org/officeDocument/2006/relationships/image" Target="../media/image372.jpeg"/><Relationship Id="rId1" Type="http://schemas.openxmlformats.org/officeDocument/2006/relationships/slideLayout" Target="../slideLayouts/slideLayout638.xml"/></Relationships>
</file>

<file path=ppt/slides/_rels/slide441.xml.rels><?xml version="1.0" encoding="UTF-8" standalone="yes"?>
<Relationships xmlns="http://schemas.openxmlformats.org/package/2006/relationships"><Relationship Id="rId3" Type="http://schemas.openxmlformats.org/officeDocument/2006/relationships/image" Target="../media/image360.jpeg"/><Relationship Id="rId2" Type="http://schemas.openxmlformats.org/officeDocument/2006/relationships/image" Target="../media/image359.jpeg"/><Relationship Id="rId1" Type="http://schemas.openxmlformats.org/officeDocument/2006/relationships/slideLayout" Target="../slideLayouts/slideLayout639.xml"/><Relationship Id="rId4" Type="http://schemas.openxmlformats.org/officeDocument/2006/relationships/image" Target="../media/image361.jpeg"/></Relationships>
</file>

<file path=ppt/slides/_rels/slide442.xml.rels><?xml version="1.0" encoding="UTF-8" standalone="yes"?>
<Relationships xmlns="http://schemas.openxmlformats.org/package/2006/relationships"><Relationship Id="rId2" Type="http://schemas.openxmlformats.org/officeDocument/2006/relationships/image" Target="../media/image372.jpeg"/><Relationship Id="rId1" Type="http://schemas.openxmlformats.org/officeDocument/2006/relationships/slideLayout" Target="../slideLayouts/slideLayout640.xml"/></Relationships>
</file>

<file path=ppt/slides/_rels/slide443.xml.rels><?xml version="1.0" encoding="UTF-8" standalone="yes"?>
<Relationships xmlns="http://schemas.openxmlformats.org/package/2006/relationships"><Relationship Id="rId2" Type="http://schemas.openxmlformats.org/officeDocument/2006/relationships/image" Target="../media/image373.jpeg"/><Relationship Id="rId1" Type="http://schemas.openxmlformats.org/officeDocument/2006/relationships/slideLayout" Target="../slideLayouts/slideLayout638.xml"/></Relationships>
</file>

<file path=ppt/slides/_rels/slide444.xml.rels><?xml version="1.0" encoding="UTF-8" standalone="yes"?>
<Relationships xmlns="http://schemas.openxmlformats.org/package/2006/relationships"><Relationship Id="rId2" Type="http://schemas.openxmlformats.org/officeDocument/2006/relationships/image" Target="../media/image374.jpeg"/><Relationship Id="rId1" Type="http://schemas.openxmlformats.org/officeDocument/2006/relationships/slideLayout" Target="../slideLayouts/slideLayout638.xml"/></Relationships>
</file>

<file path=ppt/slides/_rels/slide445.xml.rels><?xml version="1.0" encoding="UTF-8" standalone="yes"?>
<Relationships xmlns="http://schemas.openxmlformats.org/package/2006/relationships"><Relationship Id="rId2" Type="http://schemas.openxmlformats.org/officeDocument/2006/relationships/image" Target="../media/image375.jpeg"/><Relationship Id="rId1" Type="http://schemas.openxmlformats.org/officeDocument/2006/relationships/slideLayout" Target="../slideLayouts/slideLayout638.xml"/></Relationships>
</file>

<file path=ppt/slides/_rels/slide446.xml.rels><?xml version="1.0" encoding="UTF-8" standalone="yes"?>
<Relationships xmlns="http://schemas.openxmlformats.org/package/2006/relationships"><Relationship Id="rId2" Type="http://schemas.openxmlformats.org/officeDocument/2006/relationships/image" Target="../media/image376.jpeg"/><Relationship Id="rId1" Type="http://schemas.openxmlformats.org/officeDocument/2006/relationships/slideLayout" Target="../slideLayouts/slideLayout638.xml"/></Relationships>
</file>

<file path=ppt/slides/_rels/slide447.xml.rels><?xml version="1.0" encoding="UTF-8" standalone="yes"?>
<Relationships xmlns="http://schemas.openxmlformats.org/package/2006/relationships"><Relationship Id="rId2" Type="http://schemas.openxmlformats.org/officeDocument/2006/relationships/image" Target="../media/image377.jpeg"/><Relationship Id="rId1" Type="http://schemas.openxmlformats.org/officeDocument/2006/relationships/slideLayout" Target="../slideLayouts/slideLayout638.xml"/></Relationships>
</file>

<file path=ppt/slides/_rels/slide448.xml.rels><?xml version="1.0" encoding="UTF-8" standalone="yes"?>
<Relationships xmlns="http://schemas.openxmlformats.org/package/2006/relationships"><Relationship Id="rId2" Type="http://schemas.openxmlformats.org/officeDocument/2006/relationships/image" Target="../media/image378.jpeg"/><Relationship Id="rId1" Type="http://schemas.openxmlformats.org/officeDocument/2006/relationships/slideLayout" Target="../slideLayouts/slideLayout638.xml"/></Relationships>
</file>

<file path=ppt/slides/_rels/slide449.xml.rels><?xml version="1.0" encoding="UTF-8" standalone="yes"?>
<Relationships xmlns="http://schemas.openxmlformats.org/package/2006/relationships"><Relationship Id="rId2" Type="http://schemas.openxmlformats.org/officeDocument/2006/relationships/image" Target="../media/image379.jpeg"/><Relationship Id="rId1" Type="http://schemas.openxmlformats.org/officeDocument/2006/relationships/slideLayout" Target="../slideLayouts/slideLayout638.xml"/></Relationships>
</file>

<file path=ppt/slides/_rels/slide45.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38.xml"/><Relationship Id="rId1" Type="http://schemas.openxmlformats.org/officeDocument/2006/relationships/slideLayout" Target="../slideLayouts/slideLayout61.xml"/><Relationship Id="rId4" Type="http://schemas.openxmlformats.org/officeDocument/2006/relationships/image" Target="../media/image1.png"/></Relationships>
</file>

<file path=ppt/slides/_rels/slide450.xml.rels><?xml version="1.0" encoding="UTF-8" standalone="yes"?>
<Relationships xmlns="http://schemas.openxmlformats.org/package/2006/relationships"><Relationship Id="rId2" Type="http://schemas.openxmlformats.org/officeDocument/2006/relationships/image" Target="../media/image380.jpeg"/><Relationship Id="rId1" Type="http://schemas.openxmlformats.org/officeDocument/2006/relationships/slideLayout" Target="../slideLayouts/slideLayout641.xml"/></Relationships>
</file>

<file path=ppt/slides/_rels/slide451.xml.rels><?xml version="1.0" encoding="UTF-8" standalone="yes"?>
<Relationships xmlns="http://schemas.openxmlformats.org/package/2006/relationships"><Relationship Id="rId2" Type="http://schemas.openxmlformats.org/officeDocument/2006/relationships/image" Target="../media/image375.jpeg"/><Relationship Id="rId1" Type="http://schemas.openxmlformats.org/officeDocument/2006/relationships/slideLayout" Target="../slideLayouts/slideLayout638.xml"/></Relationships>
</file>

<file path=ppt/slides/_rels/slide452.xml.rels><?xml version="1.0" encoding="UTF-8" standalone="yes"?>
<Relationships xmlns="http://schemas.openxmlformats.org/package/2006/relationships"><Relationship Id="rId2" Type="http://schemas.openxmlformats.org/officeDocument/2006/relationships/image" Target="../media/image381.jpeg"/><Relationship Id="rId1" Type="http://schemas.openxmlformats.org/officeDocument/2006/relationships/slideLayout" Target="../slideLayouts/slideLayout638.xml"/></Relationships>
</file>

<file path=ppt/slides/_rels/slide453.xml.rels><?xml version="1.0" encoding="UTF-8" standalone="yes"?>
<Relationships xmlns="http://schemas.openxmlformats.org/package/2006/relationships"><Relationship Id="rId2" Type="http://schemas.openxmlformats.org/officeDocument/2006/relationships/image" Target="../media/image382.jpeg"/><Relationship Id="rId1" Type="http://schemas.openxmlformats.org/officeDocument/2006/relationships/slideLayout" Target="../slideLayouts/slideLayout638.xml"/></Relationships>
</file>

<file path=ppt/slides/_rels/slide454.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342.xml"/><Relationship Id="rId1" Type="http://schemas.openxmlformats.org/officeDocument/2006/relationships/slideLayout" Target="../slideLayouts/slideLayout642.xml"/><Relationship Id="rId4" Type="http://schemas.openxmlformats.org/officeDocument/2006/relationships/image" Target="../media/image121.jpeg"/></Relationships>
</file>

<file path=ppt/slides/_rels/slide455.xml.rels><?xml version="1.0" encoding="UTF-8" standalone="yes"?>
<Relationships xmlns="http://schemas.openxmlformats.org/package/2006/relationships"><Relationship Id="rId2" Type="http://schemas.openxmlformats.org/officeDocument/2006/relationships/image" Target="../media/image373.jpeg"/><Relationship Id="rId1" Type="http://schemas.openxmlformats.org/officeDocument/2006/relationships/slideLayout" Target="../slideLayouts/slideLayout638.xml"/></Relationships>
</file>

<file path=ppt/slides/_rels/slide456.xml.rels><?xml version="1.0" encoding="UTF-8" standalone="yes"?>
<Relationships xmlns="http://schemas.openxmlformats.org/package/2006/relationships"><Relationship Id="rId2" Type="http://schemas.openxmlformats.org/officeDocument/2006/relationships/image" Target="../media/image383.jpeg"/><Relationship Id="rId1" Type="http://schemas.openxmlformats.org/officeDocument/2006/relationships/slideLayout" Target="../slideLayouts/slideLayout638.xml"/></Relationships>
</file>

<file path=ppt/slides/_rels/slide457.xml.rels><?xml version="1.0" encoding="UTF-8" standalone="yes"?>
<Relationships xmlns="http://schemas.openxmlformats.org/package/2006/relationships"><Relationship Id="rId3" Type="http://schemas.openxmlformats.org/officeDocument/2006/relationships/image" Target="../media/image385.jpeg"/><Relationship Id="rId2" Type="http://schemas.openxmlformats.org/officeDocument/2006/relationships/image" Target="../media/image384.jpeg"/><Relationship Id="rId1" Type="http://schemas.openxmlformats.org/officeDocument/2006/relationships/slideLayout" Target="../slideLayouts/slideLayout638.xml"/></Relationships>
</file>

<file path=ppt/slides/_rels/slide458.xml.rels><?xml version="1.0" encoding="UTF-8" standalone="yes"?>
<Relationships xmlns="http://schemas.openxmlformats.org/package/2006/relationships"><Relationship Id="rId3" Type="http://schemas.openxmlformats.org/officeDocument/2006/relationships/image" Target="../media/image386.jpeg"/><Relationship Id="rId2" Type="http://schemas.openxmlformats.org/officeDocument/2006/relationships/notesSlide" Target="../notesSlides/notesSlide343.xml"/><Relationship Id="rId1" Type="http://schemas.openxmlformats.org/officeDocument/2006/relationships/slideLayout" Target="../slideLayouts/slideLayout638.xml"/></Relationships>
</file>

<file path=ppt/slides/_rels/slide459.xml.rels><?xml version="1.0" encoding="UTF-8" standalone="yes"?>
<Relationships xmlns="http://schemas.openxmlformats.org/package/2006/relationships"><Relationship Id="rId2" Type="http://schemas.openxmlformats.org/officeDocument/2006/relationships/image" Target="../media/image387.jpeg"/><Relationship Id="rId1" Type="http://schemas.openxmlformats.org/officeDocument/2006/relationships/slideLayout" Target="../slideLayouts/slideLayout638.xml"/></Relationships>
</file>

<file path=ppt/slides/_rels/slide4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9.xml"/><Relationship Id="rId1" Type="http://schemas.openxmlformats.org/officeDocument/2006/relationships/slideLayout" Target="../slideLayouts/slideLayout61.xml"/><Relationship Id="rId4" Type="http://schemas.openxmlformats.org/officeDocument/2006/relationships/image" Target="../media/image1.png"/></Relationships>
</file>

<file path=ppt/slides/_rels/slide460.xml.rels><?xml version="1.0" encoding="UTF-8" standalone="yes"?>
<Relationships xmlns="http://schemas.openxmlformats.org/package/2006/relationships"><Relationship Id="rId2" Type="http://schemas.openxmlformats.org/officeDocument/2006/relationships/image" Target="../media/image388.jpeg"/><Relationship Id="rId1" Type="http://schemas.openxmlformats.org/officeDocument/2006/relationships/slideLayout" Target="../slideLayouts/slideLayout638.xml"/></Relationships>
</file>

<file path=ppt/slides/_rels/slide461.xml.rels><?xml version="1.0" encoding="UTF-8" standalone="yes"?>
<Relationships xmlns="http://schemas.openxmlformats.org/package/2006/relationships"><Relationship Id="rId2" Type="http://schemas.openxmlformats.org/officeDocument/2006/relationships/image" Target="../media/image389.jpeg"/><Relationship Id="rId1" Type="http://schemas.openxmlformats.org/officeDocument/2006/relationships/slideLayout" Target="../slideLayouts/slideLayout638.xml"/></Relationships>
</file>

<file path=ppt/slides/_rels/slide462.xml.rels><?xml version="1.0" encoding="UTF-8" standalone="yes"?>
<Relationships xmlns="http://schemas.openxmlformats.org/package/2006/relationships"><Relationship Id="rId2" Type="http://schemas.openxmlformats.org/officeDocument/2006/relationships/image" Target="../media/image390.jpeg"/><Relationship Id="rId1" Type="http://schemas.openxmlformats.org/officeDocument/2006/relationships/slideLayout" Target="../slideLayouts/slideLayout638.xml"/></Relationships>
</file>

<file path=ppt/slides/_rels/slide463.xml.rels><?xml version="1.0" encoding="UTF-8" standalone="yes"?>
<Relationships xmlns="http://schemas.openxmlformats.org/package/2006/relationships"><Relationship Id="rId3" Type="http://schemas.openxmlformats.org/officeDocument/2006/relationships/image" Target="../media/image391.jpeg"/><Relationship Id="rId2" Type="http://schemas.openxmlformats.org/officeDocument/2006/relationships/notesSlide" Target="../notesSlides/notesSlide344.xml"/><Relationship Id="rId1" Type="http://schemas.openxmlformats.org/officeDocument/2006/relationships/slideLayout" Target="../slideLayouts/slideLayout371.xml"/></Relationships>
</file>

<file path=ppt/slides/_rels/slide464.xml.rels><?xml version="1.0" encoding="UTF-8" standalone="yes"?>
<Relationships xmlns="http://schemas.openxmlformats.org/package/2006/relationships"><Relationship Id="rId3" Type="http://schemas.openxmlformats.org/officeDocument/2006/relationships/image" Target="../media/image392.jpeg"/><Relationship Id="rId2" Type="http://schemas.openxmlformats.org/officeDocument/2006/relationships/notesSlide" Target="../notesSlides/notesSlide345.xml"/><Relationship Id="rId1" Type="http://schemas.openxmlformats.org/officeDocument/2006/relationships/slideLayout" Target="../slideLayouts/slideLayout643.xml"/></Relationships>
</file>

<file path=ppt/slides/_rels/slide465.xml.rels><?xml version="1.0" encoding="UTF-8" standalone="yes"?>
<Relationships xmlns="http://schemas.openxmlformats.org/package/2006/relationships"><Relationship Id="rId2" Type="http://schemas.openxmlformats.org/officeDocument/2006/relationships/image" Target="../media/image373.jpeg"/><Relationship Id="rId1" Type="http://schemas.openxmlformats.org/officeDocument/2006/relationships/slideLayout" Target="../slideLayouts/slideLayout640.xml"/></Relationships>
</file>

<file path=ppt/slides/_rels/slide466.xml.rels><?xml version="1.0" encoding="UTF-8" standalone="yes"?>
<Relationships xmlns="http://schemas.openxmlformats.org/package/2006/relationships"><Relationship Id="rId2" Type="http://schemas.openxmlformats.org/officeDocument/2006/relationships/image" Target="../media/image383.jpeg"/><Relationship Id="rId1" Type="http://schemas.openxmlformats.org/officeDocument/2006/relationships/slideLayout" Target="../slideLayouts/slideLayout640.xml"/></Relationships>
</file>

<file path=ppt/slides/_rels/slide467.xml.rels><?xml version="1.0" encoding="UTF-8" standalone="yes"?>
<Relationships xmlns="http://schemas.openxmlformats.org/package/2006/relationships"><Relationship Id="rId3" Type="http://schemas.openxmlformats.org/officeDocument/2006/relationships/image" Target="../media/image394.jpeg"/><Relationship Id="rId2" Type="http://schemas.openxmlformats.org/officeDocument/2006/relationships/image" Target="../media/image393.jpeg"/><Relationship Id="rId1" Type="http://schemas.openxmlformats.org/officeDocument/2006/relationships/slideLayout" Target="../slideLayouts/slideLayout638.xml"/></Relationships>
</file>

<file path=ppt/slides/_rels/slide468.xml.rels><?xml version="1.0" encoding="UTF-8" standalone="yes"?>
<Relationships xmlns="http://schemas.openxmlformats.org/package/2006/relationships"><Relationship Id="rId3" Type="http://schemas.openxmlformats.org/officeDocument/2006/relationships/image" Target="../media/image396.jpeg"/><Relationship Id="rId2" Type="http://schemas.openxmlformats.org/officeDocument/2006/relationships/image" Target="../media/image395.jpeg"/><Relationship Id="rId1" Type="http://schemas.openxmlformats.org/officeDocument/2006/relationships/slideLayout" Target="../slideLayouts/slideLayout638.xml"/></Relationships>
</file>

<file path=ppt/slides/_rels/slide469.xml.rels><?xml version="1.0" encoding="UTF-8" standalone="yes"?>
<Relationships xmlns="http://schemas.openxmlformats.org/package/2006/relationships"><Relationship Id="rId2" Type="http://schemas.openxmlformats.org/officeDocument/2006/relationships/image" Target="../media/image397.jpeg"/><Relationship Id="rId1" Type="http://schemas.openxmlformats.org/officeDocument/2006/relationships/slideLayout" Target="../slideLayouts/slideLayout638.xml"/></Relationships>
</file>

<file path=ppt/slides/_rels/slide4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0.xml"/><Relationship Id="rId1" Type="http://schemas.openxmlformats.org/officeDocument/2006/relationships/slideLayout" Target="../slideLayouts/slideLayout61.xml"/><Relationship Id="rId4" Type="http://schemas.openxmlformats.org/officeDocument/2006/relationships/image" Target="../media/image1.png"/></Relationships>
</file>

<file path=ppt/slides/_rels/slide470.xml.rels><?xml version="1.0" encoding="UTF-8" standalone="yes"?>
<Relationships xmlns="http://schemas.openxmlformats.org/package/2006/relationships"><Relationship Id="rId2" Type="http://schemas.openxmlformats.org/officeDocument/2006/relationships/image" Target="../media/image398.jpeg"/><Relationship Id="rId1" Type="http://schemas.openxmlformats.org/officeDocument/2006/relationships/slideLayout" Target="../slideLayouts/slideLayout638.xml"/></Relationships>
</file>

<file path=ppt/slides/_rels/slide471.xml.rels><?xml version="1.0" encoding="UTF-8" standalone="yes"?>
<Relationships xmlns="http://schemas.openxmlformats.org/package/2006/relationships"><Relationship Id="rId2" Type="http://schemas.openxmlformats.org/officeDocument/2006/relationships/image" Target="../media/image399.jpeg"/><Relationship Id="rId1" Type="http://schemas.openxmlformats.org/officeDocument/2006/relationships/slideLayout" Target="../slideLayouts/slideLayout638.xml"/></Relationships>
</file>

<file path=ppt/slides/_rels/slide472.xml.rels><?xml version="1.0" encoding="UTF-8" standalone="yes"?>
<Relationships xmlns="http://schemas.openxmlformats.org/package/2006/relationships"><Relationship Id="rId2" Type="http://schemas.openxmlformats.org/officeDocument/2006/relationships/image" Target="../media/image400.jpeg"/><Relationship Id="rId1" Type="http://schemas.openxmlformats.org/officeDocument/2006/relationships/slideLayout" Target="../slideLayouts/slideLayout638.xml"/></Relationships>
</file>

<file path=ppt/slides/_rels/slide473.xml.rels><?xml version="1.0" encoding="UTF-8" standalone="yes"?>
<Relationships xmlns="http://schemas.openxmlformats.org/package/2006/relationships"><Relationship Id="rId3" Type="http://schemas.openxmlformats.org/officeDocument/2006/relationships/image" Target="../media/image396.jpeg"/><Relationship Id="rId2" Type="http://schemas.openxmlformats.org/officeDocument/2006/relationships/image" Target="../media/image395.jpeg"/><Relationship Id="rId1" Type="http://schemas.openxmlformats.org/officeDocument/2006/relationships/slideLayout" Target="../slideLayouts/slideLayout638.xml"/></Relationships>
</file>

<file path=ppt/slides/_rels/slide474.xml.rels><?xml version="1.0" encoding="UTF-8" standalone="yes"?>
<Relationships xmlns="http://schemas.openxmlformats.org/package/2006/relationships"><Relationship Id="rId2" Type="http://schemas.openxmlformats.org/officeDocument/2006/relationships/image" Target="../media/image401.jpeg"/><Relationship Id="rId1" Type="http://schemas.openxmlformats.org/officeDocument/2006/relationships/slideLayout" Target="../slideLayouts/slideLayout638.xml"/></Relationships>
</file>

<file path=ppt/slides/_rels/slide475.xml.rels><?xml version="1.0" encoding="UTF-8" standalone="yes"?>
<Relationships xmlns="http://schemas.openxmlformats.org/package/2006/relationships"><Relationship Id="rId2" Type="http://schemas.openxmlformats.org/officeDocument/2006/relationships/image" Target="../media/image402.jpeg"/><Relationship Id="rId1" Type="http://schemas.openxmlformats.org/officeDocument/2006/relationships/slideLayout" Target="../slideLayouts/slideLayout638.xml"/></Relationships>
</file>

<file path=ppt/slides/_rels/slide476.xml.rels><?xml version="1.0" encoding="UTF-8" standalone="yes"?>
<Relationships xmlns="http://schemas.openxmlformats.org/package/2006/relationships"><Relationship Id="rId2" Type="http://schemas.openxmlformats.org/officeDocument/2006/relationships/image" Target="../media/image402.jpeg"/><Relationship Id="rId1" Type="http://schemas.openxmlformats.org/officeDocument/2006/relationships/slideLayout" Target="../slideLayouts/slideLayout638.xml"/></Relationships>
</file>

<file path=ppt/slides/_rels/slide477.xml.rels><?xml version="1.0" encoding="UTF-8" standalone="yes"?>
<Relationships xmlns="http://schemas.openxmlformats.org/package/2006/relationships"><Relationship Id="rId2" Type="http://schemas.openxmlformats.org/officeDocument/2006/relationships/image" Target="../media/image403.jpeg"/><Relationship Id="rId1" Type="http://schemas.openxmlformats.org/officeDocument/2006/relationships/slideLayout" Target="../slideLayouts/slideLayout638.xml"/></Relationships>
</file>

<file path=ppt/slides/_rels/slide478.xml.rels><?xml version="1.0" encoding="UTF-8" standalone="yes"?>
<Relationships xmlns="http://schemas.openxmlformats.org/package/2006/relationships"><Relationship Id="rId3" Type="http://schemas.openxmlformats.org/officeDocument/2006/relationships/image" Target="../media/image405.jpeg"/><Relationship Id="rId2" Type="http://schemas.openxmlformats.org/officeDocument/2006/relationships/image" Target="../media/image404.jpeg"/><Relationship Id="rId1" Type="http://schemas.openxmlformats.org/officeDocument/2006/relationships/slideLayout" Target="../slideLayouts/slideLayout638.xml"/></Relationships>
</file>

<file path=ppt/slides/_rels/slide479.xml.rels><?xml version="1.0" encoding="UTF-8" standalone="yes"?>
<Relationships xmlns="http://schemas.openxmlformats.org/package/2006/relationships"><Relationship Id="rId3" Type="http://schemas.openxmlformats.org/officeDocument/2006/relationships/image" Target="../media/image407.jpeg"/><Relationship Id="rId2" Type="http://schemas.openxmlformats.org/officeDocument/2006/relationships/image" Target="../media/image406.jpeg"/><Relationship Id="rId1" Type="http://schemas.openxmlformats.org/officeDocument/2006/relationships/slideLayout" Target="../slideLayouts/slideLayout638.xml"/></Relationships>
</file>

<file path=ppt/slides/_rels/slide48.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80.xml.rels><?xml version="1.0" encoding="UTF-8" standalone="yes"?>
<Relationships xmlns="http://schemas.openxmlformats.org/package/2006/relationships"><Relationship Id="rId2" Type="http://schemas.openxmlformats.org/officeDocument/2006/relationships/image" Target="../media/image408.jpeg"/><Relationship Id="rId1" Type="http://schemas.openxmlformats.org/officeDocument/2006/relationships/slideLayout" Target="../slideLayouts/slideLayout638.xml"/></Relationships>
</file>

<file path=ppt/slides/_rels/slide481.xml.rels><?xml version="1.0" encoding="UTF-8" standalone="yes"?>
<Relationships xmlns="http://schemas.openxmlformats.org/package/2006/relationships"><Relationship Id="rId2" Type="http://schemas.openxmlformats.org/officeDocument/2006/relationships/notesSlide" Target="../notesSlides/notesSlide346.xml"/><Relationship Id="rId1" Type="http://schemas.openxmlformats.org/officeDocument/2006/relationships/slideLayout" Target="../slideLayouts/slideLayout645.xml"/></Relationships>
</file>

<file path=ppt/slides/_rels/slide482.xml.rels><?xml version="1.0" encoding="UTF-8" standalone="yes"?>
<Relationships xmlns="http://schemas.openxmlformats.org/package/2006/relationships"><Relationship Id="rId2" Type="http://schemas.openxmlformats.org/officeDocument/2006/relationships/notesSlide" Target="../notesSlides/notesSlide347.xml"/><Relationship Id="rId1" Type="http://schemas.openxmlformats.org/officeDocument/2006/relationships/slideLayout" Target="../slideLayouts/slideLayout645.xml"/></Relationships>
</file>

<file path=ppt/slides/_rels/slide483.xml.rels><?xml version="1.0" encoding="UTF-8" standalone="yes"?>
<Relationships xmlns="http://schemas.openxmlformats.org/package/2006/relationships"><Relationship Id="rId2" Type="http://schemas.openxmlformats.org/officeDocument/2006/relationships/notesSlide" Target="../notesSlides/notesSlide348.xml"/><Relationship Id="rId1" Type="http://schemas.openxmlformats.org/officeDocument/2006/relationships/slideLayout" Target="../slideLayouts/slideLayout645.xml"/></Relationships>
</file>

<file path=ppt/slides/_rels/slide484.xml.rels><?xml version="1.0" encoding="UTF-8" standalone="yes"?>
<Relationships xmlns="http://schemas.openxmlformats.org/package/2006/relationships"><Relationship Id="rId2" Type="http://schemas.openxmlformats.org/officeDocument/2006/relationships/notesSlide" Target="../notesSlides/notesSlide349.xml"/><Relationship Id="rId1" Type="http://schemas.openxmlformats.org/officeDocument/2006/relationships/slideLayout" Target="../slideLayouts/slideLayout645.xml"/></Relationships>
</file>

<file path=ppt/slides/_rels/slide485.xml.rels><?xml version="1.0" encoding="UTF-8" standalone="yes"?>
<Relationships xmlns="http://schemas.openxmlformats.org/package/2006/relationships"><Relationship Id="rId2" Type="http://schemas.openxmlformats.org/officeDocument/2006/relationships/notesSlide" Target="../notesSlides/notesSlide350.xml"/><Relationship Id="rId1" Type="http://schemas.openxmlformats.org/officeDocument/2006/relationships/slideLayout" Target="../slideLayouts/slideLayout645.xml"/></Relationships>
</file>

<file path=ppt/slides/_rels/slide486.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487.xml.rels><?xml version="1.0" encoding="UTF-8" standalone="yes"?>
<Relationships xmlns="http://schemas.openxmlformats.org/package/2006/relationships"><Relationship Id="rId2" Type="http://schemas.openxmlformats.org/officeDocument/2006/relationships/image" Target="../media/image409.jpeg"/><Relationship Id="rId1" Type="http://schemas.openxmlformats.org/officeDocument/2006/relationships/slideLayout" Target="../slideLayouts/slideLayout424.xml"/></Relationships>
</file>

<file path=ppt/slides/_rels/slide488.xml.rels><?xml version="1.0" encoding="UTF-8" standalone="yes"?>
<Relationships xmlns="http://schemas.openxmlformats.org/package/2006/relationships"><Relationship Id="rId3" Type="http://schemas.openxmlformats.org/officeDocument/2006/relationships/image" Target="../media/image411.jpg"/><Relationship Id="rId2" Type="http://schemas.openxmlformats.org/officeDocument/2006/relationships/image" Target="../media/image410.jpg"/><Relationship Id="rId1" Type="http://schemas.openxmlformats.org/officeDocument/2006/relationships/slideLayout" Target="../slideLayouts/slideLayout424.xml"/></Relationships>
</file>

<file path=ppt/slides/_rels/slide489.xml.rels><?xml version="1.0" encoding="UTF-8" standalone="yes"?>
<Relationships xmlns="http://schemas.openxmlformats.org/package/2006/relationships"><Relationship Id="rId2" Type="http://schemas.openxmlformats.org/officeDocument/2006/relationships/image" Target="../media/image412.png"/><Relationship Id="rId1" Type="http://schemas.openxmlformats.org/officeDocument/2006/relationships/slideLayout" Target="../slideLayouts/slideLayout720.xml"/></Relationships>
</file>

<file path=ppt/slides/_rels/slide49.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62.xml"/><Relationship Id="rId1" Type="http://schemas.openxmlformats.org/officeDocument/2006/relationships/themeOverride" Target="../theme/themeOverride2.xml"/></Relationships>
</file>

<file path=ppt/slides/_rels/slide490.xml.rels><?xml version="1.0" encoding="UTF-8" standalone="yes"?>
<Relationships xmlns="http://schemas.openxmlformats.org/package/2006/relationships"><Relationship Id="rId2" Type="http://schemas.openxmlformats.org/officeDocument/2006/relationships/image" Target="../media/image413.jpeg"/><Relationship Id="rId1" Type="http://schemas.openxmlformats.org/officeDocument/2006/relationships/slideLayout" Target="../slideLayouts/slideLayout720.xml"/></Relationships>
</file>

<file path=ppt/slides/_rels/slide491.xml.rels><?xml version="1.0" encoding="UTF-8" standalone="yes"?>
<Relationships xmlns="http://schemas.openxmlformats.org/package/2006/relationships"><Relationship Id="rId2" Type="http://schemas.openxmlformats.org/officeDocument/2006/relationships/image" Target="../media/image414.jpeg"/><Relationship Id="rId1" Type="http://schemas.openxmlformats.org/officeDocument/2006/relationships/slideLayout" Target="../slideLayouts/slideLayout424.xml"/></Relationships>
</file>

<file path=ppt/slides/_rels/slide492.xml.rels><?xml version="1.0" encoding="UTF-8" standalone="yes"?>
<Relationships xmlns="http://schemas.openxmlformats.org/package/2006/relationships"><Relationship Id="rId1" Type="http://schemas.openxmlformats.org/officeDocument/2006/relationships/slideLayout" Target="../slideLayouts/slideLayout424.xml"/></Relationships>
</file>

<file path=ppt/slides/_rels/slide493.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494.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image" Target="../media/image415.jpeg"/><Relationship Id="rId1" Type="http://schemas.openxmlformats.org/officeDocument/2006/relationships/slideLayout" Target="../slideLayouts/slideLayout224.xml"/><Relationship Id="rId4" Type="http://schemas.openxmlformats.org/officeDocument/2006/relationships/image" Target="../media/image144.jpeg"/></Relationships>
</file>

<file path=ppt/slides/_rels/slide495.xml.rels><?xml version="1.0" encoding="UTF-8" standalone="yes"?>
<Relationships xmlns="http://schemas.openxmlformats.org/package/2006/relationships"><Relationship Id="rId3" Type="http://schemas.openxmlformats.org/officeDocument/2006/relationships/image" Target="../media/image415.jpeg"/><Relationship Id="rId2" Type="http://schemas.openxmlformats.org/officeDocument/2006/relationships/notesSlide" Target="../notesSlides/notesSlide351.xml"/><Relationship Id="rId1" Type="http://schemas.openxmlformats.org/officeDocument/2006/relationships/slideLayout" Target="../slideLayouts/slideLayout230.xml"/></Relationships>
</file>

<file path=ppt/slides/_rels/slide496.xml.rels><?xml version="1.0" encoding="UTF-8" standalone="yes"?>
<Relationships xmlns="http://schemas.openxmlformats.org/package/2006/relationships"><Relationship Id="rId3" Type="http://schemas.openxmlformats.org/officeDocument/2006/relationships/image" Target="../media/image416.png"/><Relationship Id="rId2" Type="http://schemas.openxmlformats.org/officeDocument/2006/relationships/notesSlide" Target="../notesSlides/notesSlide352.xml"/><Relationship Id="rId1" Type="http://schemas.openxmlformats.org/officeDocument/2006/relationships/slideLayout" Target="../slideLayouts/slideLayout224.xml"/></Relationships>
</file>

<file path=ppt/slides/_rels/slide497.xml.rels><?xml version="1.0" encoding="UTF-8" standalone="yes"?>
<Relationships xmlns="http://schemas.openxmlformats.org/package/2006/relationships"><Relationship Id="rId3" Type="http://schemas.openxmlformats.org/officeDocument/2006/relationships/image" Target="../media/image417.jpeg"/><Relationship Id="rId2" Type="http://schemas.openxmlformats.org/officeDocument/2006/relationships/notesSlide" Target="../notesSlides/notesSlide353.xml"/><Relationship Id="rId1" Type="http://schemas.openxmlformats.org/officeDocument/2006/relationships/slideLayout" Target="../slideLayouts/slideLayout230.xml"/></Relationships>
</file>

<file path=ppt/slides/_rels/slide498.xml.rels><?xml version="1.0" encoding="UTF-8" standalone="yes"?>
<Relationships xmlns="http://schemas.openxmlformats.org/package/2006/relationships"><Relationship Id="rId3" Type="http://schemas.openxmlformats.org/officeDocument/2006/relationships/image" Target="../media/image418.jpeg"/><Relationship Id="rId2" Type="http://schemas.openxmlformats.org/officeDocument/2006/relationships/notesSlide" Target="../notesSlides/notesSlide354.xml"/><Relationship Id="rId1" Type="http://schemas.openxmlformats.org/officeDocument/2006/relationships/slideLayout" Target="../slideLayouts/slideLayout230.xml"/></Relationships>
</file>

<file path=ppt/slides/_rels/slide499.xml.rels><?xml version="1.0" encoding="UTF-8" standalone="yes"?>
<Relationships xmlns="http://schemas.openxmlformats.org/package/2006/relationships"><Relationship Id="rId3" Type="http://schemas.openxmlformats.org/officeDocument/2006/relationships/image" Target="../media/image419.jpeg"/><Relationship Id="rId2" Type="http://schemas.openxmlformats.org/officeDocument/2006/relationships/notesSlide" Target="../notesSlides/notesSlide355.xml"/><Relationship Id="rId1" Type="http://schemas.openxmlformats.org/officeDocument/2006/relationships/slideLayout" Target="../slideLayouts/slideLayout230.xml"/></Relationships>
</file>

<file path=ppt/slides/_rels/slide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xml"/><Relationship Id="rId1" Type="http://schemas.openxmlformats.org/officeDocument/2006/relationships/slideLayout" Target="../slideLayouts/slideLayout77.xml"/></Relationships>
</file>

<file path=ppt/slides/_rels/slide50.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43.xml"/><Relationship Id="rId1" Type="http://schemas.openxmlformats.org/officeDocument/2006/relationships/slideLayout" Target="../slideLayouts/slideLayout63.xml"/><Relationship Id="rId4" Type="http://schemas.openxmlformats.org/officeDocument/2006/relationships/image" Target="../media/image1.png"/></Relationships>
</file>

<file path=ppt/slides/_rels/slide500.xml.rels><?xml version="1.0" encoding="UTF-8" standalone="yes"?>
<Relationships xmlns="http://schemas.openxmlformats.org/package/2006/relationships"><Relationship Id="rId3" Type="http://schemas.openxmlformats.org/officeDocument/2006/relationships/image" Target="../media/image420.jpeg"/><Relationship Id="rId2" Type="http://schemas.openxmlformats.org/officeDocument/2006/relationships/notesSlide" Target="../notesSlides/notesSlide356.xml"/><Relationship Id="rId1" Type="http://schemas.openxmlformats.org/officeDocument/2006/relationships/slideLayout" Target="../slideLayouts/slideLayout230.xml"/></Relationships>
</file>

<file path=ppt/slides/_rels/slide501.xml.rels><?xml version="1.0" encoding="UTF-8" standalone="yes"?>
<Relationships xmlns="http://schemas.openxmlformats.org/package/2006/relationships"><Relationship Id="rId3" Type="http://schemas.openxmlformats.org/officeDocument/2006/relationships/image" Target="../media/image421.jpeg"/><Relationship Id="rId2" Type="http://schemas.openxmlformats.org/officeDocument/2006/relationships/notesSlide" Target="../notesSlides/notesSlide357.xml"/><Relationship Id="rId1" Type="http://schemas.openxmlformats.org/officeDocument/2006/relationships/slideLayout" Target="../slideLayouts/slideLayout230.xml"/></Relationships>
</file>

<file path=ppt/slides/_rels/slide502.xml.rels><?xml version="1.0" encoding="UTF-8" standalone="yes"?>
<Relationships xmlns="http://schemas.openxmlformats.org/package/2006/relationships"><Relationship Id="rId3" Type="http://schemas.openxmlformats.org/officeDocument/2006/relationships/image" Target="../media/image422.jpeg"/><Relationship Id="rId2" Type="http://schemas.openxmlformats.org/officeDocument/2006/relationships/notesSlide" Target="../notesSlides/notesSlide358.xml"/><Relationship Id="rId1" Type="http://schemas.openxmlformats.org/officeDocument/2006/relationships/slideLayout" Target="../slideLayouts/slideLayout230.xml"/></Relationships>
</file>

<file path=ppt/slides/_rels/slide503.xml.rels><?xml version="1.0" encoding="UTF-8" standalone="yes"?>
<Relationships xmlns="http://schemas.openxmlformats.org/package/2006/relationships"><Relationship Id="rId3" Type="http://schemas.openxmlformats.org/officeDocument/2006/relationships/image" Target="../media/image423.jpeg"/><Relationship Id="rId2" Type="http://schemas.openxmlformats.org/officeDocument/2006/relationships/notesSlide" Target="../notesSlides/notesSlide359.xml"/><Relationship Id="rId1" Type="http://schemas.openxmlformats.org/officeDocument/2006/relationships/slideLayout" Target="../slideLayouts/slideLayout230.xml"/></Relationships>
</file>

<file path=ppt/slides/_rels/slide504.xml.rels><?xml version="1.0" encoding="UTF-8" standalone="yes"?>
<Relationships xmlns="http://schemas.openxmlformats.org/package/2006/relationships"><Relationship Id="rId3" Type="http://schemas.openxmlformats.org/officeDocument/2006/relationships/image" Target="../media/image424.jpeg"/><Relationship Id="rId2" Type="http://schemas.openxmlformats.org/officeDocument/2006/relationships/notesSlide" Target="../notesSlides/notesSlide360.xml"/><Relationship Id="rId1" Type="http://schemas.openxmlformats.org/officeDocument/2006/relationships/slideLayout" Target="../slideLayouts/slideLayout230.xml"/></Relationships>
</file>

<file path=ppt/slides/_rels/slide505.xml.rels><?xml version="1.0" encoding="UTF-8" standalone="yes"?>
<Relationships xmlns="http://schemas.openxmlformats.org/package/2006/relationships"><Relationship Id="rId3" Type="http://schemas.openxmlformats.org/officeDocument/2006/relationships/image" Target="../media/image425.jpeg"/><Relationship Id="rId2" Type="http://schemas.openxmlformats.org/officeDocument/2006/relationships/notesSlide" Target="../notesSlides/notesSlide361.xml"/><Relationship Id="rId1" Type="http://schemas.openxmlformats.org/officeDocument/2006/relationships/slideLayout" Target="../slideLayouts/slideLayout230.xml"/></Relationships>
</file>

<file path=ppt/slides/_rels/slide506.xml.rels><?xml version="1.0" encoding="UTF-8" standalone="yes"?>
<Relationships xmlns="http://schemas.openxmlformats.org/package/2006/relationships"><Relationship Id="rId3" Type="http://schemas.openxmlformats.org/officeDocument/2006/relationships/image" Target="../media/image426.jpeg"/><Relationship Id="rId2" Type="http://schemas.openxmlformats.org/officeDocument/2006/relationships/notesSlide" Target="../notesSlides/notesSlide362.xml"/><Relationship Id="rId1" Type="http://schemas.openxmlformats.org/officeDocument/2006/relationships/slideLayout" Target="../slideLayouts/slideLayout230.xml"/></Relationships>
</file>

<file path=ppt/slides/_rels/slide507.xml.rels><?xml version="1.0" encoding="UTF-8" standalone="yes"?>
<Relationships xmlns="http://schemas.openxmlformats.org/package/2006/relationships"><Relationship Id="rId3" Type="http://schemas.openxmlformats.org/officeDocument/2006/relationships/image" Target="../media/image425.jpeg"/><Relationship Id="rId2" Type="http://schemas.openxmlformats.org/officeDocument/2006/relationships/notesSlide" Target="../notesSlides/notesSlide363.xml"/><Relationship Id="rId1" Type="http://schemas.openxmlformats.org/officeDocument/2006/relationships/slideLayout" Target="../slideLayouts/slideLayout230.xml"/></Relationships>
</file>

<file path=ppt/slides/_rels/slide508.xml.rels><?xml version="1.0" encoding="UTF-8" standalone="yes"?>
<Relationships xmlns="http://schemas.openxmlformats.org/package/2006/relationships"><Relationship Id="rId3" Type="http://schemas.openxmlformats.org/officeDocument/2006/relationships/image" Target="../media/image427.jpeg"/><Relationship Id="rId2" Type="http://schemas.openxmlformats.org/officeDocument/2006/relationships/notesSlide" Target="../notesSlides/notesSlide364.xml"/><Relationship Id="rId1" Type="http://schemas.openxmlformats.org/officeDocument/2006/relationships/slideLayout" Target="../slideLayouts/slideLayout230.xml"/></Relationships>
</file>

<file path=ppt/slides/_rels/slide509.xml.rels><?xml version="1.0" encoding="UTF-8" standalone="yes"?>
<Relationships xmlns="http://schemas.openxmlformats.org/package/2006/relationships"><Relationship Id="rId3" Type="http://schemas.openxmlformats.org/officeDocument/2006/relationships/image" Target="../media/image428.jpeg"/><Relationship Id="rId2" Type="http://schemas.openxmlformats.org/officeDocument/2006/relationships/notesSlide" Target="../notesSlides/notesSlide365.xml"/><Relationship Id="rId1" Type="http://schemas.openxmlformats.org/officeDocument/2006/relationships/slideLayout" Target="../slideLayouts/slideLayout230.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3.xml"/></Relationships>
</file>

<file path=ppt/slides/_rels/slide510.xml.rels><?xml version="1.0" encoding="UTF-8" standalone="yes"?>
<Relationships xmlns="http://schemas.openxmlformats.org/package/2006/relationships"><Relationship Id="rId3" Type="http://schemas.openxmlformats.org/officeDocument/2006/relationships/image" Target="../media/image429.jpeg"/><Relationship Id="rId2" Type="http://schemas.openxmlformats.org/officeDocument/2006/relationships/notesSlide" Target="../notesSlides/notesSlide366.xml"/><Relationship Id="rId1" Type="http://schemas.openxmlformats.org/officeDocument/2006/relationships/slideLayout" Target="../slideLayouts/slideLayout230.xml"/></Relationships>
</file>

<file path=ppt/slides/_rels/slide511.xml.rels><?xml version="1.0" encoding="UTF-8" standalone="yes"?>
<Relationships xmlns="http://schemas.openxmlformats.org/package/2006/relationships"><Relationship Id="rId3" Type="http://schemas.openxmlformats.org/officeDocument/2006/relationships/image" Target="../media/image430.jpeg"/><Relationship Id="rId2" Type="http://schemas.openxmlformats.org/officeDocument/2006/relationships/notesSlide" Target="../notesSlides/notesSlide367.xml"/><Relationship Id="rId1" Type="http://schemas.openxmlformats.org/officeDocument/2006/relationships/slideLayout" Target="../slideLayouts/slideLayout230.xml"/></Relationships>
</file>

<file path=ppt/slides/_rels/slide512.xml.rels><?xml version="1.0" encoding="UTF-8" standalone="yes"?>
<Relationships xmlns="http://schemas.openxmlformats.org/package/2006/relationships"><Relationship Id="rId3" Type="http://schemas.openxmlformats.org/officeDocument/2006/relationships/image" Target="../media/image431.jpeg"/><Relationship Id="rId2" Type="http://schemas.openxmlformats.org/officeDocument/2006/relationships/notesSlide" Target="../notesSlides/notesSlide368.xml"/><Relationship Id="rId1" Type="http://schemas.openxmlformats.org/officeDocument/2006/relationships/slideLayout" Target="../slideLayouts/slideLayout230.xml"/></Relationships>
</file>

<file path=ppt/slides/_rels/slide513.xml.rels><?xml version="1.0" encoding="UTF-8" standalone="yes"?>
<Relationships xmlns="http://schemas.openxmlformats.org/package/2006/relationships"><Relationship Id="rId3" Type="http://schemas.openxmlformats.org/officeDocument/2006/relationships/image" Target="../media/image432.jpeg"/><Relationship Id="rId2" Type="http://schemas.openxmlformats.org/officeDocument/2006/relationships/notesSlide" Target="../notesSlides/notesSlide369.xml"/><Relationship Id="rId1" Type="http://schemas.openxmlformats.org/officeDocument/2006/relationships/slideLayout" Target="../slideLayouts/slideLayout230.xml"/></Relationships>
</file>

<file path=ppt/slides/_rels/slide514.xml.rels><?xml version="1.0" encoding="UTF-8" standalone="yes"?>
<Relationships xmlns="http://schemas.openxmlformats.org/package/2006/relationships"><Relationship Id="rId3" Type="http://schemas.openxmlformats.org/officeDocument/2006/relationships/image" Target="../media/image433.jpeg"/><Relationship Id="rId2" Type="http://schemas.openxmlformats.org/officeDocument/2006/relationships/notesSlide" Target="../notesSlides/notesSlide370.xml"/><Relationship Id="rId1" Type="http://schemas.openxmlformats.org/officeDocument/2006/relationships/slideLayout" Target="../slideLayouts/slideLayout230.xml"/></Relationships>
</file>

<file path=ppt/slides/_rels/slide515.xml.rels><?xml version="1.0" encoding="UTF-8" standalone="yes"?>
<Relationships xmlns="http://schemas.openxmlformats.org/package/2006/relationships"><Relationship Id="rId3" Type="http://schemas.openxmlformats.org/officeDocument/2006/relationships/image" Target="../media/image434.jpeg"/><Relationship Id="rId2" Type="http://schemas.openxmlformats.org/officeDocument/2006/relationships/notesSlide" Target="../notesSlides/notesSlide371.xml"/><Relationship Id="rId1" Type="http://schemas.openxmlformats.org/officeDocument/2006/relationships/slideLayout" Target="../slideLayouts/slideLayout230.xml"/></Relationships>
</file>

<file path=ppt/slides/_rels/slide516.xml.rels><?xml version="1.0" encoding="UTF-8" standalone="yes"?>
<Relationships xmlns="http://schemas.openxmlformats.org/package/2006/relationships"><Relationship Id="rId3" Type="http://schemas.openxmlformats.org/officeDocument/2006/relationships/image" Target="../media/image435.jpeg"/><Relationship Id="rId2" Type="http://schemas.openxmlformats.org/officeDocument/2006/relationships/notesSlide" Target="../notesSlides/notesSlide372.xml"/><Relationship Id="rId1" Type="http://schemas.openxmlformats.org/officeDocument/2006/relationships/slideLayout" Target="../slideLayouts/slideLayout230.xml"/></Relationships>
</file>

<file path=ppt/slides/_rels/slide517.xml.rels><?xml version="1.0" encoding="UTF-8" standalone="yes"?>
<Relationships xmlns="http://schemas.openxmlformats.org/package/2006/relationships"><Relationship Id="rId3" Type="http://schemas.openxmlformats.org/officeDocument/2006/relationships/image" Target="../media/image436.jpeg"/><Relationship Id="rId2" Type="http://schemas.openxmlformats.org/officeDocument/2006/relationships/notesSlide" Target="../notesSlides/notesSlide373.xml"/><Relationship Id="rId1" Type="http://schemas.openxmlformats.org/officeDocument/2006/relationships/slideLayout" Target="../slideLayouts/slideLayout230.xml"/></Relationships>
</file>

<file path=ppt/slides/_rels/slide518.xml.rels><?xml version="1.0" encoding="UTF-8" standalone="yes"?>
<Relationships xmlns="http://schemas.openxmlformats.org/package/2006/relationships"><Relationship Id="rId3" Type="http://schemas.openxmlformats.org/officeDocument/2006/relationships/image" Target="../media/image437.jpeg"/><Relationship Id="rId2" Type="http://schemas.openxmlformats.org/officeDocument/2006/relationships/notesSlide" Target="../notesSlides/notesSlide374.xml"/><Relationship Id="rId1" Type="http://schemas.openxmlformats.org/officeDocument/2006/relationships/slideLayout" Target="../slideLayouts/slideLayout230.xml"/></Relationships>
</file>

<file path=ppt/slides/_rels/slide519.xml.rels><?xml version="1.0" encoding="UTF-8" standalone="yes"?>
<Relationships xmlns="http://schemas.openxmlformats.org/package/2006/relationships"><Relationship Id="rId3" Type="http://schemas.openxmlformats.org/officeDocument/2006/relationships/image" Target="../media/image438.jpeg"/><Relationship Id="rId2" Type="http://schemas.openxmlformats.org/officeDocument/2006/relationships/notesSlide" Target="../notesSlides/notesSlide375.xml"/><Relationship Id="rId1" Type="http://schemas.openxmlformats.org/officeDocument/2006/relationships/slideLayout" Target="../slideLayouts/slideLayout230.xml"/></Relationships>
</file>

<file path=ppt/slides/_rels/slide52.xml.rels><?xml version="1.0" encoding="UTF-8" standalone="yes"?>
<Relationships xmlns="http://schemas.openxmlformats.org/package/2006/relationships"><Relationship Id="rId3" Type="http://schemas.openxmlformats.org/officeDocument/2006/relationships/hyperlink" Target="http://images.google.com.sg/imgres?imgurl=www.moserrarebooks.com/pics/Josephus-large1.jpg&amp;imgrefurl=http://www.moserrarebooks.com/18th.asp&amp;h=450&amp;w=600&amp;prev=/images?q=josephus&amp;svnum=10&amp;hl=en&amp;lr=&amp;ie=UTF-8&amp;oe=UTF-8" TargetMode="External"/><Relationship Id="rId2" Type="http://schemas.openxmlformats.org/officeDocument/2006/relationships/notesSlide" Target="../notesSlides/notesSlide45.xml"/><Relationship Id="rId1" Type="http://schemas.openxmlformats.org/officeDocument/2006/relationships/slideLayout" Target="../slideLayouts/slideLayout64.xml"/><Relationship Id="rId4" Type="http://schemas.openxmlformats.org/officeDocument/2006/relationships/image" Target="../media/image60.jpeg"/></Relationships>
</file>

<file path=ppt/slides/_rels/slide520.xml.rels><?xml version="1.0" encoding="UTF-8" standalone="yes"?>
<Relationships xmlns="http://schemas.openxmlformats.org/package/2006/relationships"><Relationship Id="rId3" Type="http://schemas.openxmlformats.org/officeDocument/2006/relationships/image" Target="../media/image439.jpeg"/><Relationship Id="rId2" Type="http://schemas.openxmlformats.org/officeDocument/2006/relationships/notesSlide" Target="../notesSlides/notesSlide376.xml"/><Relationship Id="rId1" Type="http://schemas.openxmlformats.org/officeDocument/2006/relationships/slideLayout" Target="../slideLayouts/slideLayout230.xml"/></Relationships>
</file>

<file path=ppt/slides/_rels/slide521.xml.rels><?xml version="1.0" encoding="UTF-8" standalone="yes"?>
<Relationships xmlns="http://schemas.openxmlformats.org/package/2006/relationships"><Relationship Id="rId3" Type="http://schemas.openxmlformats.org/officeDocument/2006/relationships/image" Target="../media/image440.jpeg"/><Relationship Id="rId2" Type="http://schemas.openxmlformats.org/officeDocument/2006/relationships/notesSlide" Target="../notesSlides/notesSlide377.xml"/><Relationship Id="rId1" Type="http://schemas.openxmlformats.org/officeDocument/2006/relationships/slideLayout" Target="../slideLayouts/slideLayout230.xml"/></Relationships>
</file>

<file path=ppt/slides/_rels/slide522.xml.rels><?xml version="1.0" encoding="UTF-8" standalone="yes"?>
<Relationships xmlns="http://schemas.openxmlformats.org/package/2006/relationships"><Relationship Id="rId3" Type="http://schemas.openxmlformats.org/officeDocument/2006/relationships/image" Target="../media/image441.jpeg"/><Relationship Id="rId2" Type="http://schemas.openxmlformats.org/officeDocument/2006/relationships/notesSlide" Target="../notesSlides/notesSlide378.xml"/><Relationship Id="rId1" Type="http://schemas.openxmlformats.org/officeDocument/2006/relationships/slideLayout" Target="../slideLayouts/slideLayout230.xml"/></Relationships>
</file>

<file path=ppt/slides/_rels/slide523.xml.rels><?xml version="1.0" encoding="UTF-8" standalone="yes"?>
<Relationships xmlns="http://schemas.openxmlformats.org/package/2006/relationships"><Relationship Id="rId3" Type="http://schemas.openxmlformats.org/officeDocument/2006/relationships/image" Target="../media/image442.jpeg"/><Relationship Id="rId2" Type="http://schemas.openxmlformats.org/officeDocument/2006/relationships/notesSlide" Target="../notesSlides/notesSlide379.xml"/><Relationship Id="rId1" Type="http://schemas.openxmlformats.org/officeDocument/2006/relationships/slideLayout" Target="../slideLayouts/slideLayout230.xml"/></Relationships>
</file>

<file path=ppt/slides/_rels/slide524.xml.rels><?xml version="1.0" encoding="UTF-8" standalone="yes"?>
<Relationships xmlns="http://schemas.openxmlformats.org/package/2006/relationships"><Relationship Id="rId3" Type="http://schemas.openxmlformats.org/officeDocument/2006/relationships/image" Target="../media/image443.jpeg"/><Relationship Id="rId2" Type="http://schemas.openxmlformats.org/officeDocument/2006/relationships/notesSlide" Target="../notesSlides/notesSlide380.xml"/><Relationship Id="rId1" Type="http://schemas.openxmlformats.org/officeDocument/2006/relationships/slideLayout" Target="../slideLayouts/slideLayout230.xml"/></Relationships>
</file>

<file path=ppt/slides/_rels/slide525.xml.rels><?xml version="1.0" encoding="UTF-8" standalone="yes"?>
<Relationships xmlns="http://schemas.openxmlformats.org/package/2006/relationships"><Relationship Id="rId3" Type="http://schemas.openxmlformats.org/officeDocument/2006/relationships/image" Target="../media/image444.jpeg"/><Relationship Id="rId2" Type="http://schemas.openxmlformats.org/officeDocument/2006/relationships/notesSlide" Target="../notesSlides/notesSlide381.xml"/><Relationship Id="rId1" Type="http://schemas.openxmlformats.org/officeDocument/2006/relationships/slideLayout" Target="../slideLayouts/slideLayout230.xml"/></Relationships>
</file>

<file path=ppt/slides/_rels/slide526.xml.rels><?xml version="1.0" encoding="UTF-8" standalone="yes"?>
<Relationships xmlns="http://schemas.openxmlformats.org/package/2006/relationships"><Relationship Id="rId3" Type="http://schemas.openxmlformats.org/officeDocument/2006/relationships/image" Target="../media/image445.jpeg"/><Relationship Id="rId2" Type="http://schemas.openxmlformats.org/officeDocument/2006/relationships/notesSlide" Target="../notesSlides/notesSlide382.xml"/><Relationship Id="rId1" Type="http://schemas.openxmlformats.org/officeDocument/2006/relationships/slideLayout" Target="../slideLayouts/slideLayout230.xml"/></Relationships>
</file>

<file path=ppt/slides/_rels/slide527.xml.rels><?xml version="1.0" encoding="UTF-8" standalone="yes"?>
<Relationships xmlns="http://schemas.openxmlformats.org/package/2006/relationships"><Relationship Id="rId3" Type="http://schemas.openxmlformats.org/officeDocument/2006/relationships/image" Target="../media/image446.jpeg"/><Relationship Id="rId2" Type="http://schemas.openxmlformats.org/officeDocument/2006/relationships/notesSlide" Target="../notesSlides/notesSlide383.xml"/><Relationship Id="rId1" Type="http://schemas.openxmlformats.org/officeDocument/2006/relationships/slideLayout" Target="../slideLayouts/slideLayout230.xml"/></Relationships>
</file>

<file path=ppt/slides/_rels/slide528.xml.rels><?xml version="1.0" encoding="UTF-8" standalone="yes"?>
<Relationships xmlns="http://schemas.openxmlformats.org/package/2006/relationships"><Relationship Id="rId3" Type="http://schemas.openxmlformats.org/officeDocument/2006/relationships/image" Target="../media/image447.jpeg"/><Relationship Id="rId2" Type="http://schemas.openxmlformats.org/officeDocument/2006/relationships/notesSlide" Target="../notesSlides/notesSlide384.xml"/><Relationship Id="rId1" Type="http://schemas.openxmlformats.org/officeDocument/2006/relationships/slideLayout" Target="../slideLayouts/slideLayout230.xml"/></Relationships>
</file>

<file path=ppt/slides/_rels/slide529.xml.rels><?xml version="1.0" encoding="UTF-8" standalone="yes"?>
<Relationships xmlns="http://schemas.openxmlformats.org/package/2006/relationships"><Relationship Id="rId3" Type="http://schemas.openxmlformats.org/officeDocument/2006/relationships/image" Target="../media/image448.jpeg"/><Relationship Id="rId2" Type="http://schemas.openxmlformats.org/officeDocument/2006/relationships/notesSlide" Target="../notesSlides/notesSlide385.xml"/><Relationship Id="rId1" Type="http://schemas.openxmlformats.org/officeDocument/2006/relationships/slideLayout" Target="../slideLayouts/slideLayout230.xml"/></Relationships>
</file>

<file path=ppt/slides/_rels/slide53.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6.xml"/><Relationship Id="rId1" Type="http://schemas.openxmlformats.org/officeDocument/2006/relationships/slideLayout" Target="../slideLayouts/slideLayout70.xml"/></Relationships>
</file>

<file path=ppt/slides/_rels/slide530.xml.rels><?xml version="1.0" encoding="UTF-8" standalone="yes"?>
<Relationships xmlns="http://schemas.openxmlformats.org/package/2006/relationships"><Relationship Id="rId3" Type="http://schemas.openxmlformats.org/officeDocument/2006/relationships/image" Target="../media/image449.jpeg"/><Relationship Id="rId2" Type="http://schemas.openxmlformats.org/officeDocument/2006/relationships/notesSlide" Target="../notesSlides/notesSlide386.xml"/><Relationship Id="rId1" Type="http://schemas.openxmlformats.org/officeDocument/2006/relationships/slideLayout" Target="../slideLayouts/slideLayout230.xml"/></Relationships>
</file>

<file path=ppt/slides/_rels/slide531.xml.rels><?xml version="1.0" encoding="UTF-8" standalone="yes"?>
<Relationships xmlns="http://schemas.openxmlformats.org/package/2006/relationships"><Relationship Id="rId3" Type="http://schemas.openxmlformats.org/officeDocument/2006/relationships/image" Target="../media/image450.jpeg"/><Relationship Id="rId2" Type="http://schemas.openxmlformats.org/officeDocument/2006/relationships/notesSlide" Target="../notesSlides/notesSlide387.xml"/><Relationship Id="rId1" Type="http://schemas.openxmlformats.org/officeDocument/2006/relationships/slideLayout" Target="../slideLayouts/slideLayout230.xml"/></Relationships>
</file>

<file path=ppt/slides/_rels/slide532.xml.rels><?xml version="1.0" encoding="UTF-8" standalone="yes"?>
<Relationships xmlns="http://schemas.openxmlformats.org/package/2006/relationships"><Relationship Id="rId3" Type="http://schemas.openxmlformats.org/officeDocument/2006/relationships/image" Target="../media/image451.jpeg"/><Relationship Id="rId2" Type="http://schemas.openxmlformats.org/officeDocument/2006/relationships/notesSlide" Target="../notesSlides/notesSlide388.xml"/><Relationship Id="rId1" Type="http://schemas.openxmlformats.org/officeDocument/2006/relationships/slideLayout" Target="../slideLayouts/slideLayout230.xml"/></Relationships>
</file>

<file path=ppt/slides/_rels/slide533.xml.rels><?xml version="1.0" encoding="UTF-8" standalone="yes"?>
<Relationships xmlns="http://schemas.openxmlformats.org/package/2006/relationships"><Relationship Id="rId3" Type="http://schemas.openxmlformats.org/officeDocument/2006/relationships/image" Target="../media/image452.jpeg"/><Relationship Id="rId2" Type="http://schemas.openxmlformats.org/officeDocument/2006/relationships/notesSlide" Target="../notesSlides/notesSlide389.xml"/><Relationship Id="rId1" Type="http://schemas.openxmlformats.org/officeDocument/2006/relationships/slideLayout" Target="../slideLayouts/slideLayout230.xml"/></Relationships>
</file>

<file path=ppt/slides/_rels/slide534.xml.rels><?xml version="1.0" encoding="UTF-8" standalone="yes"?>
<Relationships xmlns="http://schemas.openxmlformats.org/package/2006/relationships"><Relationship Id="rId3" Type="http://schemas.openxmlformats.org/officeDocument/2006/relationships/image" Target="../media/image453.jpeg"/><Relationship Id="rId2" Type="http://schemas.openxmlformats.org/officeDocument/2006/relationships/notesSlide" Target="../notesSlides/notesSlide390.xml"/><Relationship Id="rId1" Type="http://schemas.openxmlformats.org/officeDocument/2006/relationships/slideLayout" Target="../slideLayouts/slideLayout230.xml"/></Relationships>
</file>

<file path=ppt/slides/_rels/slide535.xml.rels><?xml version="1.0" encoding="UTF-8" standalone="yes"?>
<Relationships xmlns="http://schemas.openxmlformats.org/package/2006/relationships"><Relationship Id="rId3" Type="http://schemas.openxmlformats.org/officeDocument/2006/relationships/image" Target="../media/image454.jpeg"/><Relationship Id="rId2" Type="http://schemas.openxmlformats.org/officeDocument/2006/relationships/notesSlide" Target="../notesSlides/notesSlide391.xml"/><Relationship Id="rId1" Type="http://schemas.openxmlformats.org/officeDocument/2006/relationships/slideLayout" Target="../slideLayouts/slideLayout230.xml"/></Relationships>
</file>

<file path=ppt/slides/_rels/slide536.xml.rels><?xml version="1.0" encoding="UTF-8" standalone="yes"?>
<Relationships xmlns="http://schemas.openxmlformats.org/package/2006/relationships"><Relationship Id="rId3" Type="http://schemas.openxmlformats.org/officeDocument/2006/relationships/image" Target="../media/image455.jpeg"/><Relationship Id="rId2" Type="http://schemas.openxmlformats.org/officeDocument/2006/relationships/notesSlide" Target="../notesSlides/notesSlide392.xml"/><Relationship Id="rId1" Type="http://schemas.openxmlformats.org/officeDocument/2006/relationships/slideLayout" Target="../slideLayouts/slideLayout230.xml"/></Relationships>
</file>

<file path=ppt/slides/_rels/slide537.xml.rels><?xml version="1.0" encoding="UTF-8" standalone="yes"?>
<Relationships xmlns="http://schemas.openxmlformats.org/package/2006/relationships"><Relationship Id="rId3" Type="http://schemas.openxmlformats.org/officeDocument/2006/relationships/image" Target="../media/image456.jpeg"/><Relationship Id="rId2" Type="http://schemas.openxmlformats.org/officeDocument/2006/relationships/notesSlide" Target="../notesSlides/notesSlide393.xml"/><Relationship Id="rId1" Type="http://schemas.openxmlformats.org/officeDocument/2006/relationships/slideLayout" Target="../slideLayouts/slideLayout230.xml"/></Relationships>
</file>

<file path=ppt/slides/_rels/slide538.xml.rels><?xml version="1.0" encoding="UTF-8" standalone="yes"?>
<Relationships xmlns="http://schemas.openxmlformats.org/package/2006/relationships"><Relationship Id="rId3" Type="http://schemas.openxmlformats.org/officeDocument/2006/relationships/image" Target="../media/image457.jpeg"/><Relationship Id="rId2" Type="http://schemas.openxmlformats.org/officeDocument/2006/relationships/notesSlide" Target="../notesSlides/notesSlide394.xml"/><Relationship Id="rId1" Type="http://schemas.openxmlformats.org/officeDocument/2006/relationships/slideLayout" Target="../slideLayouts/slideLayout230.xml"/></Relationships>
</file>

<file path=ppt/slides/_rels/slide539.xml.rels><?xml version="1.0" encoding="UTF-8" standalone="yes"?>
<Relationships xmlns="http://schemas.openxmlformats.org/package/2006/relationships"><Relationship Id="rId3" Type="http://schemas.openxmlformats.org/officeDocument/2006/relationships/image" Target="../media/image458.jpeg"/><Relationship Id="rId2" Type="http://schemas.openxmlformats.org/officeDocument/2006/relationships/notesSlide" Target="../notesSlides/notesSlide395.xml"/><Relationship Id="rId1" Type="http://schemas.openxmlformats.org/officeDocument/2006/relationships/slideLayout" Target="../slideLayouts/slideLayout230.xml"/></Relationships>
</file>

<file path=ppt/slides/_rels/slide54.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139.xml"/></Relationships>
</file>

<file path=ppt/slides/_rels/slide540.xml.rels><?xml version="1.0" encoding="UTF-8" standalone="yes"?>
<Relationships xmlns="http://schemas.openxmlformats.org/package/2006/relationships"><Relationship Id="rId3" Type="http://schemas.openxmlformats.org/officeDocument/2006/relationships/image" Target="../media/image459.jpeg"/><Relationship Id="rId2" Type="http://schemas.openxmlformats.org/officeDocument/2006/relationships/notesSlide" Target="../notesSlides/notesSlide396.xml"/><Relationship Id="rId1" Type="http://schemas.openxmlformats.org/officeDocument/2006/relationships/slideLayout" Target="../slideLayouts/slideLayout230.xml"/></Relationships>
</file>

<file path=ppt/slides/_rels/slide541.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5.jpeg"/><Relationship Id="rId1" Type="http://schemas.openxmlformats.org/officeDocument/2006/relationships/slideLayout" Target="../slideLayouts/slideLayout260.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542.xml.rels><?xml version="1.0" encoding="UTF-8" standalone="yes"?>
<Relationships xmlns="http://schemas.openxmlformats.org/package/2006/relationships"><Relationship Id="rId2" Type="http://schemas.openxmlformats.org/officeDocument/2006/relationships/image" Target="../media/image460.png"/><Relationship Id="rId1" Type="http://schemas.openxmlformats.org/officeDocument/2006/relationships/slideLayout" Target="../slideLayouts/slideLayout18.xml"/></Relationships>
</file>

<file path=ppt/slides/_rels/slide543.xml.rels><?xml version="1.0" encoding="UTF-8" standalone="yes"?>
<Relationships xmlns="http://schemas.openxmlformats.org/package/2006/relationships"><Relationship Id="rId2" Type="http://schemas.openxmlformats.org/officeDocument/2006/relationships/image" Target="../media/image461.png"/><Relationship Id="rId1" Type="http://schemas.openxmlformats.org/officeDocument/2006/relationships/slideLayout" Target="../slideLayouts/slideLayout18.xml"/></Relationships>
</file>

<file path=ppt/slides/_rels/slide544.xml.rels><?xml version="1.0" encoding="UTF-8" standalone="yes"?>
<Relationships xmlns="http://schemas.openxmlformats.org/package/2006/relationships"><Relationship Id="rId2" Type="http://schemas.openxmlformats.org/officeDocument/2006/relationships/image" Target="../media/image462.png"/><Relationship Id="rId1" Type="http://schemas.openxmlformats.org/officeDocument/2006/relationships/slideLayout" Target="../slideLayouts/slideLayout18.xml"/></Relationships>
</file>

<file path=ppt/slides/_rels/slide545.xml.rels><?xml version="1.0" encoding="UTF-8" standalone="yes"?>
<Relationships xmlns="http://schemas.openxmlformats.org/package/2006/relationships"><Relationship Id="rId2" Type="http://schemas.openxmlformats.org/officeDocument/2006/relationships/image" Target="../media/image463.png"/><Relationship Id="rId1" Type="http://schemas.openxmlformats.org/officeDocument/2006/relationships/slideLayout" Target="../slideLayouts/slideLayout18.xml"/></Relationships>
</file>

<file path=ppt/slides/_rels/slide546.xml.rels><?xml version="1.0" encoding="UTF-8" standalone="yes"?>
<Relationships xmlns="http://schemas.openxmlformats.org/package/2006/relationships"><Relationship Id="rId2" Type="http://schemas.openxmlformats.org/officeDocument/2006/relationships/notesSlide" Target="../notesSlides/notesSlide397.xml"/><Relationship Id="rId1" Type="http://schemas.openxmlformats.org/officeDocument/2006/relationships/slideLayout" Target="../slideLayouts/slideLayout133.xml"/></Relationships>
</file>

<file path=ppt/slides/_rels/slide547.xml.rels><?xml version="1.0" encoding="UTF-8" standalone="yes"?>
<Relationships xmlns="http://schemas.openxmlformats.org/package/2006/relationships"><Relationship Id="rId2" Type="http://schemas.openxmlformats.org/officeDocument/2006/relationships/notesSlide" Target="../notesSlides/notesSlide398.xml"/><Relationship Id="rId1" Type="http://schemas.openxmlformats.org/officeDocument/2006/relationships/slideLayout" Target="../slideLayouts/slideLayout133.xml"/></Relationships>
</file>

<file path=ppt/slides/_rels/slide548.xml.rels><?xml version="1.0" encoding="UTF-8" standalone="yes"?>
<Relationships xmlns="http://schemas.openxmlformats.org/package/2006/relationships"><Relationship Id="rId3" Type="http://schemas.openxmlformats.org/officeDocument/2006/relationships/image" Target="../media/image465.jpeg"/><Relationship Id="rId2" Type="http://schemas.openxmlformats.org/officeDocument/2006/relationships/image" Target="../media/image464.jpeg"/><Relationship Id="rId1" Type="http://schemas.openxmlformats.org/officeDocument/2006/relationships/slideLayout" Target="../slideLayouts/slideLayout158.xml"/></Relationships>
</file>

<file path=ppt/slides/_rels/slide549.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399.xml"/><Relationship Id="rId1" Type="http://schemas.openxmlformats.org/officeDocument/2006/relationships/slideLayout" Target="../slideLayouts/slideLayout371.xml"/></Relationships>
</file>

<file path=ppt/slides/_rels/slide55.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47.xml"/><Relationship Id="rId1" Type="http://schemas.openxmlformats.org/officeDocument/2006/relationships/slideLayout" Target="../slideLayouts/slideLayout71.xml"/></Relationships>
</file>

<file path=ppt/slides/_rels/slide55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400.xml"/><Relationship Id="rId1" Type="http://schemas.openxmlformats.org/officeDocument/2006/relationships/slideLayout" Target="../slideLayouts/slideLayout371.xml"/></Relationships>
</file>

<file path=ppt/slides/_rels/slide551.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401.xml"/><Relationship Id="rId1" Type="http://schemas.openxmlformats.org/officeDocument/2006/relationships/slideLayout" Target="../slideLayouts/slideLayout371.xml"/></Relationships>
</file>

<file path=ppt/slides/_rels/slide552.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402.xml"/><Relationship Id="rId1" Type="http://schemas.openxmlformats.org/officeDocument/2006/relationships/slideLayout" Target="../slideLayouts/slideLayout371.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377.xml"/></Relationships>
</file>

<file path=ppt/slides/_rels/slide554.xml.rels><?xml version="1.0" encoding="UTF-8" standalone="yes"?>
<Relationships xmlns="http://schemas.openxmlformats.org/package/2006/relationships"><Relationship Id="rId3" Type="http://schemas.openxmlformats.org/officeDocument/2006/relationships/image" Target="../media/image466.png"/><Relationship Id="rId2" Type="http://schemas.openxmlformats.org/officeDocument/2006/relationships/notesSlide" Target="../notesSlides/notesSlide403.xml"/><Relationship Id="rId1" Type="http://schemas.openxmlformats.org/officeDocument/2006/relationships/slideLayout" Target="../slideLayouts/slideLayout371.xml"/><Relationship Id="rId4" Type="http://schemas.openxmlformats.org/officeDocument/2006/relationships/image" Target="../media/image467.png"/></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82.xml"/></Relationships>
</file>

<file path=ppt/slides/_rels/slide556.xml.rels><?xml version="1.0" encoding="UTF-8" standalone="yes"?>
<Relationships xmlns="http://schemas.openxmlformats.org/package/2006/relationships"><Relationship Id="rId3" Type="http://schemas.openxmlformats.org/officeDocument/2006/relationships/image" Target="../media/image468.png"/><Relationship Id="rId2" Type="http://schemas.openxmlformats.org/officeDocument/2006/relationships/notesSlide" Target="../notesSlides/notesSlide404.xml"/><Relationship Id="rId1" Type="http://schemas.openxmlformats.org/officeDocument/2006/relationships/slideLayout" Target="../slideLayouts/slideLayout80.xml"/><Relationship Id="rId4" Type="http://schemas.openxmlformats.org/officeDocument/2006/relationships/image" Target="../media/image469.png"/></Relationships>
</file>

<file path=ppt/slides/_rels/slide5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48.xml"/><Relationship Id="rId1" Type="http://schemas.openxmlformats.org/officeDocument/2006/relationships/slideLayout" Target="../slideLayouts/slideLayout71.xml"/></Relationships>
</file>

<file path=ppt/slides/_rels/slide57.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49.xml"/><Relationship Id="rId1" Type="http://schemas.openxmlformats.org/officeDocument/2006/relationships/slideLayout" Target="../slideLayouts/slideLayout72.xml"/></Relationships>
</file>

<file path=ppt/slides/_rels/slide58.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50.xml"/><Relationship Id="rId1" Type="http://schemas.openxmlformats.org/officeDocument/2006/relationships/slideLayout" Target="../slideLayouts/slideLayout71.xml"/></Relationships>
</file>

<file path=ppt/slides/_rels/slide5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1.xml"/><Relationship Id="rId1" Type="http://schemas.openxmlformats.org/officeDocument/2006/relationships/slideLayout" Target="../slideLayouts/slideLayout65.xml"/></Relationships>
</file>

<file path=ppt/slides/_rels/slide6.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47.xml"/></Relationships>
</file>

<file path=ppt/slides/_rels/slide6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2.xml"/><Relationship Id="rId1" Type="http://schemas.openxmlformats.org/officeDocument/2006/relationships/slideLayout" Target="../slideLayouts/slideLayout65.xml"/></Relationships>
</file>

<file path=ppt/slides/_rels/slide61.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3.xml"/><Relationship Id="rId1" Type="http://schemas.openxmlformats.org/officeDocument/2006/relationships/slideLayout" Target="../slideLayouts/slideLayout57.xml"/><Relationship Id="rId5" Type="http://schemas.openxmlformats.org/officeDocument/2006/relationships/image" Target="../media/image69.png"/><Relationship Id="rId4" Type="http://schemas.openxmlformats.org/officeDocument/2006/relationships/image" Target="../media/image68.png"/></Relationships>
</file>

<file path=ppt/slides/_rels/slide6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4.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6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5.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6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6.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6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7.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6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8.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67.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9.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6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0.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6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1.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jpeg"/><Relationship Id="rId1" Type="http://schemas.openxmlformats.org/officeDocument/2006/relationships/slideLayout" Target="../slideLayouts/slideLayout247.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2.xml"/><Relationship Id="rId1" Type="http://schemas.openxmlformats.org/officeDocument/2006/relationships/slideLayout" Target="../slideLayouts/slideLayout132.xml"/><Relationship Id="rId4" Type="http://schemas.openxmlformats.org/officeDocument/2006/relationships/image" Target="../media/image68.png"/></Relationships>
</file>

<file path=ppt/slides/_rels/slide71.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3.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538.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538.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538.xml"/></Relationships>
</file>

<file path=ppt/slides/_rels/slide7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7.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76.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84.xml"/></Relationships>
</file>

<file path=ppt/slides/_rels/slide77.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84.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89.xml"/></Relationships>
</file>

<file path=ppt/slides/_rels/slide79.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69.xml"/><Relationship Id="rId1" Type="http://schemas.openxmlformats.org/officeDocument/2006/relationships/slideLayout" Target="../slideLayouts/slideLayout84.xml"/></Relationships>
</file>

<file path=ppt/slides/_rels/slide8.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19.jpeg"/><Relationship Id="rId1" Type="http://schemas.openxmlformats.org/officeDocument/2006/relationships/slideLayout" Target="../slideLayouts/slideLayout247.xml"/></Relationships>
</file>

<file path=ppt/slides/_rels/slide80.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70.xml"/><Relationship Id="rId1" Type="http://schemas.openxmlformats.org/officeDocument/2006/relationships/slideLayout" Target="../slideLayouts/slideLayout84.xml"/><Relationship Id="rId4" Type="http://schemas.openxmlformats.org/officeDocument/2006/relationships/image" Target="../media/image74.jpeg"/></Relationships>
</file>

<file path=ppt/slides/_rels/slide81.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71.xml"/><Relationship Id="rId1" Type="http://schemas.openxmlformats.org/officeDocument/2006/relationships/slideLayout" Target="../slideLayouts/slideLayout344.xml"/><Relationship Id="rId4" Type="http://schemas.openxmlformats.org/officeDocument/2006/relationships/image" Target="../media/image68.png"/></Relationships>
</file>

<file path=ppt/slides/_rels/slide8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72.xml"/><Relationship Id="rId1" Type="http://schemas.openxmlformats.org/officeDocument/2006/relationships/slideLayout" Target="../slideLayouts/slideLayout344.xml"/><Relationship Id="rId4" Type="http://schemas.openxmlformats.org/officeDocument/2006/relationships/image" Target="../media/image68.png"/></Relationships>
</file>

<file path=ppt/slides/_rels/slide83.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79.xml"/></Relationships>
</file>

<file path=ppt/slides/_rels/slide84.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79.xml"/></Relationships>
</file>

<file path=ppt/slides/_rels/slide8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73.xml"/><Relationship Id="rId1" Type="http://schemas.openxmlformats.org/officeDocument/2006/relationships/slideLayout" Target="../slideLayouts/slideLayout355.xml"/><Relationship Id="rId4" Type="http://schemas.openxmlformats.org/officeDocument/2006/relationships/image" Target="../media/image68.png"/></Relationships>
</file>

<file path=ppt/slides/_rels/slide8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74.xml"/><Relationship Id="rId1" Type="http://schemas.openxmlformats.org/officeDocument/2006/relationships/slideLayout" Target="../slideLayouts/slideLayout355.xml"/><Relationship Id="rId4" Type="http://schemas.openxmlformats.org/officeDocument/2006/relationships/image" Target="../media/image68.png"/></Relationships>
</file>

<file path=ppt/slides/_rels/slide87.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75.xml"/><Relationship Id="rId1" Type="http://schemas.openxmlformats.org/officeDocument/2006/relationships/slideLayout" Target="../slideLayouts/slideLayout355.xml"/><Relationship Id="rId5" Type="http://schemas.openxmlformats.org/officeDocument/2006/relationships/image" Target="../media/image68.png"/><Relationship Id="rId4" Type="http://schemas.openxmlformats.org/officeDocument/2006/relationships/image" Target="../media/image67.png"/></Relationships>
</file>

<file path=ppt/slides/_rels/slide8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77.xml"/><Relationship Id="rId1" Type="http://schemas.openxmlformats.org/officeDocument/2006/relationships/slideLayout" Target="../slideLayouts/slideLayout77.xml"/></Relationships>
</file>

<file path=ppt/slides/_rels/slide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9.jpeg"/><Relationship Id="rId1" Type="http://schemas.openxmlformats.org/officeDocument/2006/relationships/slideLayout" Target="../slideLayouts/slideLayout247.xml"/></Relationships>
</file>

<file path=ppt/slides/_rels/slide90.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78.xml"/><Relationship Id="rId1" Type="http://schemas.openxmlformats.org/officeDocument/2006/relationships/slideLayout" Target="../slideLayouts/slideLayout77.xml"/><Relationship Id="rId4" Type="http://schemas.openxmlformats.org/officeDocument/2006/relationships/image" Target="../media/image80.jpeg"/></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45.xml"/></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259.xml"/><Relationship Id="rId1" Type="http://schemas.openxmlformats.org/officeDocument/2006/relationships/themeOverride" Target="../theme/themeOverride3.xml"/><Relationship Id="rId4" Type="http://schemas.openxmlformats.org/officeDocument/2006/relationships/image" Target="../media/image81.png"/></Relationships>
</file>

<file path=ppt/slides/_rels/slide93.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81.xml"/><Relationship Id="rId1" Type="http://schemas.openxmlformats.org/officeDocument/2006/relationships/slideLayout" Target="../slideLayouts/slideLayout259.xml"/></Relationships>
</file>

<file path=ppt/slides/_rels/slide9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82.xml"/><Relationship Id="rId1" Type="http://schemas.openxmlformats.org/officeDocument/2006/relationships/slideLayout" Target="../slideLayouts/slideLayout259.xml"/></Relationships>
</file>

<file path=ppt/slides/_rels/slide9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83.xml"/><Relationship Id="rId1" Type="http://schemas.openxmlformats.org/officeDocument/2006/relationships/slideLayout" Target="../slideLayouts/slideLayout259.xml"/></Relationships>
</file>

<file path=ppt/slides/_rels/slide96.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84.xml"/><Relationship Id="rId1" Type="http://schemas.openxmlformats.org/officeDocument/2006/relationships/slideLayout" Target="../slideLayouts/slideLayout259.xml"/></Relationships>
</file>

<file path=ppt/slides/_rels/slide9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85.xml"/><Relationship Id="rId1" Type="http://schemas.openxmlformats.org/officeDocument/2006/relationships/slideLayout" Target="../slideLayouts/slideLayout259.xml"/></Relationships>
</file>

<file path=ppt/slides/_rels/slide98.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86.xml"/><Relationship Id="rId1" Type="http://schemas.openxmlformats.org/officeDocument/2006/relationships/slideLayout" Target="../slideLayouts/slideLayout259.xml"/></Relationships>
</file>

<file path=ppt/slides/_rels/slide99.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87.xml"/><Relationship Id="rId1" Type="http://schemas.openxmlformats.org/officeDocument/2006/relationships/slideLayout" Target="../slideLayouts/slideLayout259.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8365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052349" y="1130920"/>
            <a:ext cx="5080000" cy="337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3" name="Text Box 5"/>
          <p:cNvSpPr txBox="1">
            <a:spLocks noChangeArrowheads="1"/>
          </p:cNvSpPr>
          <p:nvPr/>
        </p:nvSpPr>
        <p:spPr bwMode="auto">
          <a:xfrm>
            <a:off x="4499992" y="3212978"/>
            <a:ext cx="4536504" cy="2862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600" b="1" dirty="0">
                <a:solidFill>
                  <a:srgbClr val="FFFFFF"/>
                </a:solidFill>
                <a:effectLst>
                  <a:glow rad="177800">
                    <a:srgbClr val="000000"/>
                  </a:glow>
                </a:effectLst>
                <a:latin typeface="Arial" charset="0"/>
                <a:cs typeface="Arial" charset="0"/>
              </a:rPr>
              <a:t>What is saving faith?  </a:t>
            </a:r>
          </a:p>
          <a:p>
            <a:pPr eaLnBrk="1" hangingPunct="1">
              <a:defRPr/>
            </a:pPr>
            <a:endParaRPr lang="en-US" sz="3600" b="1" dirty="0">
              <a:solidFill>
                <a:srgbClr val="FFFFFF"/>
              </a:solidFill>
              <a:effectLst>
                <a:glow rad="177800">
                  <a:srgbClr val="000000"/>
                </a:glow>
              </a:effectLst>
              <a:latin typeface="Arial" charset="0"/>
              <a:cs typeface="Arial" charset="0"/>
            </a:endParaRPr>
          </a:p>
          <a:p>
            <a:pPr eaLnBrk="1" hangingPunct="1">
              <a:defRPr/>
            </a:pPr>
            <a:r>
              <a:rPr lang="en-US" sz="3600" b="1" dirty="0">
                <a:solidFill>
                  <a:srgbClr val="FFFFFF"/>
                </a:solidFill>
                <a:effectLst>
                  <a:glow rad="177800">
                    <a:srgbClr val="000000"/>
                  </a:glow>
                </a:effectLst>
                <a:latin typeface="Arial" charset="0"/>
                <a:cs typeface="Arial" charset="0"/>
              </a:rPr>
              <a:t>How is it different from false faith?</a:t>
            </a:r>
          </a:p>
        </p:txBody>
      </p:sp>
      <p:sp>
        <p:nvSpPr>
          <p:cNvPr id="2050" name="Rectangle 2"/>
          <p:cNvSpPr>
            <a:spLocks noGrp="1" noChangeArrowheads="1"/>
          </p:cNvSpPr>
          <p:nvPr>
            <p:ph type="title"/>
          </p:nvPr>
        </p:nvSpPr>
        <p:spPr>
          <a:xfrm>
            <a:off x="14749" y="27"/>
            <a:ext cx="9129277" cy="1570141"/>
          </a:xfrm>
          <a:noFill/>
          <a:ln w="9525">
            <a:noFill/>
            <a:miter lim="800000"/>
            <a:headEnd/>
            <a:tailEnd/>
          </a:ln>
          <a:effectLst/>
        </p:spPr>
        <p:txBody>
          <a:bodyPr vert="horz" wrap="square" lIns="91628" tIns="45812" rIns="91628" bIns="45812" numCol="1" anchor="ctr" anchorCtr="0" compatLnSpc="1">
            <a:prstTxWarp prst="textNoShape">
              <a:avLst/>
            </a:prstTxWarp>
            <a:spAutoFit/>
          </a:bodyPr>
          <a:lstStyle/>
          <a:p>
            <a:pPr eaLnBrk="1" hangingPunct="1"/>
            <a:r>
              <a:rPr lang="en-US" sz="9600" b="1" kern="1200" dirty="0">
                <a:solidFill>
                  <a:schemeClr val="tx1"/>
                </a:solidFill>
                <a:effectLst>
                  <a:glow rad="177800">
                    <a:schemeClr val="bg2"/>
                  </a:glow>
                </a:effectLst>
                <a:latin typeface="Arial" charset="0"/>
                <a:ea typeface="ＭＳ Ｐゴシック" charset="0"/>
                <a:cs typeface="Arial" charset="0"/>
              </a:rPr>
              <a:t>John 1–11</a:t>
            </a:r>
          </a:p>
        </p:txBody>
      </p:sp>
      <p:sp>
        <p:nvSpPr>
          <p:cNvPr id="7" name="Text Box 5"/>
          <p:cNvSpPr txBox="1">
            <a:spLocks noChangeArrowheads="1"/>
          </p:cNvSpPr>
          <p:nvPr/>
        </p:nvSpPr>
        <p:spPr bwMode="auto">
          <a:xfrm>
            <a:off x="213837" y="2105078"/>
            <a:ext cx="4268788" cy="3970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600" b="1" dirty="0">
                <a:solidFill>
                  <a:srgbClr val="FFFFFF"/>
                </a:solidFill>
                <a:effectLst>
                  <a:glow rad="177800">
                    <a:srgbClr val="000000"/>
                  </a:glow>
                </a:effectLst>
                <a:latin typeface="Arial" charset="0"/>
                <a:cs typeface="Arial" charset="0"/>
              </a:rPr>
              <a:t>What must you trust about Jesus to be saved?</a:t>
            </a:r>
          </a:p>
          <a:p>
            <a:pPr eaLnBrk="1" hangingPunct="1">
              <a:defRPr/>
            </a:pPr>
            <a:endParaRPr lang="en-US" sz="3600" b="1" dirty="0">
              <a:solidFill>
                <a:srgbClr val="FFFFFF"/>
              </a:solidFill>
              <a:effectLst>
                <a:glow rad="177800">
                  <a:srgbClr val="000000"/>
                </a:glow>
              </a:effectLst>
              <a:latin typeface="Arial" charset="0"/>
              <a:cs typeface="Arial" charset="0"/>
            </a:endParaRPr>
          </a:p>
          <a:p>
            <a:pPr eaLnBrk="1" hangingPunct="1">
              <a:defRPr/>
            </a:pPr>
            <a:r>
              <a:rPr lang="en-US" sz="3600" b="1" dirty="0">
                <a:solidFill>
                  <a:srgbClr val="FFFFFF"/>
                </a:solidFill>
                <a:effectLst>
                  <a:glow rad="177800">
                    <a:srgbClr val="000000"/>
                  </a:glow>
                </a:effectLst>
                <a:latin typeface="Arial" charset="0"/>
                <a:cs typeface="Arial" charset="0"/>
              </a:rPr>
              <a:t>What must you add to this faith for salvation?</a:t>
            </a:r>
          </a:p>
        </p:txBody>
      </p:sp>
      <p:sp>
        <p:nvSpPr>
          <p:cNvPr id="8" name="Rectangle 7">
            <a:extLst>
              <a:ext uri="{FF2B5EF4-FFF2-40B4-BE49-F238E27FC236}">
                <a16:creationId xmlns:a16="http://schemas.microsoft.com/office/drawing/2014/main" id="{92FA8DAB-023D-2E48-8291-4AF0100123F8}"/>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Jordan Evangelical Theological Seminary</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 BibleStudyDownloads.org</a:t>
            </a:r>
          </a:p>
        </p:txBody>
      </p:sp>
    </p:spTree>
    <p:extLst>
      <p:ext uri="{BB962C8B-B14F-4D97-AF65-F5344CB8AC3E}">
        <p14:creationId xmlns:p14="http://schemas.microsoft.com/office/powerpoint/2010/main" val="15789775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053">
                                            <p:txEl>
                                              <p:pRg st="0" end="0"/>
                                            </p:txEl>
                                          </p:spTgt>
                                        </p:tgtEl>
                                        <p:attrNameLst>
                                          <p:attrName>style.visibility</p:attrName>
                                        </p:attrNameLst>
                                      </p:cBhvr>
                                      <p:to>
                                        <p:strVal val="visible"/>
                                      </p:to>
                                    </p:set>
                                    <p:anim calcmode="lin" valueType="num">
                                      <p:cBhvr additive="base">
                                        <p:cTn id="7" dur="500" fill="hold"/>
                                        <p:tgtEl>
                                          <p:spTgt spid="205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05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053">
                                            <p:txEl>
                                              <p:pRg st="2" end="2"/>
                                            </p:txEl>
                                          </p:spTgt>
                                        </p:tgtEl>
                                        <p:attrNameLst>
                                          <p:attrName>style.visibility</p:attrName>
                                        </p:attrNameLst>
                                      </p:cBhvr>
                                      <p:to>
                                        <p:strVal val="visible"/>
                                      </p:to>
                                    </p:set>
                                    <p:anim calcmode="lin" valueType="num">
                                      <p:cBhvr additive="base">
                                        <p:cTn id="13" dur="500" fill="hold"/>
                                        <p:tgtEl>
                                          <p:spTgt spid="205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05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additive="base">
                                        <p:cTn id="19"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 calcmode="lin" valueType="num">
                                      <p:cBhvr additive="base">
                                        <p:cTn id="25"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P spid="7"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1097"/>
          <p:cNvSpPr>
            <a:spLocks noChangeArrowheads="1"/>
          </p:cNvSpPr>
          <p:nvPr/>
        </p:nvSpPr>
        <p:spPr bwMode="auto">
          <a:xfrm>
            <a:off x="0" y="0"/>
            <a:ext cx="9144000" cy="6858000"/>
          </a:xfrm>
          <a:prstGeom prst="rect">
            <a:avLst/>
          </a:prstGeom>
          <a:solidFill>
            <a:srgbClr val="00007D"/>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nchor="ctr"/>
          <a:lstStyle/>
          <a:p>
            <a:endParaRPr lang="en-US">
              <a:solidFill>
                <a:srgbClr val="FFFFFF"/>
              </a:solidFill>
            </a:endParaRPr>
          </a:p>
        </p:txBody>
      </p:sp>
      <p:graphicFrame>
        <p:nvGraphicFramePr>
          <p:cNvPr id="140374" name="Group 1110"/>
          <p:cNvGraphicFramePr>
            <a:graphicFrameLocks noGrp="1"/>
          </p:cNvGraphicFramePr>
          <p:nvPr/>
        </p:nvGraphicFramePr>
        <p:xfrm>
          <a:off x="0" y="685801"/>
          <a:ext cx="9144000" cy="613899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gridCol w="1295400">
                  <a:extLst>
                    <a:ext uri="{9D8B030D-6E8A-4147-A177-3AD203B41FA5}">
                      <a16:colId xmlns:a16="http://schemas.microsoft.com/office/drawing/2014/main" val="20005"/>
                    </a:ext>
                  </a:extLst>
                </a:gridCol>
              </a:tblGrid>
              <a:tr h="521725">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ＭＳ Ｐゴシック" charset="0"/>
                        </a:rPr>
                        <a:t>Deity Made Man for Eternal Life</a:t>
                      </a:r>
                      <a:endParaRPr kumimoji="0" lang="en-US" sz="20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ＭＳ Ｐゴシック" charset="0"/>
                      </a:endParaRPr>
                    </a:p>
                  </a:txBody>
                  <a:tcPr marT="45709" marB="45709"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2699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Deity</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Revelation </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D5"/>
                          </a:solidFill>
                          <a:effectLst/>
                          <a:latin typeface="Arial" charset="0"/>
                          <a:ea typeface="ＭＳ Ｐゴシック" charset="0"/>
                          <a:cs typeface="Times" charset="0"/>
                        </a:rPr>
                        <a:t>Preparation </a:t>
                      </a:r>
                      <a:endParaRPr kumimoji="0" lang="en-US" sz="1800" b="0" i="0" u="none" strike="noStrike" cap="none" normalizeH="0" baseline="0" dirty="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00"/>
                          </a:solidFill>
                          <a:effectLst/>
                          <a:latin typeface="Arial" charset="0"/>
                          <a:ea typeface="ＭＳ Ｐゴシック" charset="0"/>
                          <a:cs typeface="Times" charset="0"/>
                        </a:rPr>
                        <a:t>of the</a:t>
                      </a:r>
                      <a:endParaRPr kumimoji="0" lang="en-US" sz="1800" b="0" i="0" u="none" strike="noStrike" cap="none" normalizeH="0" baseline="0" dirty="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00"/>
                          </a:solidFill>
                          <a:effectLst/>
                          <a:latin typeface="Arial" charset="0"/>
                          <a:ea typeface="ＭＳ Ｐゴシック" charset="0"/>
                          <a:cs typeface="Times" charset="0"/>
                        </a:rPr>
                        <a:t>Son</a:t>
                      </a:r>
                      <a:r>
                        <a:rPr kumimoji="0" lang="fr-FR" altLang="ja-JP" sz="1700" b="1" i="0" u="none" strike="noStrike" cap="none" normalizeH="0" baseline="0" dirty="0">
                          <a:ln>
                            <a:noFill/>
                          </a:ln>
                          <a:solidFill>
                            <a:srgbClr val="000000"/>
                          </a:solidFill>
                          <a:effectLst/>
                          <a:latin typeface="Arial" charset="0"/>
                          <a:ea typeface="ＭＳ Ｐゴシック" charset="0"/>
                          <a:cs typeface="Times" charset="0"/>
                        </a:rPr>
                        <a:t>'</a:t>
                      </a:r>
                      <a:r>
                        <a:rPr kumimoji="0" lang="en-US" altLang="ja-JP" sz="1700" b="1" i="0" u="none" strike="noStrike" cap="none" normalizeH="0" baseline="0" dirty="0">
                          <a:ln>
                            <a:noFill/>
                          </a:ln>
                          <a:solidFill>
                            <a:srgbClr val="000000"/>
                          </a:solidFill>
                          <a:effectLst/>
                          <a:latin typeface="Arial" charset="0"/>
                          <a:ea typeface="ＭＳ Ｐゴシック" charset="0"/>
                          <a:cs typeface="Times" charset="0"/>
                        </a:rPr>
                        <a:t>s Disciples</a:t>
                      </a:r>
                      <a:endParaRPr kumimoji="0" lang="en-US" sz="1800" b="0" i="0" u="none" strike="noStrike" cap="none" normalizeH="0" baseline="0" dirty="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Passion &amp; Resurrection</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Adequacy </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extLst>
                  <a:ext uri="{0D108BD9-81ED-4DB2-BD59-A6C34878D82A}">
                    <a16:rowId xmlns:a16="http://schemas.microsoft.com/office/drawing/2014/main" val="10001"/>
                  </a:ext>
                </a:extLst>
              </a:tr>
              <a:tr h="45397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1:1-18</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1:19–12:50</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13–17</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18–20</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21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45238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Prologue</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90"/>
                          </a:solidFill>
                          <a:effectLst/>
                          <a:latin typeface="Arial" charset="0"/>
                          <a:ea typeface="ＭＳ Ｐゴシック" charset="0"/>
                          <a:cs typeface="Times" charset="0"/>
                        </a:rPr>
                        <a:t>Public </a:t>
                      </a:r>
                      <a:endParaRPr kumimoji="0" lang="en-US" sz="1800" b="0" i="0" u="none" strike="noStrike" cap="none" normalizeH="0" baseline="0">
                        <a:ln>
                          <a:noFill/>
                        </a:ln>
                        <a:solidFill>
                          <a:srgbClr val="00009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800000"/>
                          </a:solidFill>
                          <a:effectLst/>
                          <a:latin typeface="Arial" charset="0"/>
                          <a:ea typeface="ＭＳ Ｐゴシック" charset="0"/>
                          <a:cs typeface="Times" charset="0"/>
                        </a:rPr>
                        <a:t>Private </a:t>
                      </a:r>
                      <a:endParaRPr kumimoji="0" lang="en-US" sz="1800" b="0" i="0" u="none" strike="noStrike" cap="none" normalizeH="0" baseline="0">
                        <a:ln>
                          <a:noFill/>
                        </a:ln>
                        <a:solidFill>
                          <a:srgbClr val="8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90"/>
                          </a:solidFill>
                          <a:effectLst/>
                          <a:latin typeface="Arial" charset="0"/>
                          <a:ea typeface="ＭＳ Ｐゴシック" charset="0"/>
                          <a:cs typeface="Times" charset="0"/>
                        </a:rPr>
                        <a:t>Public </a:t>
                      </a:r>
                      <a:endParaRPr kumimoji="0" lang="en-US" sz="1800" b="0" i="0" u="none" strike="noStrike" cap="none" normalizeH="0" baseline="0">
                        <a:ln>
                          <a:noFill/>
                        </a:ln>
                        <a:solidFill>
                          <a:srgbClr val="00009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800000"/>
                          </a:solidFill>
                          <a:effectLst/>
                          <a:latin typeface="Arial" charset="0"/>
                          <a:ea typeface="ＭＳ Ｐゴシック" charset="0"/>
                          <a:cs typeface="Times" charset="0"/>
                        </a:rPr>
                        <a:t>Private </a:t>
                      </a:r>
                      <a:endParaRPr kumimoji="0" lang="en-US" sz="1800" b="0" i="0" u="none" strike="noStrike" cap="none" normalizeH="0" baseline="0">
                        <a:ln>
                          <a:noFill/>
                        </a:ln>
                        <a:solidFill>
                          <a:srgbClr val="8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3"/>
                  </a:ext>
                </a:extLst>
              </a:tr>
              <a:tr h="110794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Incarnation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 Signs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Received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1:19–4:54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5 Signs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Rejected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5–12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Upper Room Discourse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(no signs)</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Ultimate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Sign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Last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Sign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110794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Eternity Past</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Fall </a:t>
                      </a:r>
                      <a:r>
                        <a:rPr kumimoji="0" lang="en-US" sz="1400" b="1" i="0" u="none" strike="noStrike" cap="none" normalizeH="0" baseline="0">
                          <a:ln>
                            <a:noFill/>
                          </a:ln>
                          <a:solidFill>
                            <a:srgbClr val="000000"/>
                          </a:solidFill>
                          <a:effectLst/>
                          <a:latin typeface="Arial" charset="0"/>
                          <a:ea typeface="ＭＳ Ｐゴシック" charset="0"/>
                          <a:cs typeface="Times" charset="0"/>
                        </a:rPr>
                        <a:t>AD</a:t>
                      </a:r>
                      <a:r>
                        <a:rPr kumimoji="0" lang="en-US" sz="1700" b="1" i="0" u="none" strike="noStrike" cap="none" normalizeH="0" baseline="0">
                          <a:ln>
                            <a:noFill/>
                          </a:ln>
                          <a:solidFill>
                            <a:srgbClr val="000000"/>
                          </a:solidFill>
                          <a:effectLst/>
                          <a:latin typeface="Arial" charset="0"/>
                          <a:ea typeface="ＭＳ Ｐゴシック" charset="0"/>
                          <a:cs typeface="Times" charset="0"/>
                        </a:rPr>
                        <a:t> 29-</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Monday,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30 March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Thursday,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Friday,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3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Sunday,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5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May,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AD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5"/>
                  </a:ext>
                </a:extLst>
              </a:tr>
              <a:tr h="858738">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900" b="1" i="0" u="none" strike="noStrike" cap="none" normalizeH="0" baseline="0">
                          <a:ln>
                            <a:noFill/>
                          </a:ln>
                          <a:solidFill>
                            <a:srgbClr val="000000"/>
                          </a:solidFill>
                          <a:effectLst/>
                          <a:latin typeface="Arial" charset="0"/>
                          <a:ea typeface="ＭＳ Ｐゴシック" charset="0"/>
                          <a:cs typeface="Times" charset="0"/>
                        </a:rPr>
                        <a:t>Ephesus (</a:t>
                      </a:r>
                      <a:r>
                        <a:rPr kumimoji="0" lang="en-US" sz="1600" b="1" i="0" u="none" strike="noStrike" cap="none" normalizeH="0" baseline="0">
                          <a:ln>
                            <a:noFill/>
                          </a:ln>
                          <a:solidFill>
                            <a:srgbClr val="000000"/>
                          </a:solidFill>
                          <a:effectLst/>
                          <a:latin typeface="Arial" charset="0"/>
                          <a:ea typeface="ＭＳ Ｐゴシック" charset="0"/>
                          <a:cs typeface="Times" charset="0"/>
                        </a:rPr>
                        <a:t>AD</a:t>
                      </a:r>
                      <a:r>
                        <a:rPr kumimoji="0" lang="en-US" sz="1900" b="1" i="0" u="none" strike="noStrike" cap="none" normalizeH="0" baseline="0">
                          <a:ln>
                            <a:noFill/>
                          </a:ln>
                          <a:solidFill>
                            <a:srgbClr val="000000"/>
                          </a:solidFill>
                          <a:effectLst/>
                          <a:latin typeface="Arial" charset="0"/>
                          <a:ea typeface="ＭＳ Ｐゴシック" charset="0"/>
                          <a:cs typeface="Times" charset="0"/>
                        </a:rPr>
                        <a:t> 65-69)</a:t>
                      </a: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309282">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horzOverflow="overflow">
                    <a:lnL>
                      <a:noFill/>
                    </a:lnL>
                    <a:lnR>
                      <a:noFill/>
                    </a:lnR>
                    <a:lnT>
                      <a:noFill/>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bl>
          </a:graphicData>
        </a:graphic>
      </p:graphicFrame>
      <p:sp>
        <p:nvSpPr>
          <p:cNvPr id="449571" name="Rectangle 1079"/>
          <p:cNvSpPr>
            <a:spLocks noGrp="1" noChangeArrowheads="1"/>
          </p:cNvSpPr>
          <p:nvPr>
            <p:ph type="title" idx="4294967295"/>
          </p:nvPr>
        </p:nvSpPr>
        <p:spPr>
          <a:xfrm>
            <a:off x="685800" y="76200"/>
            <a:ext cx="7772400" cy="4572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effectLst/>
                <a:latin typeface="Arial" charset="0"/>
                <a:ea typeface="ＭＳ Ｐゴシック" charset="0"/>
                <a:cs typeface="ＭＳ Ｐゴシック" charset="0"/>
              </a:rPr>
              <a:t>John</a:t>
            </a:r>
            <a:endParaRPr lang="en-US" sz="7200" b="1" dirty="0">
              <a:effectLst/>
              <a:latin typeface="Arial" charset="0"/>
              <a:ea typeface="ＭＳ Ｐゴシック" charset="0"/>
              <a:cs typeface="ＭＳ Ｐゴシック" charset="0"/>
            </a:endParaRPr>
          </a:p>
        </p:txBody>
      </p:sp>
      <p:sp>
        <p:nvSpPr>
          <p:cNvPr id="449572" name="Text Box 3"/>
          <p:cNvSpPr txBox="1">
            <a:spLocks noChangeArrowheads="1"/>
          </p:cNvSpPr>
          <p:nvPr/>
        </p:nvSpPr>
        <p:spPr bwMode="auto">
          <a:xfrm>
            <a:off x="8426483" y="76223"/>
            <a:ext cx="697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rPr>
              <a:t>107</a:t>
            </a:r>
          </a:p>
        </p:txBody>
      </p:sp>
    </p:spTree>
    <p:extLst>
      <p:ext uri="{BB962C8B-B14F-4D97-AF65-F5344CB8AC3E}">
        <p14:creationId xmlns:p14="http://schemas.microsoft.com/office/powerpoint/2010/main" val="2823068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49571"/>
                                        </p:tgtEl>
                                        <p:attrNameLst>
                                          <p:attrName>style.visibility</p:attrName>
                                        </p:attrNameLst>
                                      </p:cBhvr>
                                      <p:to>
                                        <p:strVal val="visible"/>
                                      </p:to>
                                    </p:set>
                                    <p:anim calcmode="lin" valueType="num">
                                      <p:cBhvr additive="base">
                                        <p:cTn id="7" dur="500" fill="hold"/>
                                        <p:tgtEl>
                                          <p:spTgt spid="449571"/>
                                        </p:tgtEl>
                                        <p:attrNameLst>
                                          <p:attrName>ppt_x</p:attrName>
                                        </p:attrNameLst>
                                      </p:cBhvr>
                                      <p:tavLst>
                                        <p:tav tm="0">
                                          <p:val>
                                            <p:strVal val="#ppt_x"/>
                                          </p:val>
                                        </p:tav>
                                        <p:tav tm="100000">
                                          <p:val>
                                            <p:strVal val="#ppt_x"/>
                                          </p:val>
                                        </p:tav>
                                      </p:tavLst>
                                    </p:anim>
                                    <p:anim calcmode="lin" valueType="num">
                                      <p:cBhvr additive="base">
                                        <p:cTn id="8" dur="500" fill="hold"/>
                                        <p:tgtEl>
                                          <p:spTgt spid="4495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571"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5"/>
          <p:cNvSpPr>
            <a:spLocks noChangeArrowheads="1"/>
          </p:cNvSpPr>
          <p:nvPr/>
        </p:nvSpPr>
        <p:spPr bwMode="auto">
          <a:xfrm>
            <a:off x="0" y="0"/>
            <a:ext cx="9144000" cy="6858000"/>
          </a:xfrm>
          <a:prstGeom prst="rect">
            <a:avLst/>
          </a:prstGeom>
          <a:gradFill rotWithShape="1">
            <a:gsLst>
              <a:gs pos="0">
                <a:srgbClr val="660066"/>
              </a:gs>
              <a:gs pos="100000">
                <a:schemeClr val="bg2"/>
              </a:gs>
            </a:gsLst>
            <a:path path="rect">
              <a:fillToRect l="100000" t="100000"/>
            </a:path>
          </a:gradFill>
          <a:ln w="12700" cap="sq">
            <a:solidFill>
              <a:schemeClr val="tx1"/>
            </a:solidFill>
            <a:round/>
            <a:headEnd type="none" w="sm" len="sm"/>
            <a:tailEnd type="none" w="sm" len="sm"/>
          </a:ln>
        </p:spPr>
        <p:txBody>
          <a:bodyPr wrap="none" lIns="90993" tIns="45499" rIns="90993" bIns="45499"/>
          <a:lstStyle/>
          <a:p>
            <a:pPr eaLnBrk="0" hangingPunct="0"/>
            <a:endParaRPr lang="en-US">
              <a:solidFill>
                <a:srgbClr val="FFFFFF"/>
              </a:solidFill>
              <a:latin typeface="Arial" charset="0"/>
            </a:endParaRPr>
          </a:p>
        </p:txBody>
      </p:sp>
      <p:pic>
        <p:nvPicPr>
          <p:cNvPr id="416770" name="Picture 7" descr="Jesus Smil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1859" name="Text Box 2"/>
          <p:cNvSpPr txBox="1">
            <a:spLocks noChangeArrowheads="1"/>
          </p:cNvSpPr>
          <p:nvPr/>
        </p:nvSpPr>
        <p:spPr bwMode="auto">
          <a:xfrm>
            <a:off x="4000500" y="115888"/>
            <a:ext cx="4343400" cy="646112"/>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3600" b="1">
                <a:solidFill>
                  <a:srgbClr val="FFFFFF"/>
                </a:solidFill>
                <a:effectLst>
                  <a:outerShdw blurRad="50800" dist="101600" dir="2700000" algn="tl" rotWithShape="0">
                    <a:srgbClr val="000000"/>
                  </a:outerShdw>
                </a:effectLst>
                <a:latin typeface="Arial" charset="0"/>
                <a:cs typeface="Arial" charset="0"/>
              </a:rPr>
              <a:t>Gospel of John</a:t>
            </a:r>
            <a:endParaRPr lang="en-US" sz="3600" b="1">
              <a:solidFill>
                <a:srgbClr val="FFFFFF"/>
              </a:solidFill>
              <a:effectLst>
                <a:outerShdw blurRad="50800" dist="101600" dir="2700000" algn="tl" rotWithShape="0">
                  <a:srgbClr val="000000"/>
                </a:outerShdw>
              </a:effectLst>
              <a:latin typeface="Arial" charset="0"/>
              <a:cs typeface="Arial" charset="0"/>
            </a:endParaRPr>
          </a:p>
        </p:txBody>
      </p:sp>
      <p:sp>
        <p:nvSpPr>
          <p:cNvPr id="20485" name="Text Box 5"/>
          <p:cNvSpPr txBox="1">
            <a:spLocks noChangeArrowheads="1"/>
          </p:cNvSpPr>
          <p:nvPr/>
        </p:nvSpPr>
        <p:spPr bwMode="auto">
          <a:xfrm>
            <a:off x="3048000" y="1557365"/>
            <a:ext cx="6096000" cy="2676525"/>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2800" b="1" dirty="0">
                <a:solidFill>
                  <a:srgbClr val="FFFFFF"/>
                </a:solidFill>
                <a:effectLst>
                  <a:outerShdw blurRad="50800" dist="101600" dir="2700000" algn="tl" rotWithShape="0">
                    <a:srgbClr val="000000"/>
                  </a:outerShdw>
                </a:effectLst>
                <a:latin typeface="Arial" charset="0"/>
                <a:cs typeface="Arial" charset="0"/>
              </a:rPr>
              <a:t>John proves Jesus to be the </a:t>
            </a:r>
            <a:r>
              <a:rPr lang="en-US" altLang="zh-CN" sz="2800" b="1" i="1" dirty="0">
                <a:solidFill>
                  <a:srgbClr val="FFFFFF"/>
                </a:solidFill>
                <a:effectLst>
                  <a:outerShdw blurRad="50800" dist="101600" dir="2700000" algn="tl" rotWithShape="0">
                    <a:srgbClr val="000000"/>
                  </a:outerShdw>
                </a:effectLst>
                <a:latin typeface="Arial" charset="0"/>
                <a:cs typeface="Arial" charset="0"/>
              </a:rPr>
              <a:t>Son of God</a:t>
            </a:r>
            <a:r>
              <a:rPr lang="en-US" altLang="zh-CN" sz="2800" b="1" dirty="0">
                <a:solidFill>
                  <a:srgbClr val="FFFFFF"/>
                </a:solidFill>
                <a:effectLst>
                  <a:outerShdw blurRad="50800" dist="101600" dir="2700000" algn="tl" rotWithShape="0">
                    <a:srgbClr val="000000"/>
                  </a:outerShdw>
                </a:effectLst>
                <a:latin typeface="Arial" charset="0"/>
                <a:cs typeface="Arial" charset="0"/>
              </a:rPr>
              <a:t> (deity) made man through selected signs and discourses of Christ to convince unbelieving Gentiles to </a:t>
            </a:r>
            <a:r>
              <a:rPr lang="en-US" altLang="zh-CN" sz="2800" b="1" i="1" dirty="0">
                <a:solidFill>
                  <a:srgbClr val="FFFF00"/>
                </a:solidFill>
                <a:effectLst>
                  <a:outerShdw blurRad="50800" dist="101600" dir="2700000" algn="tl" rotWithShape="0">
                    <a:srgbClr val="000000"/>
                  </a:outerShdw>
                </a:effectLst>
                <a:latin typeface="Arial" charset="0"/>
                <a:cs typeface="Arial" charset="0"/>
              </a:rPr>
              <a:t>believe</a:t>
            </a:r>
            <a:r>
              <a:rPr lang="en-US" altLang="zh-CN" sz="2800" b="1" dirty="0">
                <a:solidFill>
                  <a:srgbClr val="FFFF00"/>
                </a:solidFill>
                <a:effectLst>
                  <a:outerShdw blurRad="50800" dist="101600" dir="2700000" algn="tl" rotWithShape="0">
                    <a:srgbClr val="000000"/>
                  </a:outerShdw>
                </a:effectLst>
                <a:latin typeface="Arial" charset="0"/>
                <a:cs typeface="Arial" charset="0"/>
              </a:rPr>
              <a:t> </a:t>
            </a:r>
            <a:r>
              <a:rPr lang="en-US" altLang="zh-CN" sz="2800" b="1" dirty="0">
                <a:solidFill>
                  <a:srgbClr val="FFFFFF"/>
                </a:solidFill>
                <a:effectLst>
                  <a:outerShdw blurRad="50800" dist="101600" dir="2700000" algn="tl" rotWithShape="0">
                    <a:srgbClr val="000000"/>
                  </a:outerShdw>
                </a:effectLst>
                <a:latin typeface="Arial" charset="0"/>
                <a:cs typeface="Arial" charset="0"/>
              </a:rPr>
              <a:t>in Him and receive eternal life. </a:t>
            </a:r>
            <a:endParaRPr lang="en-US" sz="2800" b="1" dirty="0">
              <a:solidFill>
                <a:srgbClr val="FFFFFF"/>
              </a:solidFill>
              <a:effectLst>
                <a:outerShdw blurRad="50800" dist="101600" dir="2700000" algn="tl" rotWithShape="0">
                  <a:srgbClr val="000000"/>
                </a:outerShdw>
              </a:effectLst>
              <a:latin typeface="Arial" charset="0"/>
              <a:cs typeface="Arial" charset="0"/>
            </a:endParaRPr>
          </a:p>
        </p:txBody>
      </p:sp>
      <p:sp>
        <p:nvSpPr>
          <p:cNvPr id="20486" name="Text Box 6"/>
          <p:cNvSpPr txBox="1">
            <a:spLocks noChangeArrowheads="1"/>
          </p:cNvSpPr>
          <p:nvPr/>
        </p:nvSpPr>
        <p:spPr bwMode="auto">
          <a:xfrm>
            <a:off x="3695700" y="4511679"/>
            <a:ext cx="4953000" cy="1816100"/>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2800" b="1" u="sng" dirty="0">
                <a:solidFill>
                  <a:srgbClr val="FFFFFF"/>
                </a:solidFill>
                <a:effectLst>
                  <a:outerShdw blurRad="50800" dist="101600" dir="2700000" algn="tl" rotWithShape="0">
                    <a:srgbClr val="000000"/>
                  </a:outerShdw>
                </a:effectLst>
                <a:latin typeface="Arial" charset="0"/>
                <a:cs typeface="Arial" charset="0"/>
              </a:rPr>
              <a:t>Application</a:t>
            </a:r>
            <a:endParaRPr lang="en-US" altLang="zh-CN" sz="2800" b="1" dirty="0">
              <a:solidFill>
                <a:srgbClr val="FFFFFF"/>
              </a:solidFill>
              <a:effectLst>
                <a:outerShdw blurRad="50800" dist="101600" dir="2700000" algn="tl" rotWithShape="0">
                  <a:srgbClr val="000000"/>
                </a:outerShdw>
              </a:effectLst>
              <a:latin typeface="Arial" charset="0"/>
              <a:cs typeface="Arial" charset="0"/>
            </a:endParaRPr>
          </a:p>
          <a:p>
            <a:pPr algn="ctr">
              <a:defRPr/>
            </a:pPr>
            <a:r>
              <a:rPr lang="en-US" altLang="zh-CN" sz="2800" b="1" dirty="0">
                <a:solidFill>
                  <a:srgbClr val="FFFFFF"/>
                </a:solidFill>
                <a:effectLst>
                  <a:outerShdw blurRad="50800" dist="101600" dir="2700000" algn="tl" rotWithShape="0">
                    <a:srgbClr val="000000"/>
                  </a:outerShdw>
                </a:effectLst>
                <a:latin typeface="Arial" charset="0"/>
                <a:cs typeface="Arial" charset="0"/>
              </a:rPr>
              <a:t>Are you 100% sure that you have eternal life by believing in Christ</a:t>
            </a:r>
            <a:r>
              <a:rPr lang="fr-FR" altLang="zh-CN" sz="2800" b="1" dirty="0">
                <a:solidFill>
                  <a:srgbClr val="FFFFFF"/>
                </a:solidFill>
                <a:effectLst>
                  <a:outerShdw blurRad="50800" dist="101600" dir="2700000" algn="tl" rotWithShape="0">
                    <a:srgbClr val="000000"/>
                  </a:outerShdw>
                </a:effectLst>
                <a:latin typeface="Arial" charset="0"/>
                <a:cs typeface="Arial" charset="0"/>
              </a:rPr>
              <a:t>'</a:t>
            </a:r>
            <a:r>
              <a:rPr lang="en-US" altLang="zh-CN" sz="2800" b="1" dirty="0">
                <a:solidFill>
                  <a:srgbClr val="FFFFFF"/>
                </a:solidFill>
                <a:effectLst>
                  <a:outerShdw blurRad="50800" dist="101600" dir="2700000" algn="tl" rotWithShape="0">
                    <a:srgbClr val="000000"/>
                  </a:outerShdw>
                </a:effectLst>
                <a:latin typeface="Arial" charset="0"/>
                <a:cs typeface="Arial" charset="0"/>
              </a:rPr>
              <a:t>s name? </a:t>
            </a:r>
            <a:endParaRPr lang="en-US" sz="2800" b="1" dirty="0">
              <a:solidFill>
                <a:srgbClr val="FFFFFF"/>
              </a:solidFill>
              <a:effectLst>
                <a:outerShdw blurRad="50800" dist="101600" dir="2700000" algn="tl" rotWithShape="0">
                  <a:srgbClr val="000000"/>
                </a:outerShdw>
              </a:effectLst>
              <a:latin typeface="Arial" charset="0"/>
              <a:cs typeface="Arial" charset="0"/>
            </a:endParaRPr>
          </a:p>
        </p:txBody>
      </p:sp>
      <p:sp>
        <p:nvSpPr>
          <p:cNvPr id="256006" name="Rectangle 1030"/>
          <p:cNvSpPr>
            <a:spLocks noGrp="1" noChangeArrowheads="1"/>
          </p:cNvSpPr>
          <p:nvPr>
            <p:ph type="title" idx="4294967295"/>
          </p:nvPr>
        </p:nvSpPr>
        <p:spPr>
          <a:xfrm>
            <a:off x="3657600" y="1066800"/>
            <a:ext cx="5029200" cy="457200"/>
          </a:xfrm>
        </p:spPr>
        <p:txBody>
          <a:bodyPr/>
          <a:lstStyle/>
          <a:p>
            <a:pPr>
              <a:defRPr/>
            </a:pPr>
            <a:r>
              <a:rPr lang="en-US" altLang="zh-CN" sz="2800" b="1" u="sng" dirty="0">
                <a:solidFill>
                  <a:srgbClr val="FFFFFF"/>
                </a:solidFill>
                <a:effectLst>
                  <a:outerShdw blurRad="50800" dist="101600" dir="2700000" algn="tl" rotWithShape="0">
                    <a:srgbClr val="000000"/>
                  </a:outerShdw>
                </a:effectLst>
                <a:latin typeface="Arial" charset="0"/>
                <a:ea typeface="ＭＳ Ｐゴシック" charset="0"/>
                <a:cs typeface="Arial" charset="0"/>
              </a:rPr>
              <a:t>Summary Statement</a:t>
            </a:r>
            <a:endParaRPr lang="en-US" sz="4000" dirty="0">
              <a:solidFill>
                <a:srgbClr val="FFFFFF"/>
              </a:solidFill>
              <a:effectLst>
                <a:outerShdw blurRad="50800" dist="101600" dir="2700000" algn="tl" rotWithShape="0">
                  <a:srgbClr val="000000"/>
                </a:outerShdw>
              </a:effectLst>
              <a:latin typeface="Arial" charset="0"/>
              <a:ea typeface="ＭＳ Ｐゴシック" charset="0"/>
              <a:cs typeface="Arial" charset="0"/>
            </a:endParaRPr>
          </a:p>
        </p:txBody>
      </p:sp>
      <p:sp>
        <p:nvSpPr>
          <p:cNvPr id="350215" name="Text Box 3"/>
          <p:cNvSpPr txBox="1">
            <a:spLocks noChangeArrowheads="1"/>
          </p:cNvSpPr>
          <p:nvPr/>
        </p:nvSpPr>
        <p:spPr bwMode="auto">
          <a:xfrm>
            <a:off x="8382029" y="71438"/>
            <a:ext cx="61277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sz="2000" b="1">
                <a:solidFill>
                  <a:srgbClr val="FFFFFF"/>
                </a:solidFill>
                <a:effectLst>
                  <a:outerShdw blurRad="50800" dist="101600" dir="2700000" algn="tl" rotWithShape="0">
                    <a:srgbClr val="000000"/>
                  </a:outerShdw>
                </a:effectLst>
                <a:latin typeface="Arial" charset="0"/>
                <a:cs typeface="Arial" charset="0"/>
              </a:rPr>
              <a:t>107</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20485"/>
                                        </p:tgtEl>
                                        <p:attrNameLst>
                                          <p:attrName>style.visibility</p:attrName>
                                        </p:attrNameLst>
                                      </p:cBhvr>
                                      <p:to>
                                        <p:strVal val="visible"/>
                                      </p:to>
                                    </p:set>
                                    <p:animEffect transition="in" filter="box(in)">
                                      <p:cBhvr>
                                        <p:cTn id="7" dur="500"/>
                                        <p:tgtEl>
                                          <p:spTgt spid="2048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0486"/>
                                        </p:tgtEl>
                                        <p:attrNameLst>
                                          <p:attrName>style.visibility</p:attrName>
                                        </p:attrNameLst>
                                      </p:cBhvr>
                                      <p:to>
                                        <p:strVal val="visible"/>
                                      </p:to>
                                    </p:set>
                                    <p:animEffect transition="in" filter="checkerboard(across)">
                                      <p:cBhvr>
                                        <p:cTn id="12" dur="500"/>
                                        <p:tgtEl>
                                          <p:spTgt spid="204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p:bldP spid="20486"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1" name="Rectangle 2"/>
          <p:cNvSpPr>
            <a:spLocks noGrp="1" noChangeArrowheads="1"/>
          </p:cNvSpPr>
          <p:nvPr>
            <p:ph type="title" idx="4294967295"/>
          </p:nvPr>
        </p:nvSpPr>
        <p:spPr>
          <a:xfrm>
            <a:off x="0" y="29130"/>
            <a:ext cx="9144000" cy="685800"/>
          </a:xfrm>
          <a:solidFill>
            <a:srgbClr val="000000"/>
          </a:solidFill>
        </p:spPr>
        <p:txBody>
          <a:bodyPr/>
          <a:lstStyle/>
          <a:p>
            <a:r>
              <a:rPr lang="en-US">
                <a:solidFill>
                  <a:srgbClr val="EAEAEA"/>
                </a:solidFill>
                <a:latin typeface="Arial" charset="0"/>
                <a:ea typeface="ＭＳ Ｐゴシック" charset="0"/>
                <a:cs typeface="ＭＳ Ｐゴシック" charset="0"/>
              </a:rPr>
              <a:t>Distinguishing Terms</a:t>
            </a:r>
          </a:p>
        </p:txBody>
      </p:sp>
      <p:graphicFrame>
        <p:nvGraphicFramePr>
          <p:cNvPr id="72825" name="Group 121"/>
          <p:cNvGraphicFramePr>
            <a:graphicFrameLocks noGrp="1"/>
          </p:cNvGraphicFramePr>
          <p:nvPr/>
        </p:nvGraphicFramePr>
        <p:xfrm>
          <a:off x="34925" y="883057"/>
          <a:ext cx="9109075" cy="5591736"/>
        </p:xfrm>
        <a:graphic>
          <a:graphicData uri="http://schemas.openxmlformats.org/drawingml/2006/table">
            <a:tbl>
              <a:tblPr/>
              <a:tblGrid>
                <a:gridCol w="1800312">
                  <a:extLst>
                    <a:ext uri="{9D8B030D-6E8A-4147-A177-3AD203B41FA5}">
                      <a16:colId xmlns:a16="http://schemas.microsoft.com/office/drawing/2014/main" val="20000"/>
                    </a:ext>
                  </a:extLst>
                </a:gridCol>
                <a:gridCol w="3456601">
                  <a:extLst>
                    <a:ext uri="{9D8B030D-6E8A-4147-A177-3AD203B41FA5}">
                      <a16:colId xmlns:a16="http://schemas.microsoft.com/office/drawing/2014/main" val="20001"/>
                    </a:ext>
                  </a:extLst>
                </a:gridCol>
                <a:gridCol w="3852162">
                  <a:extLst>
                    <a:ext uri="{9D8B030D-6E8A-4147-A177-3AD203B41FA5}">
                      <a16:colId xmlns:a16="http://schemas.microsoft.com/office/drawing/2014/main" val="20002"/>
                    </a:ext>
                  </a:extLst>
                </a:gridCol>
              </a:tblGrid>
              <a:tr h="77589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marL="91446" marR="91446" marT="45702" marB="45702"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Eternal Security</a:t>
                      </a:r>
                    </a:p>
                  </a:txBody>
                  <a:tcPr marL="91446" marR="91446" marT="45702" marB="45702"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Assurance of Salvation</a:t>
                      </a:r>
                    </a:p>
                  </a:txBody>
                  <a:tcPr marL="91446" marR="91446" marT="45702" marB="45702"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1889540">
                <a:tc>
                  <a:txBody>
                    <a:bodyPr/>
                    <a:lstStyle/>
                    <a:p>
                      <a:pPr algn="ctr">
                        <a:spcAft>
                          <a:spcPts val="0"/>
                        </a:spcAft>
                        <a:tabLst>
                          <a:tab pos="736600" algn="l"/>
                          <a:tab pos="1536700" algn="l"/>
                          <a:tab pos="4114800" algn="l"/>
                          <a:tab pos="5143500" algn="l"/>
                        </a:tabLst>
                      </a:pPr>
                      <a:r>
                        <a:rPr lang="en-US" sz="2400" b="1" dirty="0">
                          <a:effectLst/>
                          <a:latin typeface="Arial"/>
                          <a:ea typeface="Times New Roman"/>
                          <a:cs typeface="Arial"/>
                        </a:rPr>
                        <a:t>Basic Meaning</a:t>
                      </a:r>
                      <a:endParaRPr lang="en-US" sz="28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Being saved from the penalty of sin forever (once saved, always saved)</a:t>
                      </a:r>
                    </a:p>
                    <a:p>
                      <a:pPr algn="l">
                        <a:spcAft>
                          <a:spcPts val="0"/>
                        </a:spcAft>
                        <a:tabLst>
                          <a:tab pos="736600" algn="l"/>
                          <a:tab pos="1536700" algn="l"/>
                          <a:tab pos="4114800" algn="l"/>
                          <a:tab pos="5143500" algn="l"/>
                        </a:tabLst>
                      </a:pP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u="sng" dirty="0">
                          <a:effectLst/>
                          <a:latin typeface="Arial"/>
                          <a:ea typeface="Times New Roman"/>
                          <a:cs typeface="Arial"/>
                        </a:rPr>
                        <a:t>Knowing</a:t>
                      </a:r>
                      <a:r>
                        <a:rPr lang="en-US" sz="2400" b="1" dirty="0">
                          <a:effectLst/>
                          <a:latin typeface="Arial"/>
                          <a:ea typeface="Times New Roman"/>
                          <a:cs typeface="Arial"/>
                        </a:rPr>
                        <a:t> that we are saved from the penalty </a:t>
                      </a:r>
                      <a:br>
                        <a:rPr lang="en-US" sz="2400" b="1" dirty="0">
                          <a:effectLst/>
                          <a:latin typeface="Arial"/>
                          <a:ea typeface="Times New Roman"/>
                          <a:cs typeface="Arial"/>
                        </a:rPr>
                      </a:br>
                      <a:r>
                        <a:rPr lang="en-US" sz="2400" b="1" dirty="0">
                          <a:effectLst/>
                          <a:latin typeface="Arial"/>
                          <a:ea typeface="Times New Roman"/>
                          <a:cs typeface="Arial"/>
                        </a:rPr>
                        <a:t>of sin forever</a:t>
                      </a:r>
                      <a:endParaRPr lang="en-US" sz="2800" b="1" dirty="0">
                        <a:effectLst/>
                        <a:latin typeface="Arial"/>
                        <a:ea typeface="Times New Roman"/>
                        <a:cs typeface="Arial"/>
                      </a:endParaRPr>
                    </a:p>
                    <a:p>
                      <a:pPr algn="l">
                        <a:spcAft>
                          <a:spcPts val="0"/>
                        </a:spcAft>
                        <a:tabLst>
                          <a:tab pos="736600" algn="l"/>
                          <a:tab pos="1536700" algn="l"/>
                          <a:tab pos="4114800" algn="l"/>
                          <a:tab pos="5143500" algn="l"/>
                        </a:tabLst>
                      </a:pPr>
                      <a:r>
                        <a:rPr lang="en-US" sz="2400" b="1" dirty="0">
                          <a:effectLst/>
                          <a:latin typeface="Arial"/>
                          <a:ea typeface="Times New Roman"/>
                          <a:cs typeface="Arial"/>
                        </a:rPr>
                        <a:t>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925739">
                <a:tc>
                  <a:txBody>
                    <a:bodyPr/>
                    <a:lstStyle/>
                    <a:p>
                      <a:pPr algn="ctr">
                        <a:spcAft>
                          <a:spcPts val="0"/>
                        </a:spcAft>
                        <a:tabLst>
                          <a:tab pos="736600" algn="l"/>
                          <a:tab pos="1536700" algn="l"/>
                          <a:tab pos="4114800" algn="l"/>
                          <a:tab pos="5143500" algn="l"/>
                        </a:tabLst>
                      </a:pPr>
                      <a:r>
                        <a:rPr lang="en-US" sz="2400" b="1" dirty="0">
                          <a:effectLst/>
                          <a:latin typeface="Arial"/>
                          <a:ea typeface="Times New Roman"/>
                          <a:cs typeface="Arial"/>
                        </a:rPr>
                        <a:t>Definition</a:t>
                      </a:r>
                      <a:endParaRPr lang="en-US" sz="28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“The work of God which guarantees that the gift of salvation, once received, is forever and cannot be lost” (Ryrie, </a:t>
                      </a:r>
                      <a:r>
                        <a:rPr lang="en-US" sz="2400" b="1" i="1" dirty="0">
                          <a:effectLst/>
                          <a:latin typeface="Arial"/>
                          <a:ea typeface="Times New Roman"/>
                          <a:cs typeface="Arial"/>
                        </a:rPr>
                        <a:t>Basic Theology</a:t>
                      </a:r>
                      <a:r>
                        <a:rPr lang="en-US" sz="2400" b="1" dirty="0">
                          <a:effectLst/>
                          <a:latin typeface="Arial"/>
                          <a:ea typeface="Times New Roman"/>
                          <a:cs typeface="Arial"/>
                        </a:rPr>
                        <a:t>, 328)</a:t>
                      </a:r>
                      <a:endParaRPr lang="en-US" sz="2800" b="1" dirty="0">
                        <a:effectLst/>
                        <a:latin typeface="Arial"/>
                        <a:ea typeface="Times New Roman"/>
                        <a:cs typeface="Arial"/>
                      </a:endParaRPr>
                    </a:p>
                    <a:p>
                      <a:pPr algn="l">
                        <a:spcAft>
                          <a:spcPts val="0"/>
                        </a:spcAft>
                        <a:tabLst>
                          <a:tab pos="736600" algn="l"/>
                          <a:tab pos="1536700" algn="l"/>
                          <a:tab pos="4114800" algn="l"/>
                          <a:tab pos="5143500" algn="l"/>
                        </a:tabLst>
                      </a:pPr>
                      <a:r>
                        <a:rPr lang="en-US" sz="2400" b="1" dirty="0">
                          <a:effectLst/>
                          <a:latin typeface="Arial"/>
                          <a:ea typeface="Times New Roman"/>
                          <a:cs typeface="Arial"/>
                        </a:rPr>
                        <a:t>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“The realization of the truth of eternal security or perseverance” (Ryrie, </a:t>
                      </a:r>
                      <a:r>
                        <a:rPr lang="en-US" sz="2400" b="1" i="1" dirty="0">
                          <a:effectLst/>
                          <a:latin typeface="Arial"/>
                          <a:ea typeface="Times New Roman"/>
                          <a:cs typeface="Arial"/>
                        </a:rPr>
                        <a:t>Basic Theology</a:t>
                      </a:r>
                      <a:r>
                        <a:rPr lang="en-US" sz="2400" b="1" dirty="0">
                          <a:effectLst/>
                          <a:latin typeface="Arial"/>
                          <a:ea typeface="Times New Roman"/>
                          <a:cs typeface="Arial"/>
                        </a:rPr>
                        <a:t>, 328)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399380"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99381" name="Text Box 123"/>
          <p:cNvSpPr txBox="1">
            <a:spLocks noChangeArrowheads="1"/>
          </p:cNvSpPr>
          <p:nvPr/>
        </p:nvSpPr>
        <p:spPr bwMode="auto">
          <a:xfrm>
            <a:off x="9128185" y="141048"/>
            <a:ext cx="912812"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67</a:t>
            </a:r>
          </a:p>
        </p:txBody>
      </p:sp>
    </p:spTree>
    <p:extLst>
      <p:ext uri="{BB962C8B-B14F-4D97-AF65-F5344CB8AC3E}">
        <p14:creationId xmlns:p14="http://schemas.microsoft.com/office/powerpoint/2010/main" val="1560078628"/>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5" name="Rectangle 2"/>
          <p:cNvSpPr>
            <a:spLocks noGrp="1" noChangeArrowheads="1"/>
          </p:cNvSpPr>
          <p:nvPr>
            <p:ph type="title" idx="4294967295"/>
          </p:nvPr>
        </p:nvSpPr>
        <p:spPr>
          <a:xfrm>
            <a:off x="0" y="44450"/>
            <a:ext cx="9144000" cy="685800"/>
          </a:xfrm>
          <a:solidFill>
            <a:srgbClr val="000000"/>
          </a:solidFill>
        </p:spPr>
        <p:txBody>
          <a:bodyPr/>
          <a:lstStyle/>
          <a:p>
            <a:r>
              <a:rPr lang="en-US">
                <a:solidFill>
                  <a:srgbClr val="EAEAEA"/>
                </a:solidFill>
                <a:latin typeface="Arial" charset="0"/>
                <a:ea typeface="ＭＳ Ｐゴシック" charset="0"/>
                <a:cs typeface="ＭＳ Ｐゴシック" charset="0"/>
              </a:rPr>
              <a:t>Distinguishing Terms</a:t>
            </a:r>
          </a:p>
        </p:txBody>
      </p:sp>
      <p:graphicFrame>
        <p:nvGraphicFramePr>
          <p:cNvPr id="72825" name="Group 121"/>
          <p:cNvGraphicFramePr>
            <a:graphicFrameLocks noGrp="1"/>
          </p:cNvGraphicFramePr>
          <p:nvPr/>
        </p:nvGraphicFramePr>
        <p:xfrm>
          <a:off x="34925" y="784225"/>
          <a:ext cx="9109074" cy="6292340"/>
        </p:xfrm>
        <a:graphic>
          <a:graphicData uri="http://schemas.openxmlformats.org/drawingml/2006/table">
            <a:tbl>
              <a:tblPr/>
              <a:tblGrid>
                <a:gridCol w="2232387">
                  <a:extLst>
                    <a:ext uri="{9D8B030D-6E8A-4147-A177-3AD203B41FA5}">
                      <a16:colId xmlns:a16="http://schemas.microsoft.com/office/drawing/2014/main" val="20000"/>
                    </a:ext>
                  </a:extLst>
                </a:gridCol>
                <a:gridCol w="3024768">
                  <a:extLst>
                    <a:ext uri="{9D8B030D-6E8A-4147-A177-3AD203B41FA5}">
                      <a16:colId xmlns:a16="http://schemas.microsoft.com/office/drawing/2014/main" val="20001"/>
                    </a:ext>
                  </a:extLst>
                </a:gridCol>
                <a:gridCol w="3851919">
                  <a:extLst>
                    <a:ext uri="{9D8B030D-6E8A-4147-A177-3AD203B41FA5}">
                      <a16:colId xmlns:a16="http://schemas.microsoft.com/office/drawing/2014/main" val="20002"/>
                    </a:ext>
                  </a:extLst>
                </a:gridCol>
              </a:tblGrid>
              <a:tr h="74498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marL="91446" marR="91446" marT="45716" marB="45716"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Eternal Security</a:t>
                      </a:r>
                    </a:p>
                  </a:txBody>
                  <a:tcPr marL="91446" marR="91446" marT="45716" marB="45716"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Assurance of Salvation</a:t>
                      </a:r>
                    </a:p>
                  </a:txBody>
                  <a:tcPr marL="91446" marR="91446" marT="45716" marB="45716"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706340">
                <a:tc>
                  <a:txBody>
                    <a:bodyPr/>
                    <a:lstStyle/>
                    <a:p>
                      <a:pPr algn="ctr">
                        <a:spcAft>
                          <a:spcPts val="0"/>
                        </a:spcAft>
                        <a:tabLst>
                          <a:tab pos="736600" algn="l"/>
                          <a:tab pos="1536700" algn="l"/>
                          <a:tab pos="4114800" algn="l"/>
                          <a:tab pos="5143500" algn="l"/>
                        </a:tabLst>
                      </a:pPr>
                      <a:r>
                        <a:rPr lang="en-US" sz="2400" b="1" dirty="0">
                          <a:effectLst/>
                          <a:latin typeface="Arial"/>
                          <a:ea typeface="Times New Roman"/>
                          <a:cs typeface="Arial"/>
                        </a:rPr>
                        <a:t>Spirit’s Ministry</a:t>
                      </a:r>
                      <a:endParaRPr lang="en-US" sz="28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Sealing (Eph 1:13-14)</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Assuring (Rom 8:15-17)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02145">
                <a:tc>
                  <a:txBody>
                    <a:bodyPr/>
                    <a:lstStyle/>
                    <a:p>
                      <a:pPr algn="ctr">
                        <a:spcAft>
                          <a:spcPts val="0"/>
                        </a:spcAft>
                        <a:tabLst>
                          <a:tab pos="736600" algn="l"/>
                          <a:tab pos="1536700" algn="l"/>
                          <a:tab pos="4114800" algn="l"/>
                          <a:tab pos="5143500" algn="l"/>
                        </a:tabLst>
                      </a:pPr>
                      <a:r>
                        <a:rPr lang="en-US" sz="2400" b="1" dirty="0">
                          <a:effectLst/>
                          <a:latin typeface="Arial"/>
                          <a:ea typeface="Times New Roman"/>
                          <a:cs typeface="Arial"/>
                        </a:rPr>
                        <a:t>Believer’s…</a:t>
                      </a:r>
                      <a:endParaRPr lang="en-US" sz="28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Position as child of God (Rom 8:16b)</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Practice or confidence (Rom 8:16a)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02145">
                <a:tc>
                  <a:txBody>
                    <a:bodyPr/>
                    <a:lstStyle/>
                    <a:p>
                      <a:pPr algn="ctr">
                        <a:spcAft>
                          <a:spcPts val="0"/>
                        </a:spcAft>
                        <a:tabLst>
                          <a:tab pos="736600" algn="l"/>
                          <a:tab pos="1536700" algn="l"/>
                          <a:tab pos="4114800" algn="l"/>
                          <a:tab pos="5143500" algn="l"/>
                        </a:tabLst>
                      </a:pPr>
                      <a:r>
                        <a:rPr lang="en-US" sz="2400" b="1" dirty="0">
                          <a:effectLst/>
                          <a:latin typeface="Arial"/>
                          <a:ea typeface="Times New Roman"/>
                          <a:cs typeface="Arial"/>
                        </a:rPr>
                        <a:t>Recipients</a:t>
                      </a:r>
                      <a:endParaRPr lang="en-US" sz="28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a:effectLst/>
                          <a:latin typeface="Arial"/>
                          <a:ea typeface="Times New Roman"/>
                          <a:cs typeface="Arial"/>
                        </a:rPr>
                        <a:t>All Christians possess</a:t>
                      </a:r>
                      <a:endParaRPr lang="en-US" sz="2800" b="1">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Some Christians doubt</a:t>
                      </a:r>
                      <a:endParaRPr lang="en-US" sz="2800" b="1" dirty="0">
                        <a:effectLst/>
                        <a:latin typeface="Arial"/>
                        <a:ea typeface="Times New Roman"/>
                        <a:cs typeface="Arial"/>
                      </a:endParaRPr>
                    </a:p>
                    <a:p>
                      <a:pPr algn="l">
                        <a:spcAft>
                          <a:spcPts val="0"/>
                        </a:spcAft>
                        <a:tabLst>
                          <a:tab pos="736600" algn="l"/>
                          <a:tab pos="1536700" algn="l"/>
                          <a:tab pos="4114800" algn="l"/>
                          <a:tab pos="5143500" algn="l"/>
                        </a:tabLst>
                      </a:pPr>
                      <a:r>
                        <a:rPr lang="en-US" sz="2400" b="1" dirty="0">
                          <a:effectLst/>
                          <a:latin typeface="Arial"/>
                          <a:ea typeface="Times New Roman"/>
                          <a:cs typeface="Arial"/>
                        </a:rPr>
                        <a:t>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404290">
                <a:tc>
                  <a:txBody>
                    <a:bodyPr/>
                    <a:lstStyle/>
                    <a:p>
                      <a:pPr algn="ctr">
                        <a:spcAft>
                          <a:spcPts val="0"/>
                        </a:spcAft>
                        <a:tabLst>
                          <a:tab pos="736600" algn="l"/>
                          <a:tab pos="1536700" algn="l"/>
                          <a:tab pos="4114800" algn="l"/>
                          <a:tab pos="5143500" algn="l"/>
                        </a:tabLst>
                      </a:pPr>
                      <a:r>
                        <a:rPr lang="en-US" sz="2400" b="1">
                          <a:effectLst/>
                          <a:latin typeface="Arial"/>
                          <a:ea typeface="Times New Roman"/>
                          <a:cs typeface="Arial"/>
                        </a:rPr>
                        <a:t>Permanence</a:t>
                      </a:r>
                      <a:endParaRPr lang="en-US" sz="2800" b="1">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Can’t be lost (John 6:39-40; 10:27-29; Rom 8:30, 38-39; Heb 7:25)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a:effectLst/>
                          <a:latin typeface="Arial"/>
                          <a:ea typeface="Times New Roman"/>
                          <a:cs typeface="Arial"/>
                        </a:rPr>
                        <a:t>Can be lost (for this reason John wrote 1 John 5:11-13)</a:t>
                      </a:r>
                      <a:endParaRPr lang="en-US" sz="2800" b="1">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813875">
                <a:tc>
                  <a:txBody>
                    <a:bodyPr/>
                    <a:lstStyle/>
                    <a:p>
                      <a:pPr algn="ctr">
                        <a:spcAft>
                          <a:spcPts val="0"/>
                        </a:spcAft>
                        <a:tabLst>
                          <a:tab pos="736600" algn="l"/>
                          <a:tab pos="1536700" algn="l"/>
                          <a:tab pos="4114800" algn="l"/>
                          <a:tab pos="5143500" algn="l"/>
                        </a:tabLst>
                      </a:pPr>
                      <a:r>
                        <a:rPr lang="en-US" sz="2400" b="1" dirty="0">
                          <a:effectLst/>
                          <a:latin typeface="Arial"/>
                          <a:ea typeface="Times New Roman"/>
                          <a:cs typeface="Arial"/>
                        </a:rPr>
                        <a:t>Songs</a:t>
                      </a:r>
                      <a:endParaRPr lang="en-US" sz="28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“I Know Whom I Have Believed”</a:t>
                      </a:r>
                      <a:endParaRPr lang="en-US" sz="2800" b="1" dirty="0">
                        <a:effectLst/>
                        <a:latin typeface="Arial"/>
                        <a:ea typeface="Times New Roman"/>
                        <a:cs typeface="Arial"/>
                      </a:endParaRPr>
                    </a:p>
                    <a:p>
                      <a:pPr algn="l">
                        <a:spcAft>
                          <a:spcPts val="0"/>
                        </a:spcAft>
                        <a:tabLst>
                          <a:tab pos="736600" algn="l"/>
                          <a:tab pos="1536700" algn="l"/>
                          <a:tab pos="4114800" algn="l"/>
                          <a:tab pos="5143500" algn="l"/>
                        </a:tabLst>
                      </a:pPr>
                      <a:r>
                        <a:rPr lang="en-US" sz="2400" b="1" dirty="0">
                          <a:effectLst/>
                          <a:latin typeface="Arial"/>
                          <a:ea typeface="Times New Roman"/>
                          <a:cs typeface="Arial"/>
                        </a:rPr>
                        <a:t>“In Christ Alone” </a:t>
                      </a:r>
                    </a:p>
                    <a:p>
                      <a:pPr algn="l">
                        <a:spcAft>
                          <a:spcPts val="0"/>
                        </a:spcAft>
                        <a:tabLst>
                          <a:tab pos="736600" algn="l"/>
                          <a:tab pos="1536700" algn="l"/>
                          <a:tab pos="4114800" algn="l"/>
                          <a:tab pos="5143500" algn="l"/>
                        </a:tabLst>
                      </a:pPr>
                      <a:r>
                        <a:rPr lang="en-US" sz="2400" b="1" dirty="0">
                          <a:effectLst/>
                          <a:latin typeface="Arial"/>
                          <a:ea typeface="Times New Roman"/>
                          <a:cs typeface="Arial"/>
                        </a:rPr>
                        <a:t>“The Solid Rock”</a:t>
                      </a:r>
                    </a:p>
                    <a:p>
                      <a:pPr algn="l">
                        <a:spcAft>
                          <a:spcPts val="0"/>
                        </a:spcAft>
                        <a:tabLst>
                          <a:tab pos="736600" algn="l"/>
                          <a:tab pos="1536700" algn="l"/>
                          <a:tab pos="4114800" algn="l"/>
                          <a:tab pos="5143500" algn="l"/>
                        </a:tabLst>
                      </a:pP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“Blessed Assurance” </a:t>
                      </a:r>
                    </a:p>
                    <a:p>
                      <a:pPr algn="l">
                        <a:spcAft>
                          <a:spcPts val="0"/>
                        </a:spcAft>
                        <a:tabLst>
                          <a:tab pos="736600" algn="l"/>
                          <a:tab pos="1536700" algn="l"/>
                          <a:tab pos="4114800" algn="l"/>
                          <a:tab pos="5143500" algn="l"/>
                        </a:tabLst>
                      </a:pPr>
                      <a:r>
                        <a:rPr lang="en-US" sz="2400" b="1" dirty="0">
                          <a:effectLst/>
                          <a:latin typeface="Arial"/>
                          <a:ea typeface="Times New Roman"/>
                          <a:cs typeface="Arial"/>
                        </a:rPr>
                        <a:t>“Now I Belong to Jesus”</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400416"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400417" name="Text Box 123"/>
          <p:cNvSpPr txBox="1">
            <a:spLocks noChangeArrowheads="1"/>
          </p:cNvSpPr>
          <p:nvPr/>
        </p:nvSpPr>
        <p:spPr bwMode="auto">
          <a:xfrm>
            <a:off x="9153159" y="156369"/>
            <a:ext cx="912812"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3F1E4"/>
                </a:solidFill>
                <a:effectLst/>
                <a:uLnTx/>
                <a:uFillTx/>
                <a:latin typeface="Arial" charset="0"/>
                <a:ea typeface="ＭＳ Ｐゴシック" charset="0"/>
                <a:cs typeface="Arial" charset="0"/>
              </a:rPr>
              <a:t>67</a:t>
            </a:r>
          </a:p>
        </p:txBody>
      </p:sp>
    </p:spTree>
    <p:extLst>
      <p:ext uri="{BB962C8B-B14F-4D97-AF65-F5344CB8AC3E}">
        <p14:creationId xmlns:p14="http://schemas.microsoft.com/office/powerpoint/2010/main" val="950401489"/>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7" name="Text Box 3"/>
          <p:cNvSpPr txBox="1">
            <a:spLocks noChangeArrowheads="1"/>
          </p:cNvSpPr>
          <p:nvPr/>
        </p:nvSpPr>
        <p:spPr bwMode="auto">
          <a:xfrm>
            <a:off x="7924800" y="57150"/>
            <a:ext cx="1125538"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latin typeface="Arial" charset="0"/>
                <a:cs typeface="Arial" charset="0"/>
              </a:rPr>
              <a:t>108-109</a:t>
            </a:r>
          </a:p>
        </p:txBody>
      </p:sp>
      <p:sp>
        <p:nvSpPr>
          <p:cNvPr id="21510" name="Text Box 6"/>
          <p:cNvSpPr txBox="1">
            <a:spLocks noChangeArrowheads="1"/>
          </p:cNvSpPr>
          <p:nvPr/>
        </p:nvSpPr>
        <p:spPr bwMode="auto">
          <a:xfrm>
            <a:off x="0" y="571500"/>
            <a:ext cx="4343400" cy="6324600"/>
          </a:xfrm>
          <a:prstGeom prst="rect">
            <a:avLst/>
          </a:prstGeom>
          <a:gradFill rotWithShape="1">
            <a:gsLst>
              <a:gs pos="0">
                <a:srgbClr val="FFCC99"/>
              </a:gs>
              <a:gs pos="100000">
                <a:srgbClr val="FFFFFF"/>
              </a:gs>
            </a:gsLst>
            <a:path path="shape">
              <a:fillToRect l="50000" t="50000" r="50000" b="50000"/>
            </a:path>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800" b="1" u="sng">
                <a:solidFill>
                  <a:schemeClr val="bg2"/>
                </a:solidFill>
                <a:latin typeface="Arial" charset="0"/>
                <a:cs typeface="Arial" charset="0"/>
              </a:rPr>
              <a:t>External Evidence</a:t>
            </a:r>
            <a:endParaRPr lang="en-US" altLang="zh-CN" sz="2800" b="1">
              <a:solidFill>
                <a:schemeClr val="bg2"/>
              </a:solidFill>
              <a:latin typeface="Arial" charset="0"/>
              <a:cs typeface="Arial" charset="0"/>
            </a:endParaRPr>
          </a:p>
          <a:p>
            <a:pPr eaLnBrk="1" hangingPunct="1"/>
            <a:r>
              <a:rPr lang="en-US" altLang="zh-CN" sz="2000" b="1">
                <a:solidFill>
                  <a:schemeClr val="bg2"/>
                </a:solidFill>
                <a:latin typeface="Arial" charset="0"/>
                <a:cs typeface="Arial" charset="0"/>
              </a:rPr>
              <a:t>The early church tradition unanimously agreed that the author for the fourth Gospel was John, the son of Zebedee, brother of James, and disciple of Christ.</a:t>
            </a:r>
          </a:p>
          <a:p>
            <a:pPr eaLnBrk="1" hangingPunct="1"/>
            <a:endParaRPr lang="en-US" altLang="zh-CN" sz="1000" b="1">
              <a:solidFill>
                <a:schemeClr val="bg2"/>
              </a:solidFill>
              <a:latin typeface="Arial" charset="0"/>
              <a:cs typeface="Arial" charset="0"/>
            </a:endParaRPr>
          </a:p>
          <a:p>
            <a:pPr eaLnBrk="1" hangingPunct="1"/>
            <a:r>
              <a:rPr lang="en-US" altLang="zh-CN" sz="2000" b="1">
                <a:solidFill>
                  <a:schemeClr val="bg2"/>
                </a:solidFill>
                <a:latin typeface="Arial" charset="0"/>
                <a:cs typeface="Arial" charset="0"/>
              </a:rPr>
              <a:t>(1) Irenaeus was the earliest witness to Johannine authorship</a:t>
            </a:r>
          </a:p>
          <a:p>
            <a:pPr eaLnBrk="1" hangingPunct="1"/>
            <a:r>
              <a:rPr lang="en-US" altLang="zh-CN" sz="2000" b="1">
                <a:solidFill>
                  <a:schemeClr val="bg2"/>
                </a:solidFill>
                <a:latin typeface="Arial" charset="0"/>
                <a:cs typeface="Arial" charset="0"/>
              </a:rPr>
              <a:t>(2) Theophilus of Antioch</a:t>
            </a:r>
          </a:p>
          <a:p>
            <a:pPr eaLnBrk="1" hangingPunct="1"/>
            <a:r>
              <a:rPr lang="en-US" altLang="zh-CN" sz="2000" b="1">
                <a:solidFill>
                  <a:schemeClr val="bg2"/>
                </a:solidFill>
                <a:latin typeface="Arial" charset="0"/>
                <a:cs typeface="Arial" charset="0"/>
              </a:rPr>
              <a:t>(3) Tertullian</a:t>
            </a:r>
          </a:p>
          <a:p>
            <a:pPr eaLnBrk="1" hangingPunct="1"/>
            <a:r>
              <a:rPr lang="en-US" altLang="zh-CN" sz="2000" b="1">
                <a:solidFill>
                  <a:schemeClr val="bg2"/>
                </a:solidFill>
                <a:latin typeface="Arial" charset="0"/>
                <a:cs typeface="Arial" charset="0"/>
              </a:rPr>
              <a:t>(4) Clement of Alexandria</a:t>
            </a:r>
          </a:p>
          <a:p>
            <a:pPr eaLnBrk="1" hangingPunct="1"/>
            <a:r>
              <a:rPr lang="en-US" altLang="zh-CN" sz="2000" b="1">
                <a:solidFill>
                  <a:schemeClr val="bg2"/>
                </a:solidFill>
                <a:latin typeface="Arial" charset="0"/>
                <a:cs typeface="Arial" charset="0"/>
              </a:rPr>
              <a:t>(5) Origen</a:t>
            </a:r>
          </a:p>
          <a:p>
            <a:pPr eaLnBrk="1" hangingPunct="1"/>
            <a:endParaRPr lang="en-US" altLang="zh-CN" sz="1000" b="1">
              <a:solidFill>
                <a:schemeClr val="bg2"/>
              </a:solidFill>
              <a:latin typeface="Arial" charset="0"/>
              <a:cs typeface="Arial" charset="0"/>
            </a:endParaRPr>
          </a:p>
          <a:p>
            <a:pPr eaLnBrk="1" hangingPunct="1"/>
            <a:r>
              <a:rPr lang="en-US" altLang="zh-CN" sz="2000" b="1">
                <a:solidFill>
                  <a:schemeClr val="bg2"/>
                </a:solidFill>
                <a:latin typeface="Arial" charset="0"/>
                <a:cs typeface="Arial" charset="0"/>
              </a:rPr>
              <a:t>Despite this evidence, scholars have proposed four other unlikely and even impossible "Johns": </a:t>
            </a:r>
            <a:br>
              <a:rPr lang="en-US" altLang="zh-CN" sz="2000" b="1">
                <a:solidFill>
                  <a:schemeClr val="bg2"/>
                </a:solidFill>
                <a:latin typeface="Arial" charset="0"/>
                <a:cs typeface="Arial" charset="0"/>
              </a:rPr>
            </a:br>
            <a:r>
              <a:rPr lang="en-US" altLang="zh-CN" sz="2000" b="1">
                <a:solidFill>
                  <a:schemeClr val="bg2"/>
                </a:solidFill>
                <a:latin typeface="Arial" charset="0"/>
                <a:cs typeface="Arial" charset="0"/>
              </a:rPr>
              <a:t>(1) John the Baptist, </a:t>
            </a:r>
            <a:br>
              <a:rPr lang="en-US" altLang="zh-CN" sz="2000" b="1">
                <a:solidFill>
                  <a:schemeClr val="bg2"/>
                </a:solidFill>
                <a:latin typeface="Arial" charset="0"/>
                <a:cs typeface="Arial" charset="0"/>
              </a:rPr>
            </a:br>
            <a:r>
              <a:rPr lang="en-US" altLang="zh-CN" sz="2000" b="1">
                <a:solidFill>
                  <a:schemeClr val="bg2"/>
                </a:solidFill>
                <a:latin typeface="Arial" charset="0"/>
                <a:cs typeface="Arial" charset="0"/>
              </a:rPr>
              <a:t>(2) John the father of Peter, </a:t>
            </a:r>
            <a:br>
              <a:rPr lang="en-US" altLang="zh-CN" sz="2000" b="1">
                <a:solidFill>
                  <a:schemeClr val="bg2"/>
                </a:solidFill>
                <a:latin typeface="Arial" charset="0"/>
                <a:cs typeface="Arial" charset="0"/>
              </a:rPr>
            </a:br>
            <a:r>
              <a:rPr lang="en-US" altLang="zh-CN" sz="2000" b="1">
                <a:solidFill>
                  <a:schemeClr val="bg2"/>
                </a:solidFill>
                <a:latin typeface="Arial" charset="0"/>
                <a:cs typeface="Arial" charset="0"/>
              </a:rPr>
              <a:t>(3) John Mark, and </a:t>
            </a:r>
            <a:br>
              <a:rPr lang="en-US" altLang="zh-CN" sz="2000" b="1">
                <a:solidFill>
                  <a:schemeClr val="bg2"/>
                </a:solidFill>
                <a:latin typeface="Arial" charset="0"/>
                <a:cs typeface="Arial" charset="0"/>
              </a:rPr>
            </a:br>
            <a:r>
              <a:rPr lang="en-US" altLang="zh-CN" sz="2000" b="1">
                <a:solidFill>
                  <a:schemeClr val="bg2"/>
                </a:solidFill>
                <a:latin typeface="Arial" charset="0"/>
                <a:cs typeface="Arial" charset="0"/>
              </a:rPr>
              <a:t>(4) John of the Sanhedrin.</a:t>
            </a:r>
            <a:endParaRPr lang="en-US" sz="2000" b="1">
              <a:solidFill>
                <a:schemeClr val="bg2"/>
              </a:solidFill>
              <a:latin typeface="Arial" charset="0"/>
              <a:cs typeface="Arial" charset="0"/>
            </a:endParaRPr>
          </a:p>
        </p:txBody>
      </p:sp>
      <p:sp>
        <p:nvSpPr>
          <p:cNvPr id="21511" name="Text Box 7"/>
          <p:cNvSpPr txBox="1">
            <a:spLocks noChangeArrowheads="1"/>
          </p:cNvSpPr>
          <p:nvPr/>
        </p:nvSpPr>
        <p:spPr bwMode="auto">
          <a:xfrm>
            <a:off x="4318000" y="571500"/>
            <a:ext cx="4826000" cy="6286500"/>
          </a:xfrm>
          <a:prstGeom prst="rect">
            <a:avLst/>
          </a:prstGeom>
          <a:gradFill rotWithShape="1">
            <a:gsLst>
              <a:gs pos="0">
                <a:srgbClr val="FFCC99"/>
              </a:gs>
              <a:gs pos="31000">
                <a:srgbClr val="FFCC99"/>
              </a:gs>
              <a:gs pos="100000">
                <a:srgbClr val="FFFFFF"/>
              </a:gs>
            </a:gsLst>
            <a:path path="shape">
              <a:fillToRect l="50000" t="50000" r="50000" b="50000"/>
            </a:path>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800" b="1" u="sng">
                <a:solidFill>
                  <a:schemeClr val="bg2"/>
                </a:solidFill>
                <a:latin typeface="Arial" charset="0"/>
                <a:cs typeface="Arial" charset="0"/>
              </a:rPr>
              <a:t>Internal Evidence</a:t>
            </a:r>
            <a:endParaRPr lang="en-US" altLang="zh-CN" sz="2800" b="1">
              <a:solidFill>
                <a:schemeClr val="bg2"/>
              </a:solidFill>
              <a:latin typeface="Arial" charset="0"/>
              <a:cs typeface="Arial" charset="0"/>
            </a:endParaRPr>
          </a:p>
          <a:p>
            <a:pPr eaLnBrk="1" hangingPunct="1"/>
            <a:r>
              <a:rPr lang="en-US" altLang="zh-CN" sz="2000" b="1">
                <a:solidFill>
                  <a:schemeClr val="bg2"/>
                </a:solidFill>
                <a:latin typeface="Arial" charset="0"/>
                <a:cs typeface="Arial" charset="0"/>
              </a:rPr>
              <a:t>The Gospel does not specifically name its author, but evidence in the book points to John the Apostle:</a:t>
            </a:r>
          </a:p>
          <a:p>
            <a:pPr eaLnBrk="1" hangingPunct="1"/>
            <a:endParaRPr lang="en-US" altLang="zh-CN" sz="2000" b="1">
              <a:solidFill>
                <a:schemeClr val="bg2"/>
              </a:solidFill>
              <a:latin typeface="Arial" charset="0"/>
              <a:cs typeface="Arial" charset="0"/>
            </a:endParaRPr>
          </a:p>
          <a:p>
            <a:pPr eaLnBrk="1" hangingPunct="1">
              <a:buFont typeface="Wingdings" charset="0"/>
              <a:buNone/>
            </a:pPr>
            <a:r>
              <a:rPr lang="en-US" altLang="zh-CN" sz="2000" b="1">
                <a:solidFill>
                  <a:schemeClr val="bg2"/>
                </a:solidFill>
                <a:latin typeface="Arial" charset="0"/>
                <a:cs typeface="Arial" charset="0"/>
              </a:rPr>
              <a:t>• The author was obviously a Jew due to his knowledge of the Old Testament</a:t>
            </a:r>
          </a:p>
          <a:p>
            <a:pPr eaLnBrk="1" hangingPunct="1">
              <a:buFont typeface="Wingdings" charset="0"/>
              <a:buNone/>
            </a:pPr>
            <a:endParaRPr lang="en-US" altLang="zh-CN" sz="2000" b="1">
              <a:solidFill>
                <a:schemeClr val="bg2"/>
              </a:solidFill>
              <a:latin typeface="Arial" charset="0"/>
              <a:cs typeface="Arial" charset="0"/>
            </a:endParaRPr>
          </a:p>
          <a:p>
            <a:pPr eaLnBrk="1" hangingPunct="1">
              <a:buFont typeface="Wingdings" charset="0"/>
              <a:buNone/>
            </a:pPr>
            <a:r>
              <a:rPr lang="en-US" altLang="zh-CN" sz="2000" b="1">
                <a:solidFill>
                  <a:schemeClr val="bg2"/>
                </a:solidFill>
                <a:latin typeface="Arial" charset="0"/>
                <a:cs typeface="Arial" charset="0"/>
              </a:rPr>
              <a:t>• He was also well acquainted with Israel and the temple since the gospel has many temple descriptions </a:t>
            </a:r>
          </a:p>
          <a:p>
            <a:pPr eaLnBrk="1" hangingPunct="1">
              <a:buFont typeface="Wingdings" charset="0"/>
              <a:buNone/>
            </a:pPr>
            <a:endParaRPr lang="en-US" altLang="zh-CN" sz="2000" b="1">
              <a:solidFill>
                <a:schemeClr val="bg2"/>
              </a:solidFill>
              <a:latin typeface="Arial" charset="0"/>
              <a:cs typeface="Arial" charset="0"/>
            </a:endParaRPr>
          </a:p>
          <a:p>
            <a:pPr eaLnBrk="1" hangingPunct="1">
              <a:buFont typeface="Wingdings" charset="0"/>
              <a:buNone/>
            </a:pPr>
            <a:r>
              <a:rPr lang="en-US" altLang="zh-CN" sz="2000" b="1">
                <a:solidFill>
                  <a:schemeClr val="bg2"/>
                </a:solidFill>
                <a:latin typeface="Arial" charset="0"/>
                <a:cs typeface="Arial" charset="0"/>
              </a:rPr>
              <a:t>• The writer witnessed Christ</a:t>
            </a:r>
            <a:r>
              <a:rPr lang="fr-FR" altLang="zh-CN" sz="2000" b="1">
                <a:solidFill>
                  <a:schemeClr val="bg2"/>
                </a:solidFill>
                <a:latin typeface="Arial" charset="0"/>
                <a:cs typeface="Arial" charset="0"/>
              </a:rPr>
              <a:t>'</a:t>
            </a:r>
            <a:r>
              <a:rPr lang="en-US" altLang="zh-CN" sz="2000" b="1">
                <a:solidFill>
                  <a:schemeClr val="bg2"/>
                </a:solidFill>
                <a:latin typeface="Arial" charset="0"/>
                <a:cs typeface="Arial" charset="0"/>
              </a:rPr>
              <a:t>s glory but this was revealed only to Peter, James, &amp; John at the Transfiguration. Since Peter is mentioned by name (1:42) and John</a:t>
            </a:r>
            <a:r>
              <a:rPr lang="fr-FR" altLang="zh-CN" sz="2000" b="1">
                <a:solidFill>
                  <a:schemeClr val="bg2"/>
                </a:solidFill>
                <a:latin typeface="Arial" charset="0"/>
                <a:cs typeface="Arial" charset="0"/>
              </a:rPr>
              <a:t>'</a:t>
            </a:r>
            <a:r>
              <a:rPr lang="en-US" altLang="zh-CN" sz="2000" b="1">
                <a:solidFill>
                  <a:schemeClr val="bg2"/>
                </a:solidFill>
                <a:latin typeface="Arial" charset="0"/>
                <a:cs typeface="Arial" charset="0"/>
              </a:rPr>
              <a:t>s brother James was martyred by Herod in AD 44 (Acts 12:2), by process of elimination the author must be John. </a:t>
            </a:r>
          </a:p>
        </p:txBody>
      </p:sp>
      <p:sp>
        <p:nvSpPr>
          <p:cNvPr id="418820" name="Rectangle 1030"/>
          <p:cNvSpPr>
            <a:spLocks noGrp="1" noChangeArrowheads="1"/>
          </p:cNvSpPr>
          <p:nvPr>
            <p:ph type="title" idx="4294967295"/>
          </p:nvPr>
        </p:nvSpPr>
        <p:spPr>
          <a:xfrm>
            <a:off x="3517147" y="34"/>
            <a:ext cx="1865247" cy="457232"/>
          </a:xfrm>
          <a:solidFill>
            <a:schemeClr val="folHlink"/>
          </a:solidFill>
          <a:extLs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nchor="t">
            <a:spAutoFit/>
          </a:bodyPr>
          <a:lstStyle/>
          <a:p>
            <a:pPr eaLnBrk="1" hangingPunct="1"/>
            <a:r>
              <a:rPr lang="en-US" altLang="zh-CN" sz="2400" b="1">
                <a:solidFill>
                  <a:schemeClr val="bg2"/>
                </a:solidFill>
                <a:effectLst/>
                <a:latin typeface="Arial" charset="0"/>
                <a:ea typeface="ＭＳ Ｐゴシック" charset="0"/>
                <a:cs typeface="Arial" charset="0"/>
              </a:rPr>
              <a:t>Authorship</a:t>
            </a:r>
            <a:endParaRPr lang="en-US" sz="2400" b="1">
              <a:solidFill>
                <a:schemeClr val="bg2"/>
              </a:solidFill>
              <a:effectLst/>
              <a:latin typeface="Arial" charset="0"/>
              <a:ea typeface="ＭＳ Ｐゴシック"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1510"/>
                                        </p:tgtEl>
                                        <p:attrNameLst>
                                          <p:attrName>style.visibility</p:attrName>
                                        </p:attrNameLst>
                                      </p:cBhvr>
                                      <p:to>
                                        <p:strVal val="visible"/>
                                      </p:to>
                                    </p:set>
                                    <p:anim calcmode="lin" valueType="num">
                                      <p:cBhvr additive="base">
                                        <p:cTn id="7" dur="500" fill="hold"/>
                                        <p:tgtEl>
                                          <p:spTgt spid="21510"/>
                                        </p:tgtEl>
                                        <p:attrNameLst>
                                          <p:attrName>ppt_x</p:attrName>
                                        </p:attrNameLst>
                                      </p:cBhvr>
                                      <p:tavLst>
                                        <p:tav tm="0">
                                          <p:val>
                                            <p:strVal val="0-#ppt_w/2"/>
                                          </p:val>
                                        </p:tav>
                                        <p:tav tm="100000">
                                          <p:val>
                                            <p:strVal val="#ppt_x"/>
                                          </p:val>
                                        </p:tav>
                                      </p:tavLst>
                                    </p:anim>
                                    <p:anim calcmode="lin" valueType="num">
                                      <p:cBhvr additive="base">
                                        <p:cTn id="8" dur="500" fill="hold"/>
                                        <p:tgtEl>
                                          <p:spTgt spid="2151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1511"/>
                                        </p:tgtEl>
                                        <p:attrNameLst>
                                          <p:attrName>style.visibility</p:attrName>
                                        </p:attrNameLst>
                                      </p:cBhvr>
                                      <p:to>
                                        <p:strVal val="visible"/>
                                      </p:to>
                                    </p:set>
                                    <p:anim calcmode="lin" valueType="num">
                                      <p:cBhvr additive="base">
                                        <p:cTn id="13" dur="500" fill="hold"/>
                                        <p:tgtEl>
                                          <p:spTgt spid="21511"/>
                                        </p:tgtEl>
                                        <p:attrNameLst>
                                          <p:attrName>ppt_x</p:attrName>
                                        </p:attrNameLst>
                                      </p:cBhvr>
                                      <p:tavLst>
                                        <p:tav tm="0">
                                          <p:val>
                                            <p:strVal val="1+#ppt_w/2"/>
                                          </p:val>
                                        </p:tav>
                                        <p:tav tm="100000">
                                          <p:val>
                                            <p:strVal val="#ppt_x"/>
                                          </p:val>
                                        </p:tav>
                                      </p:tavLst>
                                    </p:anim>
                                    <p:anim calcmode="lin" valueType="num">
                                      <p:cBhvr additive="base">
                                        <p:cTn id="14" dur="500" fill="hold"/>
                                        <p:tgtEl>
                                          <p:spTgt spid="215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0" grpId="0" animBg="1" autoUpdateAnimBg="0"/>
      <p:bldP spid="21511" grpId="0" animBg="1"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0865" name="Picture 12" descr="calendar-full.jpg"/>
          <p:cNvPicPr>
            <a:picLocks noChangeAspect="1"/>
          </p:cNvPicPr>
          <p:nvPr/>
        </p:nvPicPr>
        <p:blipFill>
          <a:blip r:embed="rId3">
            <a:lum bright="-66000"/>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0866" name="Text Box 2"/>
          <p:cNvSpPr txBox="1">
            <a:spLocks noChangeArrowheads="1"/>
          </p:cNvSpPr>
          <p:nvPr/>
        </p:nvSpPr>
        <p:spPr bwMode="auto">
          <a:xfrm>
            <a:off x="5748940" y="5149865"/>
            <a:ext cx="1653066" cy="1753880"/>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600" b="1">
                <a:latin typeface="Arial" charset="0"/>
                <a:cs typeface="Arial" charset="0"/>
              </a:rPr>
              <a:t>95</a:t>
            </a:r>
          </a:p>
          <a:p>
            <a:pPr algn="ctr" eaLnBrk="1" hangingPunct="1"/>
            <a:r>
              <a:rPr lang="en-US" sz="3600" b="1">
                <a:latin typeface="Arial" charset="0"/>
                <a:cs typeface="Arial" charset="0"/>
              </a:rPr>
              <a:t>John</a:t>
            </a:r>
            <a:r>
              <a:rPr lang="fr-FR" altLang="ja-JP" sz="3600" b="1">
                <a:latin typeface="Arial" charset="0"/>
                <a:cs typeface="Arial" charset="0"/>
              </a:rPr>
              <a:t>'</a:t>
            </a:r>
            <a:r>
              <a:rPr lang="en-US" altLang="ja-JP" sz="3600" b="1">
                <a:latin typeface="Arial" charset="0"/>
                <a:cs typeface="Arial" charset="0"/>
              </a:rPr>
              <a:t>s </a:t>
            </a:r>
            <a:br>
              <a:rPr lang="en-US" altLang="ja-JP" sz="3600" b="1">
                <a:latin typeface="Arial" charset="0"/>
                <a:cs typeface="Arial" charset="0"/>
              </a:rPr>
            </a:br>
            <a:r>
              <a:rPr lang="en-US" altLang="ja-JP" sz="3600" b="1">
                <a:latin typeface="Arial" charset="0"/>
                <a:cs typeface="Arial" charset="0"/>
              </a:rPr>
              <a:t>Death</a:t>
            </a:r>
            <a:endParaRPr lang="en-US" b="1">
              <a:latin typeface="Arial" charset="0"/>
              <a:cs typeface="Arial" charset="0"/>
            </a:endParaRPr>
          </a:p>
        </p:txBody>
      </p:sp>
      <p:sp>
        <p:nvSpPr>
          <p:cNvPr id="420867" name="Text Box 3"/>
          <p:cNvSpPr txBox="1">
            <a:spLocks noChangeArrowheads="1"/>
          </p:cNvSpPr>
          <p:nvPr/>
        </p:nvSpPr>
        <p:spPr bwMode="auto">
          <a:xfrm>
            <a:off x="8382033" y="26"/>
            <a:ext cx="697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latin typeface="Arial" charset="0"/>
                <a:cs typeface="Arial" charset="0"/>
              </a:rPr>
              <a:t>109</a:t>
            </a:r>
          </a:p>
        </p:txBody>
      </p:sp>
      <p:sp>
        <p:nvSpPr>
          <p:cNvPr id="161796" name="Text Box 4"/>
          <p:cNvSpPr txBox="1">
            <a:spLocks noChangeArrowheads="1"/>
          </p:cNvSpPr>
          <p:nvPr/>
        </p:nvSpPr>
        <p:spPr bwMode="auto">
          <a:xfrm rot="-4202986">
            <a:off x="6590098" y="3050361"/>
            <a:ext cx="3315573" cy="596995"/>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3200" b="1">
                <a:latin typeface="Arial" charset="0"/>
                <a:cs typeface="Arial" charset="0"/>
              </a:rPr>
              <a:t>Second Century </a:t>
            </a:r>
            <a:endParaRPr lang="en-US" sz="3200" b="1">
              <a:latin typeface="Arial" charset="0"/>
              <a:cs typeface="Arial" charset="0"/>
            </a:endParaRPr>
          </a:p>
        </p:txBody>
      </p:sp>
      <p:sp>
        <p:nvSpPr>
          <p:cNvPr id="161797" name="Text Box 5"/>
          <p:cNvSpPr txBox="1">
            <a:spLocks noChangeArrowheads="1"/>
          </p:cNvSpPr>
          <p:nvPr/>
        </p:nvSpPr>
        <p:spPr bwMode="auto">
          <a:xfrm rot="-4030363">
            <a:off x="4731071" y="2841605"/>
            <a:ext cx="3677663" cy="596995"/>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3200" b="1">
                <a:latin typeface="Arial" charset="0"/>
                <a:cs typeface="Arial" charset="0"/>
              </a:rPr>
              <a:t>Late First Century </a:t>
            </a:r>
            <a:endParaRPr lang="en-US" sz="3200" b="1">
              <a:latin typeface="Arial" charset="0"/>
              <a:cs typeface="Arial" charset="0"/>
            </a:endParaRPr>
          </a:p>
        </p:txBody>
      </p:sp>
      <p:sp>
        <p:nvSpPr>
          <p:cNvPr id="161798" name="Text Box 6"/>
          <p:cNvSpPr txBox="1">
            <a:spLocks noChangeArrowheads="1"/>
          </p:cNvSpPr>
          <p:nvPr/>
        </p:nvSpPr>
        <p:spPr bwMode="auto">
          <a:xfrm rot="-4037095">
            <a:off x="1526361" y="3291647"/>
            <a:ext cx="2724192" cy="596995"/>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3200" b="1">
                <a:latin typeface="Arial" charset="0"/>
                <a:cs typeface="Arial" charset="0"/>
              </a:rPr>
              <a:t>Before AD 70 </a:t>
            </a:r>
            <a:endParaRPr lang="en-US" sz="3200" b="1">
              <a:latin typeface="Arial" charset="0"/>
              <a:cs typeface="Arial" charset="0"/>
            </a:endParaRPr>
          </a:p>
        </p:txBody>
      </p:sp>
      <p:sp>
        <p:nvSpPr>
          <p:cNvPr id="161799" name="Text Box 7"/>
          <p:cNvSpPr txBox="1">
            <a:spLocks noChangeArrowheads="1"/>
          </p:cNvSpPr>
          <p:nvPr/>
        </p:nvSpPr>
        <p:spPr bwMode="auto">
          <a:xfrm>
            <a:off x="0" y="685827"/>
            <a:ext cx="9144000" cy="830550"/>
          </a:xfrm>
          <a:prstGeom prst="rect">
            <a:avLst/>
          </a:prstGeom>
          <a:solidFill>
            <a:schemeClr val="accent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chemeClr val="bg2"/>
                </a:solidFill>
                <a:latin typeface="Arial" charset="0"/>
                <a:cs typeface="Arial" charset="0"/>
              </a:rPr>
              <a:t>Authorship is easier to determine than </a:t>
            </a:r>
            <a:r>
              <a:rPr lang="en-US" altLang="zh-CN" b="1">
                <a:solidFill>
                  <a:srgbClr val="800000"/>
                </a:solidFill>
                <a:latin typeface="Arial" charset="0"/>
                <a:cs typeface="Arial" charset="0"/>
              </a:rPr>
              <a:t>when </a:t>
            </a:r>
            <a:r>
              <a:rPr lang="en-US" altLang="zh-CN" b="1">
                <a:solidFill>
                  <a:schemeClr val="bg2"/>
                </a:solidFill>
                <a:latin typeface="Arial" charset="0"/>
                <a:cs typeface="Arial" charset="0"/>
              </a:rPr>
              <a:t>John wrote.  Three periods have been proposed for the date of the Gospel: </a:t>
            </a:r>
            <a:endParaRPr lang="en-US" b="1">
              <a:solidFill>
                <a:schemeClr val="bg2"/>
              </a:solidFill>
              <a:latin typeface="Arial" charset="0"/>
              <a:cs typeface="Arial" charset="0"/>
            </a:endParaRPr>
          </a:p>
        </p:txBody>
      </p:sp>
      <p:sp>
        <p:nvSpPr>
          <p:cNvPr id="420872" name="Rectangle 8"/>
          <p:cNvSpPr>
            <a:spLocks noGrp="1" noChangeArrowheads="1"/>
          </p:cNvSpPr>
          <p:nvPr>
            <p:ph type="title" idx="4294967295"/>
          </p:nvPr>
        </p:nvSpPr>
        <p:spPr>
          <a:xfrm>
            <a:off x="3362386" y="76261"/>
            <a:ext cx="2417763" cy="523875"/>
          </a:xfrm>
          <a:solidFill>
            <a:schemeClr val="folHlink"/>
          </a:solidFill>
          <a:extLs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nchor="t">
            <a:spAutoFit/>
          </a:bodyPr>
          <a:lstStyle/>
          <a:p>
            <a:pPr eaLnBrk="1" hangingPunct="1"/>
            <a:r>
              <a:rPr lang="en-US" sz="2800" b="1">
                <a:solidFill>
                  <a:schemeClr val="bg2"/>
                </a:solidFill>
                <a:effectLst/>
                <a:latin typeface="Arial" charset="0"/>
                <a:ea typeface="SimSun" charset="0"/>
                <a:cs typeface="SimSun" charset="0"/>
              </a:rPr>
              <a:t>Date Options</a:t>
            </a:r>
          </a:p>
        </p:txBody>
      </p:sp>
      <p:sp>
        <p:nvSpPr>
          <p:cNvPr id="420873" name="Rectangle 9"/>
          <p:cNvSpPr>
            <a:spLocks noChangeArrowheads="1"/>
          </p:cNvSpPr>
          <p:nvPr/>
        </p:nvSpPr>
        <p:spPr bwMode="auto">
          <a:xfrm>
            <a:off x="457200" y="4892675"/>
            <a:ext cx="8153400" cy="228600"/>
          </a:xfrm>
          <a:prstGeom prst="rect">
            <a:avLst/>
          </a:prstGeom>
          <a:solidFill>
            <a:srgbClr val="000090"/>
          </a:solidFill>
          <a:ln w="9525">
            <a:solidFill>
              <a:schemeClr val="bg2"/>
            </a:solidFill>
            <a:miter lim="800000"/>
            <a:headEnd/>
            <a:tailEnd/>
          </a:ln>
        </p:spPr>
        <p:txBody>
          <a:bodyPr wrap="none" lIns="90993" tIns="45499" rIns="90993" bIns="45499" anchor="ctr"/>
          <a:lstStyle/>
          <a:p>
            <a:endParaRPr lang="en-US">
              <a:latin typeface="Arial" charset="0"/>
              <a:cs typeface="Arial" charset="0"/>
            </a:endParaRPr>
          </a:p>
        </p:txBody>
      </p:sp>
      <p:sp>
        <p:nvSpPr>
          <p:cNvPr id="420874" name="Text Box 10"/>
          <p:cNvSpPr txBox="1">
            <a:spLocks noChangeArrowheads="1"/>
          </p:cNvSpPr>
          <p:nvPr/>
        </p:nvSpPr>
        <p:spPr bwMode="auto">
          <a:xfrm>
            <a:off x="-38099" y="5149851"/>
            <a:ext cx="1885950" cy="1754188"/>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600" b="1">
                <a:latin typeface="Arial" charset="0"/>
                <a:cs typeface="Arial" charset="0"/>
              </a:rPr>
              <a:t>33</a:t>
            </a:r>
          </a:p>
          <a:p>
            <a:pPr algn="ctr" eaLnBrk="1" hangingPunct="1"/>
            <a:r>
              <a:rPr lang="en-US" sz="3600" b="1">
                <a:latin typeface="Arial" charset="0"/>
                <a:cs typeface="Arial" charset="0"/>
              </a:rPr>
              <a:t>Christ</a:t>
            </a:r>
            <a:r>
              <a:rPr lang="fr-FR" altLang="ja-JP" sz="3600" b="1">
                <a:latin typeface="Arial" charset="0"/>
                <a:cs typeface="Arial" charset="0"/>
              </a:rPr>
              <a:t>'</a:t>
            </a:r>
            <a:r>
              <a:rPr lang="en-US" altLang="ja-JP" sz="3600" b="1">
                <a:latin typeface="Arial" charset="0"/>
                <a:cs typeface="Arial" charset="0"/>
              </a:rPr>
              <a:t>s</a:t>
            </a:r>
            <a:br>
              <a:rPr lang="en-US" altLang="ja-JP" sz="3600" b="1">
                <a:latin typeface="Arial" charset="0"/>
                <a:cs typeface="Arial" charset="0"/>
              </a:rPr>
            </a:br>
            <a:r>
              <a:rPr lang="en-US" altLang="ja-JP" sz="3600" b="1">
                <a:latin typeface="Arial" charset="0"/>
                <a:cs typeface="Arial" charset="0"/>
              </a:rPr>
              <a:t>Death</a:t>
            </a:r>
            <a:endParaRPr lang="en-US" b="1">
              <a:latin typeface="Arial" charset="0"/>
              <a:cs typeface="Arial" charset="0"/>
            </a:endParaRPr>
          </a:p>
        </p:txBody>
      </p:sp>
      <p:sp>
        <p:nvSpPr>
          <p:cNvPr id="420875" name="Text Box 11"/>
          <p:cNvSpPr txBox="1">
            <a:spLocks noChangeArrowheads="1"/>
          </p:cNvSpPr>
          <p:nvPr/>
        </p:nvSpPr>
        <p:spPr bwMode="auto">
          <a:xfrm>
            <a:off x="2224085" y="5149865"/>
            <a:ext cx="2441593" cy="1753880"/>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600" b="1">
                <a:latin typeface="Arial" charset="0"/>
                <a:cs typeface="Arial" charset="0"/>
              </a:rPr>
              <a:t>70</a:t>
            </a:r>
          </a:p>
          <a:p>
            <a:pPr algn="ctr" eaLnBrk="1" hangingPunct="1"/>
            <a:r>
              <a:rPr lang="en-US" sz="3600" b="1">
                <a:latin typeface="Arial" charset="0"/>
                <a:cs typeface="Arial" charset="0"/>
              </a:rPr>
              <a:t>Temple </a:t>
            </a:r>
            <a:br>
              <a:rPr lang="en-US" sz="3600" b="1">
                <a:latin typeface="Arial" charset="0"/>
                <a:cs typeface="Arial" charset="0"/>
              </a:rPr>
            </a:br>
            <a:r>
              <a:rPr lang="en-US" sz="3600" b="1">
                <a:latin typeface="Arial" charset="0"/>
                <a:cs typeface="Arial" charset="0"/>
              </a:rPr>
              <a:t>Destroyed</a:t>
            </a:r>
            <a:endParaRPr lang="en-US" b="1">
              <a:latin typeface="Arial" charset="0"/>
              <a:cs typeface="Arial" charset="0"/>
            </a:endParaRPr>
          </a:p>
        </p:txBody>
      </p:sp>
      <p:sp>
        <p:nvSpPr>
          <p:cNvPr id="161804" name="AutoShape 12"/>
          <p:cNvSpPr>
            <a:spLocks noChangeArrowheads="1"/>
          </p:cNvSpPr>
          <p:nvPr/>
        </p:nvSpPr>
        <p:spPr bwMode="auto">
          <a:xfrm>
            <a:off x="2514601" y="4648201"/>
            <a:ext cx="838200" cy="762000"/>
          </a:xfrm>
          <a:prstGeom prst="star4">
            <a:avLst>
              <a:gd name="adj" fmla="val 12500"/>
            </a:avLst>
          </a:prstGeom>
          <a:solidFill>
            <a:schemeClr val="hlink"/>
          </a:solidFill>
          <a:ln w="12700" cap="sq">
            <a:solidFill>
              <a:schemeClr val="tx1"/>
            </a:solidFill>
            <a:miter lim="800000"/>
            <a:headEnd type="none" w="sm" len="sm"/>
            <a:tailEnd type="none" w="sm" len="sm"/>
          </a:ln>
        </p:spPr>
        <p:txBody>
          <a:bodyPr wrap="none" lIns="90993" tIns="45499" rIns="90993" bIns="45499" anchor="ctr"/>
          <a:lstStyle/>
          <a:p>
            <a:endParaRPr lang="en-US">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61799"/>
                                        </p:tgtEl>
                                        <p:attrNameLst>
                                          <p:attrName>style.visibility</p:attrName>
                                        </p:attrNameLst>
                                      </p:cBhvr>
                                      <p:to>
                                        <p:strVal val="visible"/>
                                      </p:to>
                                    </p:set>
                                    <p:anim calcmode="lin" valueType="num">
                                      <p:cBhvr>
                                        <p:cTn id="7" dur="500" fill="hold"/>
                                        <p:tgtEl>
                                          <p:spTgt spid="161799"/>
                                        </p:tgtEl>
                                        <p:attrNameLst>
                                          <p:attrName>ppt_w</p:attrName>
                                        </p:attrNameLst>
                                      </p:cBhvr>
                                      <p:tavLst>
                                        <p:tav tm="0">
                                          <p:val>
                                            <p:fltVal val="0"/>
                                          </p:val>
                                        </p:tav>
                                        <p:tav tm="100000">
                                          <p:val>
                                            <p:strVal val="#ppt_w"/>
                                          </p:val>
                                        </p:tav>
                                      </p:tavLst>
                                    </p:anim>
                                    <p:anim calcmode="lin" valueType="num">
                                      <p:cBhvr>
                                        <p:cTn id="8" dur="500" fill="hold"/>
                                        <p:tgtEl>
                                          <p:spTgt spid="161799"/>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61796"/>
                                        </p:tgtEl>
                                        <p:attrNameLst>
                                          <p:attrName>style.visibility</p:attrName>
                                        </p:attrNameLst>
                                      </p:cBhvr>
                                      <p:to>
                                        <p:strVal val="visible"/>
                                      </p:to>
                                    </p:set>
                                    <p:anim calcmode="lin" valueType="num">
                                      <p:cBhvr additive="base">
                                        <p:cTn id="13" dur="500" fill="hold"/>
                                        <p:tgtEl>
                                          <p:spTgt spid="161796"/>
                                        </p:tgtEl>
                                        <p:attrNameLst>
                                          <p:attrName>ppt_x</p:attrName>
                                        </p:attrNameLst>
                                      </p:cBhvr>
                                      <p:tavLst>
                                        <p:tav tm="0">
                                          <p:val>
                                            <p:strVal val="0-#ppt_w/2"/>
                                          </p:val>
                                        </p:tav>
                                        <p:tav tm="100000">
                                          <p:val>
                                            <p:strVal val="#ppt_x"/>
                                          </p:val>
                                        </p:tav>
                                      </p:tavLst>
                                    </p:anim>
                                    <p:anim calcmode="lin" valueType="num">
                                      <p:cBhvr additive="base">
                                        <p:cTn id="14" dur="500" fill="hold"/>
                                        <p:tgtEl>
                                          <p:spTgt spid="16179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61797"/>
                                        </p:tgtEl>
                                        <p:attrNameLst>
                                          <p:attrName>style.visibility</p:attrName>
                                        </p:attrNameLst>
                                      </p:cBhvr>
                                      <p:to>
                                        <p:strVal val="visible"/>
                                      </p:to>
                                    </p:set>
                                    <p:anim calcmode="lin" valueType="num">
                                      <p:cBhvr additive="base">
                                        <p:cTn id="19" dur="500" fill="hold"/>
                                        <p:tgtEl>
                                          <p:spTgt spid="161797"/>
                                        </p:tgtEl>
                                        <p:attrNameLst>
                                          <p:attrName>ppt_x</p:attrName>
                                        </p:attrNameLst>
                                      </p:cBhvr>
                                      <p:tavLst>
                                        <p:tav tm="0">
                                          <p:val>
                                            <p:strVal val="0-#ppt_w/2"/>
                                          </p:val>
                                        </p:tav>
                                        <p:tav tm="100000">
                                          <p:val>
                                            <p:strVal val="#ppt_x"/>
                                          </p:val>
                                        </p:tav>
                                      </p:tavLst>
                                    </p:anim>
                                    <p:anim calcmode="lin" valueType="num">
                                      <p:cBhvr additive="base">
                                        <p:cTn id="20" dur="500" fill="hold"/>
                                        <p:tgtEl>
                                          <p:spTgt spid="16179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61798"/>
                                        </p:tgtEl>
                                        <p:attrNameLst>
                                          <p:attrName>style.visibility</p:attrName>
                                        </p:attrNameLst>
                                      </p:cBhvr>
                                      <p:to>
                                        <p:strVal val="visible"/>
                                      </p:to>
                                    </p:set>
                                    <p:anim calcmode="lin" valueType="num">
                                      <p:cBhvr additive="base">
                                        <p:cTn id="25" dur="500" fill="hold"/>
                                        <p:tgtEl>
                                          <p:spTgt spid="161798"/>
                                        </p:tgtEl>
                                        <p:attrNameLst>
                                          <p:attrName>ppt_x</p:attrName>
                                        </p:attrNameLst>
                                      </p:cBhvr>
                                      <p:tavLst>
                                        <p:tav tm="0">
                                          <p:val>
                                            <p:strVal val="0-#ppt_w/2"/>
                                          </p:val>
                                        </p:tav>
                                        <p:tav tm="100000">
                                          <p:val>
                                            <p:strVal val="#ppt_x"/>
                                          </p:val>
                                        </p:tav>
                                      </p:tavLst>
                                    </p:anim>
                                    <p:anim calcmode="lin" valueType="num">
                                      <p:cBhvr additive="base">
                                        <p:cTn id="26" dur="500" fill="hold"/>
                                        <p:tgtEl>
                                          <p:spTgt spid="161798"/>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161804"/>
                                        </p:tgtEl>
                                        <p:attrNameLst>
                                          <p:attrName>style.visibility</p:attrName>
                                        </p:attrNameLst>
                                      </p:cBhvr>
                                      <p:to>
                                        <p:strVal val="visible"/>
                                      </p:to>
                                    </p:set>
                                    <p:animEffect transition="in" filter="dissolve">
                                      <p:cBhvr>
                                        <p:cTn id="31" dur="500"/>
                                        <p:tgtEl>
                                          <p:spTgt spid="161804"/>
                                        </p:tgtEl>
                                      </p:cBhvr>
                                    </p:animEffect>
                                  </p:childTnLst>
                                </p:cTn>
                              </p:par>
                              <p:par>
                                <p:cTn id="32" presetID="6" presetClass="emph" presetSubtype="0" fill="hold" grpId="1" nodeType="withEffect">
                                  <p:stCondLst>
                                    <p:cond delay="0"/>
                                  </p:stCondLst>
                                  <p:childTnLst>
                                    <p:animScale>
                                      <p:cBhvr>
                                        <p:cTn id="33" dur="2000" fill="hold"/>
                                        <p:tgtEl>
                                          <p:spTgt spid="16180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6" grpId="0" animBg="1" autoUpdateAnimBg="0"/>
      <p:bldP spid="161797" grpId="0" animBg="1" autoUpdateAnimBg="0"/>
      <p:bldP spid="161798" grpId="0" animBg="1" autoUpdateAnimBg="0"/>
      <p:bldP spid="161799" grpId="0" animBg="1" autoUpdateAnimBg="0"/>
      <p:bldP spid="161804" grpId="0" animBg="1"/>
      <p:bldP spid="161804" grpId="1"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2913" name="Picture 1026" descr="Herods Temp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863" y="-185738"/>
            <a:ext cx="9229726" cy="72294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43" name="Rectangle 1027"/>
          <p:cNvSpPr>
            <a:spLocks noGrp="1" noChangeArrowheads="1"/>
          </p:cNvSpPr>
          <p:nvPr>
            <p:ph type="title"/>
          </p:nvPr>
        </p:nvSpPr>
        <p:spPr>
          <a:xfrm>
            <a:off x="0" y="-152400"/>
            <a:ext cx="9144000" cy="914400"/>
          </a:xfrm>
          <a:effectLst>
            <a:outerShdw blurRad="63500" dist="35921" dir="2700000" algn="ctr" rotWithShape="0">
              <a:srgbClr val="000000">
                <a:alpha val="74997"/>
              </a:srgbClr>
            </a:outerShdw>
          </a:effectLst>
        </p:spPr>
        <p:txBody>
          <a:bodyPr/>
          <a:lstStyle/>
          <a:p>
            <a:pPr eaLnBrk="1" hangingPunct="1">
              <a:defRPr/>
            </a:pPr>
            <a:r>
              <a:rPr lang="en-US" sz="4000" b="1">
                <a:latin typeface="Arial" charset="0"/>
                <a:ea typeface="ＭＳ Ｐゴシック" charset="0"/>
                <a:cs typeface="ＭＳ Ｐゴシック" charset="0"/>
              </a:rPr>
              <a:t>The Temple Stood Until AD 70</a:t>
            </a: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2"/>
          <p:cNvSpPr>
            <a:spLocks noGrp="1" noChangeArrowheads="1"/>
          </p:cNvSpPr>
          <p:nvPr>
            <p:ph type="title"/>
          </p:nvPr>
        </p:nvSpPr>
        <p:spPr>
          <a:xfrm>
            <a:off x="3657600" y="152400"/>
            <a:ext cx="5486400" cy="1066800"/>
          </a:xfrm>
        </p:spPr>
        <p:txBody>
          <a:bodyPr/>
          <a:lstStyle/>
          <a:p>
            <a:pPr eaLnBrk="1" hangingPunct="1"/>
            <a:r>
              <a:rPr lang="en-US">
                <a:solidFill>
                  <a:schemeClr val="bg1"/>
                </a:solidFill>
                <a:latin typeface="Arial" charset="0"/>
                <a:ea typeface="ＭＳ Ｐゴシック" charset="0"/>
                <a:cs typeface="ＭＳ Ｐゴシック" charset="0"/>
              </a:rPr>
              <a:t>Antonia Fortress</a:t>
            </a:r>
          </a:p>
        </p:txBody>
      </p:sp>
      <p:pic>
        <p:nvPicPr>
          <p:cNvPr id="424962" name="Picture 3" descr="antonia fortres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54224"/>
            <a:ext cx="9144000" cy="5303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4963" name="Picture 4" descr="inner court of the antonia fortres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7"/>
            <a:ext cx="3644900" cy="2474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7009" name="Picture 2" descr="Siege Righ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0"/>
            <a:ext cx="57102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7010" name="Picture 3" descr="Siege Lef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6200" y="0"/>
            <a:ext cx="47339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2" name="Rectangle 4"/>
          <p:cNvSpPr>
            <a:spLocks noGrp="1" noChangeArrowheads="1"/>
          </p:cNvSpPr>
          <p:nvPr>
            <p:ph type="title"/>
          </p:nvPr>
        </p:nvSpPr>
        <p:spPr>
          <a:xfrm>
            <a:off x="0" y="266700"/>
            <a:ext cx="4648200" cy="495300"/>
          </a:xfrm>
        </p:spPr>
        <p:txBody>
          <a:bodyPr/>
          <a:lstStyle/>
          <a:p>
            <a:pPr algn="l" eaLnBrk="1" hangingPunct="1">
              <a:defRPr/>
            </a:pPr>
            <a:r>
              <a:rPr lang="en-US" sz="3600" b="1">
                <a:solidFill>
                  <a:schemeClr val="hlink"/>
                </a:solidFill>
                <a:latin typeface="Arial" charset="0"/>
                <a:ea typeface="ＭＳ Ｐゴシック" charset="0"/>
                <a:cs typeface="ＭＳ Ｐゴシック" charset="0"/>
              </a:rPr>
              <a:t>Temple Assault </a:t>
            </a:r>
            <a:endParaRPr lang="en-US">
              <a:latin typeface="Arial" charset="0"/>
              <a:ea typeface="ＭＳ Ｐゴシック" charset="0"/>
              <a:cs typeface="ＭＳ Ｐゴシック" charset="0"/>
            </a:endParaRPr>
          </a:p>
        </p:txBody>
      </p:sp>
      <p:sp>
        <p:nvSpPr>
          <p:cNvPr id="165893" name="AutoShape 5"/>
          <p:cNvSpPr>
            <a:spLocks noChangeArrowheads="1"/>
          </p:cNvSpPr>
          <p:nvPr/>
        </p:nvSpPr>
        <p:spPr bwMode="auto">
          <a:xfrm rot="-5400000">
            <a:off x="4343400" y="4267200"/>
            <a:ext cx="2133600" cy="10668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hlink"/>
          </a:solidFill>
          <a:ln w="9525">
            <a:solidFill>
              <a:schemeClr val="tx1"/>
            </a:solidFill>
            <a:miter lim="800000"/>
            <a:headEnd/>
            <a:tailEnd/>
          </a:ln>
        </p:spPr>
        <p:txBody>
          <a:bodyPr wrap="none" lIns="90993" tIns="45499" rIns="90993" bIns="45499" anchor="ctr"/>
          <a:lstStyle/>
          <a:p>
            <a:endParaRPr lang="en-US"/>
          </a:p>
        </p:txBody>
      </p:sp>
      <p:sp>
        <p:nvSpPr>
          <p:cNvPr id="427013" name="Text Box 7"/>
          <p:cNvSpPr txBox="1">
            <a:spLocks noChangeArrowheads="1"/>
          </p:cNvSpPr>
          <p:nvPr/>
        </p:nvSpPr>
        <p:spPr bwMode="auto">
          <a:xfrm>
            <a:off x="29" y="4419623"/>
            <a:ext cx="1628720" cy="461219"/>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t>Sheep Pool</a:t>
            </a:r>
          </a:p>
        </p:txBody>
      </p:sp>
      <p:sp>
        <p:nvSpPr>
          <p:cNvPr id="2" name="Rectangle 4"/>
          <p:cNvSpPr>
            <a:spLocks noChangeArrowheads="1"/>
          </p:cNvSpPr>
          <p:nvPr/>
        </p:nvSpPr>
        <p:spPr bwMode="auto">
          <a:xfrm>
            <a:off x="0" y="914400"/>
            <a:ext cx="4648200" cy="495300"/>
          </a:xfrm>
          <a:prstGeom prst="rect">
            <a:avLst/>
          </a:prstGeom>
          <a:noFill/>
          <a:ln w="9525">
            <a:noFill/>
            <a:miter lim="800000"/>
            <a:headEnd/>
            <a:tailEnd/>
          </a:ln>
        </p:spPr>
        <p:txBody>
          <a:bodyPr lIns="91628" tIns="45812" rIns="91628" bIns="45812" anchor="ctr"/>
          <a:lstStyle/>
          <a:p>
            <a:pPr>
              <a:defRPr/>
            </a:pPr>
            <a:r>
              <a:rPr lang="en-US" sz="3600" b="1">
                <a:solidFill>
                  <a:schemeClr val="hlink"/>
                </a:solidFill>
                <a:effectLst>
                  <a:outerShdw blurRad="38100" dist="38100" dir="2700000" algn="tl">
                    <a:srgbClr val="000000"/>
                  </a:outerShdw>
                </a:effectLst>
                <a:latin typeface="Arial" charset="0"/>
              </a:rPr>
              <a:t>Sept AD 70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5893"/>
                                        </p:tgtEl>
                                        <p:attrNameLst>
                                          <p:attrName>style.visibility</p:attrName>
                                        </p:attrNameLst>
                                      </p:cBhvr>
                                      <p:to>
                                        <p:strVal val="visible"/>
                                      </p:to>
                                    </p:set>
                                    <p:animEffect transition="in" filter="wipe(down)">
                                      <p:cBhvr>
                                        <p:cTn id="7" dur="500"/>
                                        <p:tgtEl>
                                          <p:spTgt spid="1658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893"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2"/>
          <p:cNvSpPr>
            <a:spLocks noGrp="1" noChangeArrowheads="1"/>
          </p:cNvSpPr>
          <p:nvPr>
            <p:ph type="title"/>
          </p:nvPr>
        </p:nvSpPr>
        <p:spPr>
          <a:xfrm>
            <a:off x="457200" y="274639"/>
            <a:ext cx="3733800" cy="2316162"/>
          </a:xfrm>
        </p:spPr>
        <p:txBody>
          <a:bodyPr/>
          <a:lstStyle/>
          <a:p>
            <a:pPr eaLnBrk="1" hangingPunct="1"/>
            <a:r>
              <a:rPr lang="en-US">
                <a:solidFill>
                  <a:schemeClr val="bg1"/>
                </a:solidFill>
                <a:latin typeface="Arial" charset="0"/>
                <a:ea typeface="ＭＳ Ｐゴシック" charset="0"/>
                <a:cs typeface="ＭＳ Ｐゴシック" charset="0"/>
              </a:rPr>
              <a:t>The Pool of Israel</a:t>
            </a:r>
          </a:p>
        </p:txBody>
      </p:sp>
      <p:pic>
        <p:nvPicPr>
          <p:cNvPr id="429058" name="Picture 3" descr="the pool of isrea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152400"/>
            <a:ext cx="4110038" cy="655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9059" name="Text Box 4"/>
          <p:cNvSpPr txBox="1">
            <a:spLocks noChangeArrowheads="1"/>
          </p:cNvSpPr>
          <p:nvPr/>
        </p:nvSpPr>
        <p:spPr bwMode="auto">
          <a:xfrm>
            <a:off x="304861" y="3124245"/>
            <a:ext cx="3902075" cy="10767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200">
                <a:solidFill>
                  <a:schemeClr val="bg1"/>
                </a:solidFill>
                <a:latin typeface="Arial" charset="0"/>
              </a:rPr>
              <a:t>(Sheep Pool south of Pool of Bethesda)</a:t>
            </a: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5" descr="John 5 Bethesda Pool in Movie on Joh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85800"/>
            <a:ext cx="9144000" cy="5121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38" name="Rectangle 2"/>
          <p:cNvSpPr>
            <a:spLocks noGrp="1" noChangeArrowheads="1"/>
          </p:cNvSpPr>
          <p:nvPr>
            <p:ph type="ctrTitle"/>
          </p:nvPr>
        </p:nvSpPr>
        <p:spPr>
          <a:xfrm>
            <a:off x="685800" y="228600"/>
            <a:ext cx="7772400" cy="685800"/>
          </a:xfrm>
          <a:solidFill>
            <a:schemeClr val="tx1"/>
          </a:solidFill>
        </p:spPr>
        <p:txBody>
          <a:bodyPr/>
          <a:lstStyle/>
          <a:p>
            <a:pPr eaLnBrk="1" hangingPunct="1">
              <a:defRPr/>
            </a:pPr>
            <a:r>
              <a:rPr lang="en-US" b="1">
                <a:solidFill>
                  <a:schemeClr val="bg1"/>
                </a:solidFill>
                <a:effectLst>
                  <a:outerShdw blurRad="38100" dist="38100" dir="2700000" algn="tl">
                    <a:srgbClr val="DDDDDD"/>
                  </a:outerShdw>
                </a:effectLst>
                <a:latin typeface="Arial" charset="0"/>
                <a:ea typeface="ＭＳ Ｐゴシック" charset="0"/>
                <a:cs typeface="Arial" charset="0"/>
              </a:rPr>
              <a:t>Pool of Bethesda</a:t>
            </a:r>
          </a:p>
        </p:txBody>
      </p:sp>
      <p:sp>
        <p:nvSpPr>
          <p:cNvPr id="167945" name="Rectangle 9"/>
          <p:cNvSpPr>
            <a:spLocks noChangeArrowheads="1"/>
          </p:cNvSpPr>
          <p:nvPr/>
        </p:nvSpPr>
        <p:spPr bwMode="auto">
          <a:xfrm>
            <a:off x="1143000" y="5105400"/>
            <a:ext cx="8001000" cy="17526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628" tIns="45812" rIns="91628" bIns="45812" anchor="ctr"/>
          <a:lstStyle/>
          <a:p>
            <a:pPr algn="ctr">
              <a:spcBef>
                <a:spcPct val="20000"/>
              </a:spcBef>
              <a:buClr>
                <a:schemeClr val="accent2"/>
              </a:buClr>
              <a:buSzPct val="80000"/>
              <a:buFont typeface="Wingdings" charset="0"/>
              <a:buNone/>
            </a:pPr>
            <a:r>
              <a:rPr lang="en-US" altLang="ja-JP" sz="3200" b="1">
                <a:latin typeface="Arial" charset="0"/>
                <a:cs typeface="Arial" charset="0"/>
              </a:rPr>
              <a:t>"Now there is in Jerusalem near the Sheep Gate a pool… called Bethesda…"</a:t>
            </a:r>
          </a:p>
          <a:p>
            <a:pPr algn="r">
              <a:spcBef>
                <a:spcPct val="20000"/>
              </a:spcBef>
              <a:buClr>
                <a:schemeClr val="accent2"/>
              </a:buClr>
              <a:buSzPct val="80000"/>
              <a:buFont typeface="Wingdings" charset="0"/>
              <a:buNone/>
            </a:pPr>
            <a:r>
              <a:rPr lang="en-US" sz="3200" b="1">
                <a:latin typeface="Arial" charset="0"/>
                <a:cs typeface="Arial" charset="0"/>
              </a:rPr>
              <a:t>John 5:2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7938"/>
                                        </p:tgtEl>
                                        <p:attrNameLst>
                                          <p:attrName>style.visibility</p:attrName>
                                        </p:attrNameLst>
                                      </p:cBhvr>
                                      <p:to>
                                        <p:strVal val="visible"/>
                                      </p:to>
                                    </p:set>
                                    <p:anim calcmode="lin" valueType="num">
                                      <p:cBhvr>
                                        <p:cTn id="7" dur="500" fill="hold"/>
                                        <p:tgtEl>
                                          <p:spTgt spid="167938"/>
                                        </p:tgtEl>
                                        <p:attrNameLst>
                                          <p:attrName>ppt_w</p:attrName>
                                        </p:attrNameLst>
                                      </p:cBhvr>
                                      <p:tavLst>
                                        <p:tav tm="0">
                                          <p:val>
                                            <p:fltVal val="0"/>
                                          </p:val>
                                        </p:tav>
                                        <p:tav tm="100000">
                                          <p:val>
                                            <p:strVal val="#ppt_w"/>
                                          </p:val>
                                        </p:tav>
                                      </p:tavLst>
                                    </p:anim>
                                    <p:anim calcmode="lin" valueType="num">
                                      <p:cBhvr>
                                        <p:cTn id="8" dur="500" fill="hold"/>
                                        <p:tgtEl>
                                          <p:spTgt spid="167938"/>
                                        </p:tgtEl>
                                        <p:attrNameLst>
                                          <p:attrName>ppt_h</p:attrName>
                                        </p:attrNameLst>
                                      </p:cBhvr>
                                      <p:tavLst>
                                        <p:tav tm="0">
                                          <p:val>
                                            <p:fltVal val="0"/>
                                          </p:val>
                                        </p:tav>
                                        <p:tav tm="100000">
                                          <p:val>
                                            <p:strVal val="#ppt_h"/>
                                          </p:val>
                                        </p:tav>
                                      </p:tavLst>
                                    </p:anim>
                                    <p:animEffect transition="in" filter="fade">
                                      <p:cBhvr>
                                        <p:cTn id="9" dur="500"/>
                                        <p:tgtEl>
                                          <p:spTgt spid="16793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167945">
                                            <p:bg/>
                                          </p:spTgt>
                                        </p:tgtEl>
                                        <p:attrNameLst>
                                          <p:attrName>style.visibility</p:attrName>
                                        </p:attrNameLst>
                                      </p:cBhvr>
                                      <p:to>
                                        <p:strVal val="visible"/>
                                      </p:to>
                                    </p:set>
                                    <p:anim calcmode="lin" valueType="num">
                                      <p:cBhvr>
                                        <p:cTn id="14" dur="500" fill="hold"/>
                                        <p:tgtEl>
                                          <p:spTgt spid="167945">
                                            <p:bg/>
                                          </p:spTgt>
                                        </p:tgtEl>
                                        <p:attrNameLst>
                                          <p:attrName>ppt_w</p:attrName>
                                        </p:attrNameLst>
                                      </p:cBhvr>
                                      <p:tavLst>
                                        <p:tav tm="0">
                                          <p:val>
                                            <p:fltVal val="0"/>
                                          </p:val>
                                        </p:tav>
                                        <p:tav tm="100000">
                                          <p:val>
                                            <p:strVal val="#ppt_w"/>
                                          </p:val>
                                        </p:tav>
                                      </p:tavLst>
                                    </p:anim>
                                    <p:anim calcmode="lin" valueType="num">
                                      <p:cBhvr>
                                        <p:cTn id="15" dur="500" fill="hold"/>
                                        <p:tgtEl>
                                          <p:spTgt spid="167945">
                                            <p:bg/>
                                          </p:spTgt>
                                        </p:tgtEl>
                                        <p:attrNameLst>
                                          <p:attrName>ppt_h</p:attrName>
                                        </p:attrNameLst>
                                      </p:cBhvr>
                                      <p:tavLst>
                                        <p:tav tm="0">
                                          <p:val>
                                            <p:fltVal val="0"/>
                                          </p:val>
                                        </p:tav>
                                        <p:tav tm="100000">
                                          <p:val>
                                            <p:strVal val="#ppt_h"/>
                                          </p:val>
                                        </p:tav>
                                      </p:tavLst>
                                    </p:anim>
                                    <p:animEffect transition="in" filter="fade">
                                      <p:cBhvr>
                                        <p:cTn id="16" dur="500"/>
                                        <p:tgtEl>
                                          <p:spTgt spid="167945">
                                            <p:bg/>
                                          </p:spTgt>
                                        </p:tgtEl>
                                      </p:cBhvr>
                                    </p:animEffect>
                                  </p:childTnLst>
                                </p:cTn>
                              </p:par>
                            </p:childTnLst>
                          </p:cTn>
                        </p:par>
                        <p:par>
                          <p:cTn id="17" fill="hold" nodeType="afterGroup">
                            <p:stCondLst>
                              <p:cond delay="500"/>
                            </p:stCondLst>
                            <p:childTnLst>
                              <p:par>
                                <p:cTn id="18" presetID="53" presetClass="entr" presetSubtype="0" fill="hold" grpId="0" nodeType="afterEffect">
                                  <p:stCondLst>
                                    <p:cond delay="0"/>
                                  </p:stCondLst>
                                  <p:childTnLst>
                                    <p:set>
                                      <p:cBhvr>
                                        <p:cTn id="19" dur="1" fill="hold">
                                          <p:stCondLst>
                                            <p:cond delay="0"/>
                                          </p:stCondLst>
                                        </p:cTn>
                                        <p:tgtEl>
                                          <p:spTgt spid="167945">
                                            <p:txEl>
                                              <p:pRg st="0" end="0"/>
                                            </p:txEl>
                                          </p:spTgt>
                                        </p:tgtEl>
                                        <p:attrNameLst>
                                          <p:attrName>style.visibility</p:attrName>
                                        </p:attrNameLst>
                                      </p:cBhvr>
                                      <p:to>
                                        <p:strVal val="visible"/>
                                      </p:to>
                                    </p:set>
                                    <p:anim calcmode="lin" valueType="num">
                                      <p:cBhvr>
                                        <p:cTn id="20" dur="500" fill="hold"/>
                                        <p:tgtEl>
                                          <p:spTgt spid="167945">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167945">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167945">
                                            <p:txEl>
                                              <p:pRg st="0" end="0"/>
                                            </p:txEl>
                                          </p:spTgt>
                                        </p:tgtEl>
                                      </p:cBhvr>
                                    </p:animEffect>
                                  </p:childTnLst>
                                </p:cTn>
                              </p:par>
                              <p:par>
                                <p:cTn id="23" presetID="53" presetClass="entr" presetSubtype="0" fill="hold" grpId="0" nodeType="withEffect">
                                  <p:stCondLst>
                                    <p:cond delay="0"/>
                                  </p:stCondLst>
                                  <p:childTnLst>
                                    <p:set>
                                      <p:cBhvr>
                                        <p:cTn id="24" dur="1" fill="hold">
                                          <p:stCondLst>
                                            <p:cond delay="0"/>
                                          </p:stCondLst>
                                        </p:cTn>
                                        <p:tgtEl>
                                          <p:spTgt spid="167945">
                                            <p:txEl>
                                              <p:pRg st="1" end="1"/>
                                            </p:txEl>
                                          </p:spTgt>
                                        </p:tgtEl>
                                        <p:attrNameLst>
                                          <p:attrName>style.visibility</p:attrName>
                                        </p:attrNameLst>
                                      </p:cBhvr>
                                      <p:to>
                                        <p:strVal val="visible"/>
                                      </p:to>
                                    </p:set>
                                    <p:anim calcmode="lin" valueType="num">
                                      <p:cBhvr>
                                        <p:cTn id="25" dur="500" fill="hold"/>
                                        <p:tgtEl>
                                          <p:spTgt spid="167945">
                                            <p:txEl>
                                              <p:pRg st="1" end="1"/>
                                            </p:txEl>
                                          </p:spTgt>
                                        </p:tgtEl>
                                        <p:attrNameLst>
                                          <p:attrName>ppt_w</p:attrName>
                                        </p:attrNameLst>
                                      </p:cBhvr>
                                      <p:tavLst>
                                        <p:tav tm="0">
                                          <p:val>
                                            <p:fltVal val="0"/>
                                          </p:val>
                                        </p:tav>
                                        <p:tav tm="100000">
                                          <p:val>
                                            <p:strVal val="#ppt_w"/>
                                          </p:val>
                                        </p:tav>
                                      </p:tavLst>
                                    </p:anim>
                                    <p:anim calcmode="lin" valueType="num">
                                      <p:cBhvr>
                                        <p:cTn id="26" dur="500" fill="hold"/>
                                        <p:tgtEl>
                                          <p:spTgt spid="167945">
                                            <p:txEl>
                                              <p:pRg st="1" end="1"/>
                                            </p:txEl>
                                          </p:spTgt>
                                        </p:tgtEl>
                                        <p:attrNameLst>
                                          <p:attrName>ppt_h</p:attrName>
                                        </p:attrNameLst>
                                      </p:cBhvr>
                                      <p:tavLst>
                                        <p:tav tm="0">
                                          <p:val>
                                            <p:fltVal val="0"/>
                                          </p:val>
                                        </p:tav>
                                        <p:tav tm="100000">
                                          <p:val>
                                            <p:strVal val="#ppt_h"/>
                                          </p:val>
                                        </p:tav>
                                      </p:tavLst>
                                    </p:anim>
                                    <p:animEffect transition="in" filter="fade">
                                      <p:cBhvr>
                                        <p:cTn id="27" dur="500"/>
                                        <p:tgtEl>
                                          <p:spTgt spid="16794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38" grpId="0" animBg="1"/>
      <p:bldP spid="167945" grpId="0" build="p"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9EBAC21-7C8B-314B-A021-BBB1F735FA4C}"/>
              </a:ext>
            </a:extLst>
          </p:cNvPr>
          <p:cNvGrpSpPr/>
          <p:nvPr/>
        </p:nvGrpSpPr>
        <p:grpSpPr>
          <a:xfrm>
            <a:off x="0" y="0"/>
            <a:ext cx="9144000" cy="6858000"/>
            <a:chOff x="0" y="0"/>
            <a:chExt cx="9144000" cy="6858000"/>
          </a:xfrm>
        </p:grpSpPr>
        <p:pic>
          <p:nvPicPr>
            <p:cNvPr id="410626"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a:extLst>
                <a:ext uri="{FF2B5EF4-FFF2-40B4-BE49-F238E27FC236}">
                  <a16:creationId xmlns:a16="http://schemas.microsoft.com/office/drawing/2014/main" id="{28D5B706-A61D-3D45-9C90-E4682882699A}"/>
                </a:ext>
              </a:extLst>
            </p:cNvPr>
            <p:cNvSpPr/>
            <p:nvPr/>
          </p:nvSpPr>
          <p:spPr bwMode="auto">
            <a:xfrm>
              <a:off x="1619672" y="0"/>
              <a:ext cx="864096" cy="4046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ndParaRPr>
            </a:p>
          </p:txBody>
        </p:sp>
      </p:grpSp>
      <p:sp>
        <p:nvSpPr>
          <p:cNvPr id="11269" name="Rectangle 5"/>
          <p:cNvSpPr>
            <a:spLocks noGrp="1" noChangeArrowheads="1"/>
          </p:cNvSpPr>
          <p:nvPr>
            <p:ph type="title" idx="4294967295"/>
          </p:nvPr>
        </p:nvSpPr>
        <p:spPr>
          <a:xfrm>
            <a:off x="5508104" y="5168044"/>
            <a:ext cx="3433253" cy="792088"/>
          </a:xfrm>
          <a:solidFill>
            <a:schemeClr val="bg2"/>
          </a:solidFill>
        </p:spPr>
        <p:txBody>
          <a:bodyPr/>
          <a:lstStyle/>
          <a:p>
            <a:pPr eaLnBrk="1" hangingPunct="1">
              <a:defRPr/>
            </a:pPr>
            <a:r>
              <a:rPr lang="en-US" sz="5400" b="1" dirty="0">
                <a:solidFill>
                  <a:schemeClr val="tx1"/>
                </a:solidFill>
                <a:latin typeface="Arial" charset="0"/>
                <a:ea typeface="ＭＳ Ｐゴシック" charset="0"/>
                <a:cs typeface="ＭＳ Ｐゴシック" charset="0"/>
              </a:rPr>
              <a:t>John</a:t>
            </a:r>
          </a:p>
        </p:txBody>
      </p:sp>
      <p:sp>
        <p:nvSpPr>
          <p:cNvPr id="410627" name="Text Box 4"/>
          <p:cNvSpPr txBox="1">
            <a:spLocks noChangeArrowheads="1"/>
          </p:cNvSpPr>
          <p:nvPr/>
        </p:nvSpPr>
        <p:spPr bwMode="auto">
          <a:xfrm>
            <a:off x="288986" y="2087591"/>
            <a:ext cx="8474075" cy="590147"/>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200">
                <a:solidFill>
                  <a:srgbClr val="FFFFFF"/>
                </a:solidFill>
                <a:latin typeface="Arial" charset="0"/>
                <a:cs typeface="Arial" charset="0"/>
              </a:rPr>
              <a:t>Written by </a:t>
            </a:r>
            <a:r>
              <a:rPr lang="en-US" altLang="ja-JP" sz="3200">
                <a:solidFill>
                  <a:srgbClr val="FFFFFF"/>
                </a:solidFill>
                <a:latin typeface="Arial" charset="0"/>
                <a:cs typeface="Arial" charset="0"/>
              </a:rPr>
              <a:t>"the disciple whom Jesus loved"</a:t>
            </a:r>
            <a:endParaRPr lang="en-US" sz="3200">
              <a:solidFill>
                <a:srgbClr val="FFFFFF"/>
              </a:solidFill>
              <a:latin typeface="Arial" charset="0"/>
              <a:cs typeface="Arial" charset="0"/>
            </a:endParaRPr>
          </a:p>
        </p:txBody>
      </p:sp>
      <p:sp>
        <p:nvSpPr>
          <p:cNvPr id="6" name="Rectangle 5">
            <a:extLst>
              <a:ext uri="{FF2B5EF4-FFF2-40B4-BE49-F238E27FC236}">
                <a16:creationId xmlns:a16="http://schemas.microsoft.com/office/drawing/2014/main" id="{7FE68FC8-DDFE-D644-80F8-B620D68B40F0}"/>
              </a:ext>
            </a:extLst>
          </p:cNvPr>
          <p:cNvSpPr/>
          <p:nvPr/>
        </p:nvSpPr>
        <p:spPr bwMode="auto">
          <a:xfrm>
            <a:off x="-1913237" y="1385455"/>
            <a:ext cx="864096" cy="4046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ndParaRPr>
          </a:p>
        </p:txBody>
      </p:sp>
      <p:sp>
        <p:nvSpPr>
          <p:cNvPr id="9" name="Rectangle 3">
            <a:extLst>
              <a:ext uri="{FF2B5EF4-FFF2-40B4-BE49-F238E27FC236}">
                <a16:creationId xmlns:a16="http://schemas.microsoft.com/office/drawing/2014/main" id="{E1BAD9ED-AC11-C042-BFEB-9A057A7B5E7C}"/>
              </a:ext>
            </a:extLst>
          </p:cNvPr>
          <p:cNvSpPr txBox="1">
            <a:spLocks noChangeArrowheads="1"/>
          </p:cNvSpPr>
          <p:nvPr/>
        </p:nvSpPr>
        <p:spPr bwMode="auto">
          <a:xfrm>
            <a:off x="-36512" y="6428184"/>
            <a:ext cx="5849887" cy="457200"/>
          </a:xfrm>
          <a:prstGeom prst="rect">
            <a:avLst/>
          </a:prstGeom>
          <a:solidFill>
            <a:srgbClr val="000000"/>
          </a:solidFill>
          <a:ln>
            <a:noFill/>
          </a:ln>
          <a:effectLst>
            <a:outerShdw blurRad="63500" dist="35921" dir="2700000" algn="ctr" rotWithShape="0">
              <a:srgbClr val="80808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r>
              <a:rPr kumimoji="0" lang="en-US" sz="18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128"/>
              </a:rPr>
              <a:t> by Barry Huddleston</a:t>
            </a:r>
            <a:endParaRPr kumimoji="0" lang="en-US" sz="1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Tree>
    <p:extLst>
      <p:ext uri="{BB962C8B-B14F-4D97-AF65-F5344CB8AC3E}">
        <p14:creationId xmlns:p14="http://schemas.microsoft.com/office/powerpoint/2010/main" val="2988163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1269"/>
                                        </p:tgtEl>
                                        <p:attrNameLst>
                                          <p:attrName>style.visibility</p:attrName>
                                        </p:attrNameLst>
                                      </p:cBhvr>
                                      <p:to>
                                        <p:strVal val="visible"/>
                                      </p:to>
                                    </p:set>
                                    <p:animEffect transition="in" filter="dissolve">
                                      <p:cBhvr>
                                        <p:cTn id="7" dur="500"/>
                                        <p:tgtEl>
                                          <p:spTgt spid="11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3153" name="Picture 6" descr="Bethesda pool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2400"/>
            <a:ext cx="9144000" cy="701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7941" name="Picture 5" descr="Bethesda poo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808417" y="457200"/>
            <a:ext cx="5335587" cy="339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38" name="Rectangle 2"/>
          <p:cNvSpPr>
            <a:spLocks noGrp="1" noChangeArrowheads="1"/>
          </p:cNvSpPr>
          <p:nvPr>
            <p:ph type="ctrTitle"/>
          </p:nvPr>
        </p:nvSpPr>
        <p:spPr>
          <a:xfrm>
            <a:off x="685800" y="228600"/>
            <a:ext cx="7772400" cy="685800"/>
          </a:xfrm>
          <a:solidFill>
            <a:schemeClr val="tx1"/>
          </a:solidFill>
        </p:spPr>
        <p:txBody>
          <a:bodyPr/>
          <a:lstStyle/>
          <a:p>
            <a:pPr eaLnBrk="1" hangingPunct="1">
              <a:defRPr/>
            </a:pPr>
            <a:r>
              <a:rPr lang="en-US" b="1">
                <a:solidFill>
                  <a:schemeClr val="bg1"/>
                </a:solidFill>
                <a:effectLst>
                  <a:outerShdw blurRad="38100" dist="38100" dir="2700000" algn="tl">
                    <a:srgbClr val="DDDDDD"/>
                  </a:outerShdw>
                </a:effectLst>
                <a:latin typeface="Arial" charset="0"/>
                <a:ea typeface="ＭＳ Ｐゴシック" charset="0"/>
                <a:cs typeface="Arial" charset="0"/>
              </a:rPr>
              <a:t>Pool of Bethesda</a:t>
            </a:r>
          </a:p>
        </p:txBody>
      </p:sp>
      <p:sp>
        <p:nvSpPr>
          <p:cNvPr id="167945" name="Rectangle 9"/>
          <p:cNvSpPr>
            <a:spLocks noChangeArrowheads="1"/>
          </p:cNvSpPr>
          <p:nvPr/>
        </p:nvSpPr>
        <p:spPr bwMode="auto">
          <a:xfrm>
            <a:off x="1143000" y="5105400"/>
            <a:ext cx="8001000" cy="17526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628" tIns="45812" rIns="91628" bIns="45812" anchor="ctr"/>
          <a:lstStyle/>
          <a:p>
            <a:pPr algn="ctr">
              <a:spcBef>
                <a:spcPct val="20000"/>
              </a:spcBef>
              <a:buClr>
                <a:schemeClr val="accent2"/>
              </a:buClr>
              <a:buSzPct val="80000"/>
              <a:buFont typeface="Wingdings" charset="0"/>
              <a:buNone/>
            </a:pPr>
            <a:r>
              <a:rPr lang="en-US" altLang="ja-JP" sz="3200" b="1">
                <a:latin typeface="Arial" charset="0"/>
                <a:cs typeface="Arial" charset="0"/>
              </a:rPr>
              <a:t>"Now there is in Jerusalem near the Sheep Gate a pool… called Bethesda…"</a:t>
            </a:r>
          </a:p>
          <a:p>
            <a:pPr algn="r">
              <a:spcBef>
                <a:spcPct val="20000"/>
              </a:spcBef>
              <a:buClr>
                <a:schemeClr val="accent2"/>
              </a:buClr>
              <a:buSzPct val="80000"/>
              <a:buFont typeface="Wingdings" charset="0"/>
              <a:buNone/>
            </a:pPr>
            <a:r>
              <a:rPr lang="en-US" sz="3200" b="1">
                <a:latin typeface="Arial" charset="0"/>
                <a:cs typeface="Arial" charset="0"/>
              </a:rPr>
              <a:t>John 5:2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167941"/>
                                        </p:tgtEl>
                                        <p:attrNameLst>
                                          <p:attrName>style.visibility</p:attrName>
                                        </p:attrNameLst>
                                      </p:cBhvr>
                                      <p:to>
                                        <p:strVal val="visible"/>
                                      </p:to>
                                    </p:set>
                                    <p:anim calcmode="lin" valueType="num">
                                      <p:cBhvr>
                                        <p:cTn id="7" dur="500" fill="hold"/>
                                        <p:tgtEl>
                                          <p:spTgt spid="167941"/>
                                        </p:tgtEl>
                                        <p:attrNameLst>
                                          <p:attrName>ppt_w</p:attrName>
                                        </p:attrNameLst>
                                      </p:cBhvr>
                                      <p:tavLst>
                                        <p:tav tm="0">
                                          <p:val>
                                            <p:fltVal val="0"/>
                                          </p:val>
                                        </p:tav>
                                        <p:tav tm="100000">
                                          <p:val>
                                            <p:strVal val="#ppt_w"/>
                                          </p:val>
                                        </p:tav>
                                      </p:tavLst>
                                    </p:anim>
                                    <p:anim calcmode="lin" valueType="num">
                                      <p:cBhvr>
                                        <p:cTn id="8" dur="500" fill="hold"/>
                                        <p:tgtEl>
                                          <p:spTgt spid="167941"/>
                                        </p:tgtEl>
                                        <p:attrNameLst>
                                          <p:attrName>ppt_h</p:attrName>
                                        </p:attrNameLst>
                                      </p:cBhvr>
                                      <p:tavLst>
                                        <p:tav tm="0">
                                          <p:val>
                                            <p:fltVal val="0"/>
                                          </p:val>
                                        </p:tav>
                                        <p:tav tm="100000">
                                          <p:val>
                                            <p:strVal val="#ppt_h"/>
                                          </p:val>
                                        </p:tav>
                                      </p:tavLst>
                                    </p:anim>
                                    <p:animEffect transition="in" filter="fade">
                                      <p:cBhvr>
                                        <p:cTn id="9" dur="500"/>
                                        <p:tgtEl>
                                          <p:spTgt spid="167941"/>
                                        </p:tgtEl>
                                      </p:cBhvr>
                                    </p:animEffect>
                                  </p:childTnLst>
                                </p:cTn>
                              </p:par>
                            </p:childTnLst>
                          </p:cTn>
                        </p:par>
                        <p:par>
                          <p:cTn id="10" fill="hold" nodeType="afterGroup">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67938"/>
                                        </p:tgtEl>
                                        <p:attrNameLst>
                                          <p:attrName>style.visibility</p:attrName>
                                        </p:attrNameLst>
                                      </p:cBhvr>
                                      <p:to>
                                        <p:strVal val="visible"/>
                                      </p:to>
                                    </p:set>
                                    <p:anim calcmode="lin" valueType="num">
                                      <p:cBhvr>
                                        <p:cTn id="13" dur="500" fill="hold"/>
                                        <p:tgtEl>
                                          <p:spTgt spid="167938"/>
                                        </p:tgtEl>
                                        <p:attrNameLst>
                                          <p:attrName>ppt_w</p:attrName>
                                        </p:attrNameLst>
                                      </p:cBhvr>
                                      <p:tavLst>
                                        <p:tav tm="0">
                                          <p:val>
                                            <p:fltVal val="0"/>
                                          </p:val>
                                        </p:tav>
                                        <p:tav tm="100000">
                                          <p:val>
                                            <p:strVal val="#ppt_w"/>
                                          </p:val>
                                        </p:tav>
                                      </p:tavLst>
                                    </p:anim>
                                    <p:anim calcmode="lin" valueType="num">
                                      <p:cBhvr>
                                        <p:cTn id="14" dur="500" fill="hold"/>
                                        <p:tgtEl>
                                          <p:spTgt spid="167938"/>
                                        </p:tgtEl>
                                        <p:attrNameLst>
                                          <p:attrName>ppt_h</p:attrName>
                                        </p:attrNameLst>
                                      </p:cBhvr>
                                      <p:tavLst>
                                        <p:tav tm="0">
                                          <p:val>
                                            <p:fltVal val="0"/>
                                          </p:val>
                                        </p:tav>
                                        <p:tav tm="100000">
                                          <p:val>
                                            <p:strVal val="#ppt_h"/>
                                          </p:val>
                                        </p:tav>
                                      </p:tavLst>
                                    </p:anim>
                                    <p:animEffect transition="in" filter="fade">
                                      <p:cBhvr>
                                        <p:cTn id="15" dur="500"/>
                                        <p:tgtEl>
                                          <p:spTgt spid="16793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3" presetClass="entr" presetSubtype="0" fill="hold" grpId="0" nodeType="clickEffect">
                                  <p:stCondLst>
                                    <p:cond delay="0"/>
                                  </p:stCondLst>
                                  <p:childTnLst>
                                    <p:set>
                                      <p:cBhvr>
                                        <p:cTn id="19" dur="1" fill="hold">
                                          <p:stCondLst>
                                            <p:cond delay="0"/>
                                          </p:stCondLst>
                                        </p:cTn>
                                        <p:tgtEl>
                                          <p:spTgt spid="167945">
                                            <p:bg/>
                                          </p:spTgt>
                                        </p:tgtEl>
                                        <p:attrNameLst>
                                          <p:attrName>style.visibility</p:attrName>
                                        </p:attrNameLst>
                                      </p:cBhvr>
                                      <p:to>
                                        <p:strVal val="visible"/>
                                      </p:to>
                                    </p:set>
                                    <p:anim calcmode="lin" valueType="num">
                                      <p:cBhvr>
                                        <p:cTn id="20" dur="500" fill="hold"/>
                                        <p:tgtEl>
                                          <p:spTgt spid="167945">
                                            <p:bg/>
                                          </p:spTgt>
                                        </p:tgtEl>
                                        <p:attrNameLst>
                                          <p:attrName>ppt_w</p:attrName>
                                        </p:attrNameLst>
                                      </p:cBhvr>
                                      <p:tavLst>
                                        <p:tav tm="0">
                                          <p:val>
                                            <p:fltVal val="0"/>
                                          </p:val>
                                        </p:tav>
                                        <p:tav tm="100000">
                                          <p:val>
                                            <p:strVal val="#ppt_w"/>
                                          </p:val>
                                        </p:tav>
                                      </p:tavLst>
                                    </p:anim>
                                    <p:anim calcmode="lin" valueType="num">
                                      <p:cBhvr>
                                        <p:cTn id="21" dur="500" fill="hold"/>
                                        <p:tgtEl>
                                          <p:spTgt spid="167945">
                                            <p:bg/>
                                          </p:spTgt>
                                        </p:tgtEl>
                                        <p:attrNameLst>
                                          <p:attrName>ppt_h</p:attrName>
                                        </p:attrNameLst>
                                      </p:cBhvr>
                                      <p:tavLst>
                                        <p:tav tm="0">
                                          <p:val>
                                            <p:fltVal val="0"/>
                                          </p:val>
                                        </p:tav>
                                        <p:tav tm="100000">
                                          <p:val>
                                            <p:strVal val="#ppt_h"/>
                                          </p:val>
                                        </p:tav>
                                      </p:tavLst>
                                    </p:anim>
                                    <p:animEffect transition="in" filter="fade">
                                      <p:cBhvr>
                                        <p:cTn id="22" dur="500"/>
                                        <p:tgtEl>
                                          <p:spTgt spid="167945">
                                            <p:bg/>
                                          </p:spTgt>
                                        </p:tgtEl>
                                      </p:cBhvr>
                                    </p:animEffect>
                                  </p:childTnLst>
                                </p:cTn>
                              </p:par>
                            </p:childTnLst>
                          </p:cTn>
                        </p:par>
                        <p:par>
                          <p:cTn id="23" fill="hold" nodeType="afterGroup">
                            <p:stCondLst>
                              <p:cond delay="500"/>
                            </p:stCondLst>
                            <p:childTnLst>
                              <p:par>
                                <p:cTn id="24" presetID="53" presetClass="entr" presetSubtype="0" fill="hold" grpId="0" nodeType="afterEffect">
                                  <p:stCondLst>
                                    <p:cond delay="0"/>
                                  </p:stCondLst>
                                  <p:childTnLst>
                                    <p:set>
                                      <p:cBhvr>
                                        <p:cTn id="25" dur="1" fill="hold">
                                          <p:stCondLst>
                                            <p:cond delay="0"/>
                                          </p:stCondLst>
                                        </p:cTn>
                                        <p:tgtEl>
                                          <p:spTgt spid="167945">
                                            <p:txEl>
                                              <p:pRg st="0" end="0"/>
                                            </p:txEl>
                                          </p:spTgt>
                                        </p:tgtEl>
                                        <p:attrNameLst>
                                          <p:attrName>style.visibility</p:attrName>
                                        </p:attrNameLst>
                                      </p:cBhvr>
                                      <p:to>
                                        <p:strVal val="visible"/>
                                      </p:to>
                                    </p:set>
                                    <p:anim calcmode="lin" valueType="num">
                                      <p:cBhvr>
                                        <p:cTn id="26" dur="500" fill="hold"/>
                                        <p:tgtEl>
                                          <p:spTgt spid="167945">
                                            <p:txEl>
                                              <p:pRg st="0" end="0"/>
                                            </p:txEl>
                                          </p:spTgt>
                                        </p:tgtEl>
                                        <p:attrNameLst>
                                          <p:attrName>ppt_w</p:attrName>
                                        </p:attrNameLst>
                                      </p:cBhvr>
                                      <p:tavLst>
                                        <p:tav tm="0">
                                          <p:val>
                                            <p:fltVal val="0"/>
                                          </p:val>
                                        </p:tav>
                                        <p:tav tm="100000">
                                          <p:val>
                                            <p:strVal val="#ppt_w"/>
                                          </p:val>
                                        </p:tav>
                                      </p:tavLst>
                                    </p:anim>
                                    <p:anim calcmode="lin" valueType="num">
                                      <p:cBhvr>
                                        <p:cTn id="27" dur="500" fill="hold"/>
                                        <p:tgtEl>
                                          <p:spTgt spid="167945">
                                            <p:txEl>
                                              <p:pRg st="0" end="0"/>
                                            </p:txEl>
                                          </p:spTgt>
                                        </p:tgtEl>
                                        <p:attrNameLst>
                                          <p:attrName>ppt_h</p:attrName>
                                        </p:attrNameLst>
                                      </p:cBhvr>
                                      <p:tavLst>
                                        <p:tav tm="0">
                                          <p:val>
                                            <p:fltVal val="0"/>
                                          </p:val>
                                        </p:tav>
                                        <p:tav tm="100000">
                                          <p:val>
                                            <p:strVal val="#ppt_h"/>
                                          </p:val>
                                        </p:tav>
                                      </p:tavLst>
                                    </p:anim>
                                    <p:animEffect transition="in" filter="fade">
                                      <p:cBhvr>
                                        <p:cTn id="28" dur="500"/>
                                        <p:tgtEl>
                                          <p:spTgt spid="167945">
                                            <p:txEl>
                                              <p:pRg st="0" end="0"/>
                                            </p:txEl>
                                          </p:spTgt>
                                        </p:tgtEl>
                                      </p:cBhvr>
                                    </p:animEffect>
                                  </p:childTnLst>
                                </p:cTn>
                              </p:par>
                              <p:par>
                                <p:cTn id="29" presetID="53" presetClass="entr" presetSubtype="0" fill="hold" grpId="0" nodeType="withEffect">
                                  <p:stCondLst>
                                    <p:cond delay="0"/>
                                  </p:stCondLst>
                                  <p:childTnLst>
                                    <p:set>
                                      <p:cBhvr>
                                        <p:cTn id="30" dur="1" fill="hold">
                                          <p:stCondLst>
                                            <p:cond delay="0"/>
                                          </p:stCondLst>
                                        </p:cTn>
                                        <p:tgtEl>
                                          <p:spTgt spid="167945">
                                            <p:txEl>
                                              <p:pRg st="1" end="1"/>
                                            </p:txEl>
                                          </p:spTgt>
                                        </p:tgtEl>
                                        <p:attrNameLst>
                                          <p:attrName>style.visibility</p:attrName>
                                        </p:attrNameLst>
                                      </p:cBhvr>
                                      <p:to>
                                        <p:strVal val="visible"/>
                                      </p:to>
                                    </p:set>
                                    <p:anim calcmode="lin" valueType="num">
                                      <p:cBhvr>
                                        <p:cTn id="31" dur="500" fill="hold"/>
                                        <p:tgtEl>
                                          <p:spTgt spid="167945">
                                            <p:txEl>
                                              <p:pRg st="1" end="1"/>
                                            </p:txEl>
                                          </p:spTgt>
                                        </p:tgtEl>
                                        <p:attrNameLst>
                                          <p:attrName>ppt_w</p:attrName>
                                        </p:attrNameLst>
                                      </p:cBhvr>
                                      <p:tavLst>
                                        <p:tav tm="0">
                                          <p:val>
                                            <p:fltVal val="0"/>
                                          </p:val>
                                        </p:tav>
                                        <p:tav tm="100000">
                                          <p:val>
                                            <p:strVal val="#ppt_w"/>
                                          </p:val>
                                        </p:tav>
                                      </p:tavLst>
                                    </p:anim>
                                    <p:anim calcmode="lin" valueType="num">
                                      <p:cBhvr>
                                        <p:cTn id="32" dur="500" fill="hold"/>
                                        <p:tgtEl>
                                          <p:spTgt spid="167945">
                                            <p:txEl>
                                              <p:pRg st="1" end="1"/>
                                            </p:txEl>
                                          </p:spTgt>
                                        </p:tgtEl>
                                        <p:attrNameLst>
                                          <p:attrName>ppt_h</p:attrName>
                                        </p:attrNameLst>
                                      </p:cBhvr>
                                      <p:tavLst>
                                        <p:tav tm="0">
                                          <p:val>
                                            <p:fltVal val="0"/>
                                          </p:val>
                                        </p:tav>
                                        <p:tav tm="100000">
                                          <p:val>
                                            <p:strVal val="#ppt_h"/>
                                          </p:val>
                                        </p:tav>
                                      </p:tavLst>
                                    </p:anim>
                                    <p:animEffect transition="in" filter="fade">
                                      <p:cBhvr>
                                        <p:cTn id="33" dur="500"/>
                                        <p:tgtEl>
                                          <p:spTgt spid="16794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38" grpId="0" animBg="1"/>
      <p:bldP spid="167945" grpId="0" build="p"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1" name="Rectangle 2"/>
          <p:cNvSpPr>
            <a:spLocks noGrp="1" noChangeArrowheads="1"/>
          </p:cNvSpPr>
          <p:nvPr>
            <p:ph type="subTitle" idx="1"/>
          </p:nvPr>
        </p:nvSpPr>
        <p:spPr/>
        <p:txBody>
          <a:bodyPr/>
          <a:lstStyle/>
          <a:p>
            <a:pPr eaLnBrk="1" hangingPunct="1">
              <a:buFont typeface="Wingdings" charset="0"/>
              <a:buNone/>
            </a:pPr>
            <a:endParaRPr lang="en-US">
              <a:latin typeface="Arial" charset="0"/>
              <a:ea typeface="ＭＳ Ｐゴシック" charset="0"/>
            </a:endParaRPr>
          </a:p>
        </p:txBody>
      </p:sp>
      <p:pic>
        <p:nvPicPr>
          <p:cNvPr id="435202" name="Picture 3" descr="Bethesda ruin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79650" y="-6350"/>
            <a:ext cx="6864350" cy="6864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8964" name="Rectangle 4"/>
          <p:cNvSpPr>
            <a:spLocks noGrp="1" noChangeArrowheads="1"/>
          </p:cNvSpPr>
          <p:nvPr>
            <p:ph type="ctrTitle"/>
          </p:nvPr>
        </p:nvSpPr>
        <p:spPr>
          <a:xfrm>
            <a:off x="685800" y="228600"/>
            <a:ext cx="7772400" cy="685800"/>
          </a:xfrm>
          <a:solidFill>
            <a:schemeClr val="tx1"/>
          </a:solidFill>
        </p:spPr>
        <p:txBody>
          <a:bodyPr/>
          <a:lstStyle/>
          <a:p>
            <a:pPr eaLnBrk="1" hangingPunct="1">
              <a:defRPr/>
            </a:pPr>
            <a:r>
              <a:rPr lang="en-US" b="1">
                <a:solidFill>
                  <a:schemeClr val="bg1"/>
                </a:solidFill>
                <a:effectLst>
                  <a:outerShdw blurRad="38100" dist="38100" dir="2700000" algn="tl">
                    <a:srgbClr val="DDDDDD"/>
                  </a:outerShdw>
                </a:effectLst>
                <a:latin typeface="Arial" charset="0"/>
                <a:ea typeface="ＭＳ Ｐゴシック" charset="0"/>
                <a:cs typeface="ＭＳ Ｐゴシック" charset="0"/>
              </a:rPr>
              <a:t>Pool of Bethesda Ruins</a:t>
            </a:r>
          </a:p>
        </p:txBody>
      </p:sp>
      <p:pic>
        <p:nvPicPr>
          <p:cNvPr id="435204" name="Picture 9" descr="Pools of Bethesd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1752601"/>
            <a:ext cx="2971800" cy="4521200"/>
          </a:xfrm>
          <a:prstGeom prst="rect">
            <a:avLst/>
          </a:prstGeom>
          <a:noFill/>
          <a:ln w="57150">
            <a:solidFill>
              <a:srgbClr val="FFFCF3"/>
            </a:solidFill>
            <a:miter lim="800000"/>
            <a:headEnd/>
            <a:tailEnd/>
          </a:ln>
          <a:extLst>
            <a:ext uri="{909E8E84-426E-40dd-AFC4-6F175D3DCCD1}">
              <a14:hiddenFill xmlns:a14="http://schemas.microsoft.com/office/drawing/2010/main" xmlns="">
                <a:solidFill>
                  <a:srgbClr val="FFFFFF"/>
                </a:solidFill>
              </a14:hiddenFill>
            </a:ext>
          </a:extLst>
        </p:spPr>
      </p:pic>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1" name="Rectangle 4"/>
          <p:cNvSpPr>
            <a:spLocks noChangeArrowheads="1"/>
          </p:cNvSpPr>
          <p:nvPr/>
        </p:nvSpPr>
        <p:spPr bwMode="auto">
          <a:xfrm>
            <a:off x="0" y="0"/>
            <a:ext cx="9144000" cy="6858000"/>
          </a:xfrm>
          <a:prstGeom prst="rect">
            <a:avLst/>
          </a:prstGeom>
          <a:solidFill>
            <a:srgbClr val="660066"/>
          </a:solidFill>
          <a:ln w="12700" cap="sq">
            <a:solidFill>
              <a:schemeClr val="tx1"/>
            </a:solidFill>
            <a:round/>
            <a:headEnd type="none" w="sm" len="sm"/>
            <a:tailEnd type="none" w="sm" len="sm"/>
          </a:ln>
        </p:spPr>
        <p:txBody>
          <a:bodyPr wrap="none" lIns="90993" tIns="45499" rIns="90993" bIns="45499"/>
          <a:lstStyle/>
          <a:p>
            <a:endParaRPr lang="en-US"/>
          </a:p>
        </p:txBody>
      </p:sp>
      <p:sp>
        <p:nvSpPr>
          <p:cNvPr id="440322" name="Text Box 3"/>
          <p:cNvSpPr txBox="1">
            <a:spLocks noChangeArrowheads="1"/>
          </p:cNvSpPr>
          <p:nvPr/>
        </p:nvSpPr>
        <p:spPr bwMode="auto">
          <a:xfrm>
            <a:off x="8458231" y="26"/>
            <a:ext cx="68029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latin typeface="Arial" charset="0"/>
                <a:cs typeface="Arial" charset="0"/>
              </a:rPr>
              <a:t>110</a:t>
            </a:r>
          </a:p>
        </p:txBody>
      </p:sp>
      <p:sp>
        <p:nvSpPr>
          <p:cNvPr id="440323" name="Text Box 4"/>
          <p:cNvSpPr txBox="1">
            <a:spLocks noChangeArrowheads="1"/>
          </p:cNvSpPr>
          <p:nvPr/>
        </p:nvSpPr>
        <p:spPr bwMode="auto">
          <a:xfrm>
            <a:off x="838200" y="1447828"/>
            <a:ext cx="7467600" cy="4524375"/>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600" b="1">
                <a:latin typeface="Arial" charset="0"/>
                <a:cs typeface="Arial" charset="0"/>
              </a:rPr>
              <a:t>John</a:t>
            </a:r>
            <a:r>
              <a:rPr lang="fr-FR" altLang="zh-CN" sz="3600" b="1">
                <a:latin typeface="Arial" charset="0"/>
                <a:cs typeface="Arial" charset="0"/>
              </a:rPr>
              <a:t>'</a:t>
            </a:r>
            <a:r>
              <a:rPr lang="en-US" altLang="zh-CN" sz="3600" b="1">
                <a:latin typeface="Arial" charset="0"/>
                <a:cs typeface="Arial" charset="0"/>
              </a:rPr>
              <a:t>s stated purpose is for evangelism: to prove that Jesus was the Messiah and Son of God so that nonbelievers might be convinced of His deity through the signs recorded in the Gospel and believe in Him for salvation (John 20:31)</a:t>
            </a:r>
            <a:endParaRPr lang="en-US" sz="3600" b="1">
              <a:latin typeface="Arial" charset="0"/>
              <a:cs typeface="Arial" charset="0"/>
            </a:endParaRPr>
          </a:p>
        </p:txBody>
      </p:sp>
      <p:sp>
        <p:nvSpPr>
          <p:cNvPr id="440324" name="Rectangle 1029"/>
          <p:cNvSpPr>
            <a:spLocks noGrp="1" noChangeArrowheads="1"/>
          </p:cNvSpPr>
          <p:nvPr>
            <p:ph type="title" idx="4294967295"/>
          </p:nvPr>
        </p:nvSpPr>
        <p:spPr>
          <a:xfrm>
            <a:off x="3503787" y="381027"/>
            <a:ext cx="2076171" cy="579437"/>
          </a:xfrm>
          <a:solidFill>
            <a:schemeClr val="folHlink"/>
          </a:solidFill>
          <a:extLs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nchor="t">
            <a:spAutoFit/>
          </a:bodyPr>
          <a:lstStyle/>
          <a:p>
            <a:pPr eaLnBrk="1" hangingPunct="1"/>
            <a:r>
              <a:rPr lang="en-US" sz="3200" b="1">
                <a:solidFill>
                  <a:schemeClr val="bg2"/>
                </a:solidFill>
                <a:effectLst/>
                <a:latin typeface="Arial" charset="0"/>
                <a:ea typeface="ＭＳ Ｐゴシック" charset="0"/>
                <a:cs typeface="Arial" charset="0"/>
              </a:rPr>
              <a:t>Occasion</a:t>
            </a:r>
            <a:endParaRPr lang="en-US" sz="2800" b="1">
              <a:solidFill>
                <a:schemeClr val="bg2"/>
              </a:solidFill>
              <a:effectLst/>
              <a:latin typeface="Arial" charset="0"/>
              <a:ea typeface="ＭＳ Ｐゴシック" charset="0"/>
              <a:cs typeface="Arial" charset="0"/>
            </a:endParaRP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5441" name="Picture 8" descr="signs.jpg"/>
          <p:cNvPicPr>
            <a:picLocks noChangeAspect="1"/>
          </p:cNvPicPr>
          <p:nvPr/>
        </p:nvPicPr>
        <p:blipFill>
          <a:blip r:embed="rId3">
            <a:lum bright="58000"/>
            <a:extLst>
              <a:ext uri="{28A0092B-C50C-407E-A947-70E740481C1C}">
                <a14:useLocalDpi xmlns:a14="http://schemas.microsoft.com/office/drawing/2010/main"/>
              </a:ext>
            </a:extLst>
          </a:blip>
          <a:srcRect/>
          <a:stretch>
            <a:fillRect/>
          </a:stretch>
        </p:blipFill>
        <p:spPr bwMode="auto">
          <a:xfrm>
            <a:off x="0" y="34"/>
            <a:ext cx="9144000" cy="6843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5442" name="Text Box 3"/>
          <p:cNvSpPr txBox="1">
            <a:spLocks noChangeArrowheads="1"/>
          </p:cNvSpPr>
          <p:nvPr/>
        </p:nvSpPr>
        <p:spPr bwMode="auto">
          <a:xfrm>
            <a:off x="8458230" y="26"/>
            <a:ext cx="663312"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111</a:t>
            </a:r>
          </a:p>
        </p:txBody>
      </p:sp>
      <p:sp>
        <p:nvSpPr>
          <p:cNvPr id="4" name="Title 3"/>
          <p:cNvSpPr>
            <a:spLocks noGrp="1"/>
          </p:cNvSpPr>
          <p:nvPr>
            <p:ph type="title" idx="4294967295"/>
          </p:nvPr>
        </p:nvSpPr>
        <p:spPr>
          <a:xfrm>
            <a:off x="685800" y="76201"/>
            <a:ext cx="7772400" cy="838200"/>
          </a:xfrm>
        </p:spPr>
        <p:txBody>
          <a:bodyPr/>
          <a:lstStyle/>
          <a:p>
            <a:pPr>
              <a:defRPr/>
            </a:pPr>
            <a:r>
              <a:rPr lang="en-US" b="1" dirty="0">
                <a:solidFill>
                  <a:schemeClr val="bg2"/>
                </a:solidFill>
                <a:effectLst>
                  <a:outerShdw blurRad="38100" dist="38100" dir="2700000" algn="tl">
                    <a:srgbClr val="FFFFFF"/>
                  </a:outerShdw>
                </a:effectLst>
                <a:latin typeface="Arial" charset="0"/>
                <a:ea typeface="ＭＳ Ｐゴシック" charset="0"/>
                <a:cs typeface="Arial" charset="0"/>
              </a:rPr>
              <a:t>Signs in John</a:t>
            </a:r>
            <a:r>
              <a:rPr lang="fr-FR" altLang="ja-JP" b="1" dirty="0">
                <a:solidFill>
                  <a:schemeClr val="bg2"/>
                </a:solidFill>
                <a:effectLst>
                  <a:outerShdw blurRad="38100" dist="38100" dir="2700000" algn="tl">
                    <a:srgbClr val="FFFFFF"/>
                  </a:outerShdw>
                </a:effectLst>
                <a:latin typeface="Arial" charset="0"/>
                <a:ea typeface="ＭＳ Ｐゴシック" charset="0"/>
                <a:cs typeface="Arial" charset="0"/>
              </a:rPr>
              <a:t>'</a:t>
            </a:r>
            <a:r>
              <a:rPr lang="en-US" altLang="ja-JP" b="1" dirty="0">
                <a:solidFill>
                  <a:schemeClr val="bg2"/>
                </a:solidFill>
                <a:effectLst>
                  <a:outerShdw blurRad="38100" dist="38100" dir="2700000" algn="tl">
                    <a:srgbClr val="FFFFFF"/>
                  </a:outerShdw>
                </a:effectLst>
                <a:latin typeface="Arial" charset="0"/>
                <a:ea typeface="ＭＳ Ｐゴシック" charset="0"/>
                <a:cs typeface="Arial" charset="0"/>
              </a:rPr>
              <a:t>s Gospel</a:t>
            </a:r>
            <a:endParaRPr lang="en-US" b="1" dirty="0">
              <a:solidFill>
                <a:schemeClr val="bg2"/>
              </a:solidFill>
              <a:effectLst>
                <a:outerShdw blurRad="38100" dist="38100" dir="2700000" algn="tl">
                  <a:srgbClr val="FFFFFF"/>
                </a:outerShdw>
              </a:effectLst>
              <a:latin typeface="Arial" charset="0"/>
              <a:ea typeface="ＭＳ Ｐゴシック" charset="0"/>
              <a:cs typeface="Arial" charset="0"/>
            </a:endParaRPr>
          </a:p>
        </p:txBody>
      </p:sp>
      <p:sp>
        <p:nvSpPr>
          <p:cNvPr id="182277" name="TextBox 4"/>
          <p:cNvSpPr txBox="1">
            <a:spLocks noChangeArrowheads="1"/>
          </p:cNvSpPr>
          <p:nvPr/>
        </p:nvSpPr>
        <p:spPr bwMode="auto">
          <a:xfrm>
            <a:off x="228626" y="1600229"/>
            <a:ext cx="8016436" cy="30465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sng" strike="noStrike" kern="1200" cap="none" spc="0" normalizeH="0" baseline="0" noProof="0">
                <a:ln>
                  <a:noFill/>
                </a:ln>
                <a:solidFill>
                  <a:srgbClr val="000000"/>
                </a:solidFill>
                <a:effectLst/>
                <a:uLnTx/>
                <a:uFillTx/>
                <a:latin typeface="Arial" charset="0"/>
                <a:ea typeface="ＭＳ Ｐゴシック" charset="0"/>
                <a:cs typeface="Arial" charset="0"/>
              </a:rPr>
              <a:t>Seven pre-cross signs are recorded</a:t>
            </a: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1. Changing water into wine at Cana (2:1-11)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2. Healing the official</a:t>
            </a:r>
            <a:r>
              <a:rPr kumimoji="0" lang="fr-FR"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s son in Capernaum (4:46-54)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3. Healing the invalid at the Pool of Bethesda (5:1-18)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4. Feeding the 5,000 near the Sea of Galilee (6:1-15)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5. Walking on water in the Sea of Galilee (6:16-24)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6. Healing the man born blind in Jerusalem (9:1-7)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7. Raising Lazarus from the dead in Bethany (11:1-45)</a:t>
            </a:r>
          </a:p>
        </p:txBody>
      </p:sp>
      <p:sp>
        <p:nvSpPr>
          <p:cNvPr id="445445" name="TextBox 5"/>
          <p:cNvSpPr txBox="1">
            <a:spLocks noChangeArrowheads="1"/>
          </p:cNvSpPr>
          <p:nvPr/>
        </p:nvSpPr>
        <p:spPr bwMode="auto">
          <a:xfrm>
            <a:off x="0" y="762026"/>
            <a:ext cx="91440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 Signs unique to John</a:t>
            </a:r>
            <a:r>
              <a:rPr kumimoji="0" lang="fr-FR"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s Gospel (six of the nine miracles)</a:t>
            </a:r>
          </a:p>
        </p:txBody>
      </p:sp>
      <p:sp>
        <p:nvSpPr>
          <p:cNvPr id="182279" name="TextBox 6"/>
          <p:cNvSpPr txBox="1">
            <a:spLocks noChangeArrowheads="1"/>
          </p:cNvSpPr>
          <p:nvPr/>
        </p:nvSpPr>
        <p:spPr bwMode="auto">
          <a:xfrm>
            <a:off x="228620" y="4924446"/>
            <a:ext cx="7863450" cy="1199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sng" strike="noStrike" kern="1200" cap="none" spc="0" normalizeH="0" baseline="0" noProof="0">
                <a:ln>
                  <a:noFill/>
                </a:ln>
                <a:solidFill>
                  <a:srgbClr val="000000"/>
                </a:solidFill>
                <a:effectLst/>
                <a:uLnTx/>
                <a:uFillTx/>
                <a:latin typeface="Arial" charset="0"/>
                <a:ea typeface="ＭＳ Ｐゴシック" charset="0"/>
                <a:cs typeface="Arial" charset="0"/>
              </a:rPr>
              <a:t>Two post-cross signs are also recorded</a:t>
            </a: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 Resurrection of Christ (ch. 20)</a:t>
            </a: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2. Miraculous catch of fish at Sea of Galilee (21:1-13)</a:t>
            </a: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p:txBody>
      </p:sp>
      <p:sp>
        <p:nvSpPr>
          <p:cNvPr id="182280" name="TextBox 7"/>
          <p:cNvSpPr txBox="1">
            <a:spLocks noChangeArrowheads="1"/>
          </p:cNvSpPr>
          <p:nvPr/>
        </p:nvSpPr>
        <p:spPr bwMode="auto">
          <a:xfrm>
            <a:off x="228622" y="6248426"/>
            <a:ext cx="823915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Therefore, the total miracles in John equals nine signs.</a:t>
            </a:r>
          </a:p>
        </p:txBody>
      </p:sp>
    </p:spTree>
    <p:extLst>
      <p:ext uri="{BB962C8B-B14F-4D97-AF65-F5344CB8AC3E}">
        <p14:creationId xmlns:p14="http://schemas.microsoft.com/office/powerpoint/2010/main" val="4474661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227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82277">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2277">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82277">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82277">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82277">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82277">
                                            <p:txEl>
                                              <p:pRg st="6" end="6"/>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2277">
                                            <p:txEl>
                                              <p:pRg st="7" end="7"/>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82279">
                                            <p:txEl>
                                              <p:pRg st="0" end="0"/>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82279">
                                            <p:txEl>
                                              <p:pRg st="1" end="1"/>
                                            </p:txEl>
                                          </p:spTgt>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82279">
                                            <p:txEl>
                                              <p:pRg st="2" end="2"/>
                                            </p:txEl>
                                          </p:spTgt>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822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7" grpId="0" build="p"/>
      <p:bldP spid="182279" grpId="0" build="p"/>
      <p:bldP spid="182280"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1097"/>
          <p:cNvSpPr>
            <a:spLocks noChangeArrowheads="1"/>
          </p:cNvSpPr>
          <p:nvPr/>
        </p:nvSpPr>
        <p:spPr bwMode="auto">
          <a:xfrm>
            <a:off x="0" y="0"/>
            <a:ext cx="9144000" cy="6858000"/>
          </a:xfrm>
          <a:prstGeom prst="rect">
            <a:avLst/>
          </a:prstGeom>
          <a:solidFill>
            <a:srgbClr val="00007D"/>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nchor="ctr"/>
          <a:lstStyle/>
          <a:p>
            <a:endParaRPr lang="en-US"/>
          </a:p>
        </p:txBody>
      </p:sp>
      <p:graphicFrame>
        <p:nvGraphicFramePr>
          <p:cNvPr id="140374" name="Group 1110"/>
          <p:cNvGraphicFramePr>
            <a:graphicFrameLocks noGrp="1"/>
          </p:cNvGraphicFramePr>
          <p:nvPr/>
        </p:nvGraphicFramePr>
        <p:xfrm>
          <a:off x="0" y="685801"/>
          <a:ext cx="9144000" cy="613899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gridCol w="1295400">
                  <a:extLst>
                    <a:ext uri="{9D8B030D-6E8A-4147-A177-3AD203B41FA5}">
                      <a16:colId xmlns:a16="http://schemas.microsoft.com/office/drawing/2014/main" val="20005"/>
                    </a:ext>
                  </a:extLst>
                </a:gridCol>
              </a:tblGrid>
              <a:tr h="521725">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ＭＳ Ｐゴシック" charset="0"/>
                        </a:rPr>
                        <a:t>Deity Made Man for Eternal Life</a:t>
                      </a:r>
                      <a:endParaRPr kumimoji="0" lang="en-US" sz="20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ＭＳ Ｐゴシック" charset="0"/>
                      </a:endParaRPr>
                    </a:p>
                  </a:txBody>
                  <a:tcPr marT="45709" marB="45709"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2699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Deity</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Revelation </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D5"/>
                          </a:solidFill>
                          <a:effectLst/>
                          <a:latin typeface="Arial" charset="0"/>
                          <a:ea typeface="ＭＳ Ｐゴシック" charset="0"/>
                          <a:cs typeface="Times" charset="0"/>
                        </a:rPr>
                        <a:t>Preparation </a:t>
                      </a:r>
                      <a:endParaRPr kumimoji="0" lang="en-US" sz="1800" b="0" i="0" u="none" strike="noStrike" cap="none" normalizeH="0" baseline="0" dirty="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00"/>
                          </a:solidFill>
                          <a:effectLst/>
                          <a:latin typeface="Arial" charset="0"/>
                          <a:ea typeface="ＭＳ Ｐゴシック" charset="0"/>
                          <a:cs typeface="Times" charset="0"/>
                        </a:rPr>
                        <a:t>of the</a:t>
                      </a:r>
                      <a:endParaRPr kumimoji="0" lang="en-US" sz="1800" b="0" i="0" u="none" strike="noStrike" cap="none" normalizeH="0" baseline="0" dirty="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00"/>
                          </a:solidFill>
                          <a:effectLst/>
                          <a:latin typeface="Arial" charset="0"/>
                          <a:ea typeface="ＭＳ Ｐゴシック" charset="0"/>
                          <a:cs typeface="Times" charset="0"/>
                        </a:rPr>
                        <a:t>Son</a:t>
                      </a:r>
                      <a:r>
                        <a:rPr kumimoji="0" lang="fr-FR" altLang="ja-JP" sz="1700" b="1" i="0" u="none" strike="noStrike" cap="none" normalizeH="0" baseline="0" dirty="0">
                          <a:ln>
                            <a:noFill/>
                          </a:ln>
                          <a:solidFill>
                            <a:srgbClr val="000000"/>
                          </a:solidFill>
                          <a:effectLst/>
                          <a:latin typeface="Arial" charset="0"/>
                          <a:ea typeface="ＭＳ Ｐゴシック" charset="0"/>
                          <a:cs typeface="Times" charset="0"/>
                        </a:rPr>
                        <a:t>'</a:t>
                      </a:r>
                      <a:r>
                        <a:rPr kumimoji="0" lang="en-US" altLang="ja-JP" sz="1700" b="1" i="0" u="none" strike="noStrike" cap="none" normalizeH="0" baseline="0" dirty="0">
                          <a:ln>
                            <a:noFill/>
                          </a:ln>
                          <a:solidFill>
                            <a:srgbClr val="000000"/>
                          </a:solidFill>
                          <a:effectLst/>
                          <a:latin typeface="Arial" charset="0"/>
                          <a:ea typeface="ＭＳ Ｐゴシック" charset="0"/>
                          <a:cs typeface="Times" charset="0"/>
                        </a:rPr>
                        <a:t>s Disciples</a:t>
                      </a:r>
                      <a:endParaRPr kumimoji="0" lang="en-US" sz="1800" b="0" i="0" u="none" strike="noStrike" cap="none" normalizeH="0" baseline="0" dirty="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Passion &amp; Resurrection</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Adequacy </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extLst>
                  <a:ext uri="{0D108BD9-81ED-4DB2-BD59-A6C34878D82A}">
                    <a16:rowId xmlns:a16="http://schemas.microsoft.com/office/drawing/2014/main" val="10001"/>
                  </a:ext>
                </a:extLst>
              </a:tr>
              <a:tr h="45397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1:1-18</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1:19–12:50</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13–17</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18–20</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21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45238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Prologue</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90"/>
                          </a:solidFill>
                          <a:effectLst/>
                          <a:latin typeface="Arial" charset="0"/>
                          <a:ea typeface="ＭＳ Ｐゴシック" charset="0"/>
                          <a:cs typeface="Times" charset="0"/>
                        </a:rPr>
                        <a:t>Public </a:t>
                      </a:r>
                      <a:endParaRPr kumimoji="0" lang="en-US" sz="1800" b="0" i="0" u="none" strike="noStrike" cap="none" normalizeH="0" baseline="0">
                        <a:ln>
                          <a:noFill/>
                        </a:ln>
                        <a:solidFill>
                          <a:srgbClr val="00009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800000"/>
                          </a:solidFill>
                          <a:effectLst/>
                          <a:latin typeface="Arial" charset="0"/>
                          <a:ea typeface="ＭＳ Ｐゴシック" charset="0"/>
                          <a:cs typeface="Times" charset="0"/>
                        </a:rPr>
                        <a:t>Private </a:t>
                      </a:r>
                      <a:endParaRPr kumimoji="0" lang="en-US" sz="1800" b="0" i="0" u="none" strike="noStrike" cap="none" normalizeH="0" baseline="0">
                        <a:ln>
                          <a:noFill/>
                        </a:ln>
                        <a:solidFill>
                          <a:srgbClr val="8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90"/>
                          </a:solidFill>
                          <a:effectLst/>
                          <a:latin typeface="Arial" charset="0"/>
                          <a:ea typeface="ＭＳ Ｐゴシック" charset="0"/>
                          <a:cs typeface="Times" charset="0"/>
                        </a:rPr>
                        <a:t>Public </a:t>
                      </a:r>
                      <a:endParaRPr kumimoji="0" lang="en-US" sz="1800" b="0" i="0" u="none" strike="noStrike" cap="none" normalizeH="0" baseline="0">
                        <a:ln>
                          <a:noFill/>
                        </a:ln>
                        <a:solidFill>
                          <a:srgbClr val="00009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800000"/>
                          </a:solidFill>
                          <a:effectLst/>
                          <a:latin typeface="Arial" charset="0"/>
                          <a:ea typeface="ＭＳ Ｐゴシック" charset="0"/>
                          <a:cs typeface="Times" charset="0"/>
                        </a:rPr>
                        <a:t>Private </a:t>
                      </a:r>
                      <a:endParaRPr kumimoji="0" lang="en-US" sz="1800" b="0" i="0" u="none" strike="noStrike" cap="none" normalizeH="0" baseline="0">
                        <a:ln>
                          <a:noFill/>
                        </a:ln>
                        <a:solidFill>
                          <a:srgbClr val="8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3"/>
                  </a:ext>
                </a:extLst>
              </a:tr>
              <a:tr h="110794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Incarnation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 Signs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Received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1:19–4:54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5 Signs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Rejected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5–12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Upper Room Discourse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(no signs)</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Ultimate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Sign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Last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Sign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110794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Eternity Past</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Fall </a:t>
                      </a:r>
                      <a:r>
                        <a:rPr kumimoji="0" lang="en-US" sz="1400" b="1" i="0" u="none" strike="noStrike" cap="none" normalizeH="0" baseline="0">
                          <a:ln>
                            <a:noFill/>
                          </a:ln>
                          <a:solidFill>
                            <a:srgbClr val="000000"/>
                          </a:solidFill>
                          <a:effectLst/>
                          <a:latin typeface="Arial" charset="0"/>
                          <a:ea typeface="ＭＳ Ｐゴシック" charset="0"/>
                          <a:cs typeface="Times" charset="0"/>
                        </a:rPr>
                        <a:t>AD</a:t>
                      </a:r>
                      <a:r>
                        <a:rPr kumimoji="0" lang="en-US" sz="1700" b="1" i="0" u="none" strike="noStrike" cap="none" normalizeH="0" baseline="0">
                          <a:ln>
                            <a:noFill/>
                          </a:ln>
                          <a:solidFill>
                            <a:srgbClr val="000000"/>
                          </a:solidFill>
                          <a:effectLst/>
                          <a:latin typeface="Arial" charset="0"/>
                          <a:ea typeface="ＭＳ Ｐゴシック" charset="0"/>
                          <a:cs typeface="Times" charset="0"/>
                        </a:rPr>
                        <a:t> 29-</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Monday,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30 March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Thursday,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Friday,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3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Sunday,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5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May,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AD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5"/>
                  </a:ext>
                </a:extLst>
              </a:tr>
              <a:tr h="858738">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900" b="1" i="0" u="none" strike="noStrike" cap="none" normalizeH="0" baseline="0">
                          <a:ln>
                            <a:noFill/>
                          </a:ln>
                          <a:solidFill>
                            <a:srgbClr val="000000"/>
                          </a:solidFill>
                          <a:effectLst/>
                          <a:latin typeface="Arial" charset="0"/>
                          <a:ea typeface="ＭＳ Ｐゴシック" charset="0"/>
                          <a:cs typeface="Times" charset="0"/>
                        </a:rPr>
                        <a:t>Ephesus (</a:t>
                      </a:r>
                      <a:r>
                        <a:rPr kumimoji="0" lang="en-US" sz="1600" b="1" i="0" u="none" strike="noStrike" cap="none" normalizeH="0" baseline="0">
                          <a:ln>
                            <a:noFill/>
                          </a:ln>
                          <a:solidFill>
                            <a:srgbClr val="000000"/>
                          </a:solidFill>
                          <a:effectLst/>
                          <a:latin typeface="Arial" charset="0"/>
                          <a:ea typeface="ＭＳ Ｐゴシック" charset="0"/>
                          <a:cs typeface="Times" charset="0"/>
                        </a:rPr>
                        <a:t>AD</a:t>
                      </a:r>
                      <a:r>
                        <a:rPr kumimoji="0" lang="en-US" sz="1900" b="1" i="0" u="none" strike="noStrike" cap="none" normalizeH="0" baseline="0">
                          <a:ln>
                            <a:noFill/>
                          </a:ln>
                          <a:solidFill>
                            <a:srgbClr val="000000"/>
                          </a:solidFill>
                          <a:effectLst/>
                          <a:latin typeface="Arial" charset="0"/>
                          <a:ea typeface="ＭＳ Ｐゴシック" charset="0"/>
                          <a:cs typeface="Times" charset="0"/>
                        </a:rPr>
                        <a:t> 65-69)</a:t>
                      </a: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309282">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horzOverflow="overflow">
                    <a:lnL>
                      <a:noFill/>
                    </a:lnL>
                    <a:lnR>
                      <a:noFill/>
                    </a:lnR>
                    <a:lnT>
                      <a:noFill/>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bl>
          </a:graphicData>
        </a:graphic>
      </p:graphicFrame>
      <p:sp>
        <p:nvSpPr>
          <p:cNvPr id="449571" name="Rectangle 1079"/>
          <p:cNvSpPr>
            <a:spLocks noGrp="1" noChangeArrowheads="1"/>
          </p:cNvSpPr>
          <p:nvPr>
            <p:ph type="title" idx="4294967295"/>
          </p:nvPr>
        </p:nvSpPr>
        <p:spPr>
          <a:xfrm>
            <a:off x="685800" y="76200"/>
            <a:ext cx="7772400" cy="4572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sz="3200">
                <a:effectLst/>
                <a:latin typeface="Arial" charset="0"/>
                <a:ea typeface="ＭＳ Ｐゴシック" charset="0"/>
                <a:cs typeface="ＭＳ Ｐゴシック" charset="0"/>
              </a:rPr>
              <a:t>Overview of John</a:t>
            </a:r>
            <a:r>
              <a:rPr lang="fr-FR" altLang="ja-JP" sz="3200">
                <a:effectLst/>
                <a:latin typeface="Arial" charset="0"/>
                <a:ea typeface="ＭＳ Ｐゴシック" charset="0"/>
                <a:cs typeface="ＭＳ Ｐゴシック" charset="0"/>
              </a:rPr>
              <a:t>'</a:t>
            </a:r>
            <a:r>
              <a:rPr lang="en-US" altLang="ja-JP" sz="3200">
                <a:effectLst/>
                <a:latin typeface="Arial" charset="0"/>
                <a:ea typeface="ＭＳ Ｐゴシック" charset="0"/>
                <a:cs typeface="ＭＳ Ｐゴシック" charset="0"/>
              </a:rPr>
              <a:t>s Gospel</a:t>
            </a:r>
            <a:endParaRPr lang="en-US" sz="5400">
              <a:effectLst/>
              <a:latin typeface="Arial" charset="0"/>
              <a:ea typeface="ＭＳ Ｐゴシック" charset="0"/>
              <a:cs typeface="ＭＳ Ｐゴシック" charset="0"/>
            </a:endParaRPr>
          </a:p>
        </p:txBody>
      </p:sp>
      <p:sp>
        <p:nvSpPr>
          <p:cNvPr id="449572" name="Text Box 3"/>
          <p:cNvSpPr txBox="1">
            <a:spLocks noChangeArrowheads="1"/>
          </p:cNvSpPr>
          <p:nvPr/>
        </p:nvSpPr>
        <p:spPr bwMode="auto">
          <a:xfrm>
            <a:off x="8426483" y="76223"/>
            <a:ext cx="697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latin typeface="Arial" charset="0"/>
              </a:rPr>
              <a:t>107</a:t>
            </a: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17"/>
          <p:cNvSpPr>
            <a:spLocks noChangeArrowheads="1"/>
          </p:cNvSpPr>
          <p:nvPr/>
        </p:nvSpPr>
        <p:spPr bwMode="auto">
          <a:xfrm>
            <a:off x="0" y="0"/>
            <a:ext cx="9144000" cy="6858000"/>
          </a:xfrm>
          <a:prstGeom prst="rect">
            <a:avLst/>
          </a:prstGeom>
          <a:solidFill>
            <a:srgbClr val="660066"/>
          </a:solidFill>
          <a:ln w="12700" cap="sq">
            <a:solidFill>
              <a:schemeClr val="tx1"/>
            </a:solidFill>
            <a:round/>
            <a:headEnd type="none" w="sm" len="sm"/>
            <a:tailEnd type="none" w="sm" len="sm"/>
          </a:ln>
        </p:spPr>
        <p:txBody>
          <a:bodyPr wrap="none" lIns="90993" tIns="45499" rIns="90993" bIns="45499"/>
          <a:lstStyle/>
          <a:p>
            <a:endParaRPr lang="en-US"/>
          </a:p>
        </p:txBody>
      </p:sp>
      <p:sp>
        <p:nvSpPr>
          <p:cNvPr id="451586" name="Text Box 3"/>
          <p:cNvSpPr txBox="1">
            <a:spLocks noChangeArrowheads="1"/>
          </p:cNvSpPr>
          <p:nvPr/>
        </p:nvSpPr>
        <p:spPr bwMode="auto">
          <a:xfrm>
            <a:off x="8393132" y="76223"/>
            <a:ext cx="68029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latin typeface="Arial" charset="0"/>
                <a:cs typeface="Arial" charset="0"/>
              </a:rPr>
              <a:t>113</a:t>
            </a:r>
          </a:p>
        </p:txBody>
      </p:sp>
      <p:sp>
        <p:nvSpPr>
          <p:cNvPr id="34820" name="Text Box 4"/>
          <p:cNvSpPr txBox="1">
            <a:spLocks noChangeArrowheads="1"/>
          </p:cNvSpPr>
          <p:nvPr/>
        </p:nvSpPr>
        <p:spPr bwMode="auto">
          <a:xfrm>
            <a:off x="456741" y="1143012"/>
            <a:ext cx="4698399" cy="523059"/>
          </a:xfrm>
          <a:prstGeom prst="rect">
            <a:avLst/>
          </a:prstGeom>
          <a:noFill/>
          <a:ln w="12700" cap="sq">
            <a:noFill/>
            <a:miter lim="800000"/>
            <a:headEnd type="none" w="sm" len="sm"/>
            <a:tailEnd type="none" w="sm" len="sm"/>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sz="2800" b="1">
                <a:solidFill>
                  <a:srgbClr val="FFFFFF"/>
                </a:solidFill>
                <a:effectLst>
                  <a:outerShdw blurRad="38100" dist="38100" dir="2700000" algn="tl">
                    <a:srgbClr val="000000"/>
                  </a:outerShdw>
                </a:effectLst>
                <a:latin typeface="Arial" charset="0"/>
                <a:cs typeface="Arial" charset="0"/>
              </a:rPr>
              <a:t>1:1-18	Prologue: Deity</a:t>
            </a:r>
          </a:p>
        </p:txBody>
      </p:sp>
      <p:sp>
        <p:nvSpPr>
          <p:cNvPr id="34821" name="Text Box 5"/>
          <p:cNvSpPr txBox="1">
            <a:spLocks noChangeArrowheads="1"/>
          </p:cNvSpPr>
          <p:nvPr/>
        </p:nvSpPr>
        <p:spPr bwMode="auto">
          <a:xfrm>
            <a:off x="457200" y="2209800"/>
            <a:ext cx="7467600" cy="958096"/>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2800" b="1">
                <a:solidFill>
                  <a:srgbClr val="FFFFFF"/>
                </a:solidFill>
                <a:effectLst>
                  <a:outerShdw blurRad="38100" dist="38100" dir="2700000" algn="tl">
                    <a:srgbClr val="000000"/>
                  </a:outerShdw>
                </a:effectLst>
                <a:latin typeface="Arial" charset="0"/>
                <a:cs typeface="Arial" charset="0"/>
              </a:rPr>
              <a:t>1:19</a:t>
            </a:r>
            <a:r>
              <a:rPr lang="en-US" sz="2800" b="1">
                <a:solidFill>
                  <a:srgbClr val="FFFFFF"/>
                </a:solidFill>
                <a:effectLst>
                  <a:outerShdw blurRad="38100" dist="38100" dir="2700000" algn="tl">
                    <a:srgbClr val="000000"/>
                  </a:outerShdw>
                </a:effectLst>
                <a:latin typeface="Arial" charset="0"/>
                <a:ea typeface="SimSun" charset="0"/>
                <a:cs typeface="SimSun" charset="0"/>
              </a:rPr>
              <a:t>–</a:t>
            </a:r>
            <a:r>
              <a:rPr lang="en-US" sz="2800" b="1">
                <a:solidFill>
                  <a:srgbClr val="FFFFFF"/>
                </a:solidFill>
                <a:effectLst>
                  <a:outerShdw blurRad="38100" dist="38100" dir="2700000" algn="tl">
                    <a:srgbClr val="000000"/>
                  </a:outerShdw>
                </a:effectLst>
                <a:latin typeface="Arial" charset="0"/>
                <a:cs typeface="Arial" charset="0"/>
              </a:rPr>
              <a:t>12:50  </a:t>
            </a:r>
            <a:r>
              <a:rPr lang="en-US" altLang="zh-CN" sz="2800" b="1" i="1">
                <a:solidFill>
                  <a:srgbClr val="FFFFFF"/>
                </a:solidFill>
                <a:effectLst>
                  <a:outerShdw blurRad="38100" dist="38100" dir="2700000" algn="tl">
                    <a:srgbClr val="000000"/>
                  </a:outerShdw>
                </a:effectLst>
                <a:latin typeface="Arial" charset="0"/>
                <a:cs typeface="Arial" charset="0"/>
              </a:rPr>
              <a:t>Public</a:t>
            </a:r>
            <a:r>
              <a:rPr lang="en-US" altLang="zh-CN" sz="2800" b="1">
                <a:solidFill>
                  <a:srgbClr val="FFFFFF"/>
                </a:solidFill>
                <a:effectLst>
                  <a:outerShdw blurRad="38100" dist="38100" dir="2700000" algn="tl">
                    <a:srgbClr val="000000"/>
                  </a:outerShdw>
                </a:effectLst>
                <a:latin typeface="Arial" charset="0"/>
                <a:cs typeface="Arial" charset="0"/>
              </a:rPr>
              <a:t> Revelation through </a:t>
            </a:r>
          </a:p>
          <a:p>
            <a:pPr algn="ctr" eaLnBrk="1" hangingPunct="1">
              <a:defRPr/>
            </a:pPr>
            <a:r>
              <a:rPr lang="en-US" altLang="zh-CN" sz="2800" b="1">
                <a:solidFill>
                  <a:srgbClr val="FFFFFF"/>
                </a:solidFill>
                <a:effectLst>
                  <a:outerShdw blurRad="38100" dist="38100" dir="2700000" algn="tl">
                    <a:srgbClr val="000000"/>
                  </a:outerShdw>
                </a:effectLst>
                <a:latin typeface="Arial" charset="0"/>
                <a:cs typeface="Arial" charset="0"/>
              </a:rPr>
              <a:t>7 Signs  and 8 Discourses</a:t>
            </a:r>
          </a:p>
        </p:txBody>
      </p:sp>
      <p:sp>
        <p:nvSpPr>
          <p:cNvPr id="34823" name="Text Box 7"/>
          <p:cNvSpPr txBox="1">
            <a:spLocks noChangeArrowheads="1"/>
          </p:cNvSpPr>
          <p:nvPr/>
        </p:nvSpPr>
        <p:spPr bwMode="auto">
          <a:xfrm>
            <a:off x="456924" y="4735533"/>
            <a:ext cx="6899873" cy="523059"/>
          </a:xfrm>
          <a:prstGeom prst="rect">
            <a:avLst/>
          </a:prstGeom>
          <a:noFill/>
          <a:ln w="12700" cap="sq">
            <a:noFill/>
            <a:miter lim="800000"/>
            <a:headEnd type="none" w="sm" len="sm"/>
            <a:tailEnd type="none" w="sm" len="sm"/>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sz="2800" b="1">
                <a:solidFill>
                  <a:srgbClr val="FFFFFF"/>
                </a:solidFill>
                <a:effectLst>
                  <a:outerShdw blurRad="38100" dist="38100" dir="2700000" algn="tl">
                    <a:srgbClr val="000000"/>
                  </a:outerShdw>
                </a:effectLst>
                <a:latin typeface="Arial" charset="0"/>
                <a:cs typeface="Arial" charset="0"/>
              </a:rPr>
              <a:t>18–20	</a:t>
            </a:r>
            <a:r>
              <a:rPr lang="en-US" altLang="zh-CN" sz="2800" b="1" i="1">
                <a:solidFill>
                  <a:srgbClr val="FFFFFF"/>
                </a:solidFill>
                <a:effectLst>
                  <a:outerShdw blurRad="38100" dist="38100" dir="2700000" algn="tl">
                    <a:srgbClr val="000000"/>
                  </a:outerShdw>
                </a:effectLst>
                <a:latin typeface="Arial" charset="0"/>
                <a:cs typeface="Arial" charset="0"/>
              </a:rPr>
              <a:t>Public</a:t>
            </a:r>
            <a:r>
              <a:rPr lang="en-US" altLang="zh-CN" sz="2800" b="1">
                <a:solidFill>
                  <a:srgbClr val="FFFFFF"/>
                </a:solidFill>
                <a:effectLst>
                  <a:outerShdw blurRad="38100" dist="38100" dir="2700000" algn="tl">
                    <a:srgbClr val="000000"/>
                  </a:outerShdw>
                </a:effectLst>
                <a:latin typeface="Arial" charset="0"/>
                <a:cs typeface="Arial" charset="0"/>
              </a:rPr>
              <a:t> Passion/Resurrection </a:t>
            </a:r>
            <a:endParaRPr lang="en-US" sz="2800" b="1">
              <a:solidFill>
                <a:srgbClr val="FFFFFF"/>
              </a:solidFill>
              <a:effectLst>
                <a:outerShdw blurRad="38100" dist="38100" dir="2700000" algn="tl">
                  <a:srgbClr val="000000"/>
                </a:outerShdw>
              </a:effectLst>
              <a:latin typeface="Arial" charset="0"/>
              <a:cs typeface="Arial" charset="0"/>
            </a:endParaRPr>
          </a:p>
        </p:txBody>
      </p:sp>
      <p:sp>
        <p:nvSpPr>
          <p:cNvPr id="34824" name="Text Box 8"/>
          <p:cNvSpPr txBox="1">
            <a:spLocks noChangeArrowheads="1"/>
          </p:cNvSpPr>
          <p:nvPr/>
        </p:nvSpPr>
        <p:spPr bwMode="auto">
          <a:xfrm>
            <a:off x="1620610" y="5791220"/>
            <a:ext cx="6455290" cy="523059"/>
          </a:xfrm>
          <a:prstGeom prst="rect">
            <a:avLst/>
          </a:prstGeom>
          <a:noFill/>
          <a:ln w="12700" cap="sq">
            <a:noFill/>
            <a:miter lim="800000"/>
            <a:headEnd type="none" w="sm" len="sm"/>
            <a:tailEnd type="none" w="sm" len="sm"/>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sz="2800" b="1">
                <a:solidFill>
                  <a:srgbClr val="FFFFFF"/>
                </a:solidFill>
                <a:effectLst>
                  <a:outerShdw blurRad="38100" dist="38100" dir="2700000" algn="tl">
                    <a:srgbClr val="000000"/>
                  </a:outerShdw>
                </a:effectLst>
                <a:latin typeface="Arial" charset="0"/>
                <a:cs typeface="Arial" charset="0"/>
              </a:rPr>
              <a:t>21	      </a:t>
            </a:r>
            <a:r>
              <a:rPr lang="en-US" altLang="zh-CN" sz="2800" b="1" i="1">
                <a:solidFill>
                  <a:srgbClr val="FFFFFF"/>
                </a:solidFill>
                <a:effectLst>
                  <a:outerShdw blurRad="38100" dist="38100" dir="2700000" algn="tl">
                    <a:srgbClr val="000000"/>
                  </a:outerShdw>
                </a:effectLst>
                <a:latin typeface="Arial" charset="0"/>
                <a:cs typeface="Arial" charset="0"/>
              </a:rPr>
              <a:t>Private</a:t>
            </a:r>
            <a:r>
              <a:rPr lang="en-US" altLang="zh-CN" sz="2800" b="1">
                <a:solidFill>
                  <a:srgbClr val="FFFFFF"/>
                </a:solidFill>
                <a:effectLst>
                  <a:outerShdw blurRad="38100" dist="38100" dir="2700000" algn="tl">
                    <a:srgbClr val="000000"/>
                  </a:outerShdw>
                </a:effectLst>
                <a:latin typeface="Arial" charset="0"/>
                <a:cs typeface="Arial" charset="0"/>
              </a:rPr>
              <a:t> Epilogue: Adequacy</a:t>
            </a:r>
            <a:endParaRPr lang="en-US" sz="2800" b="1">
              <a:solidFill>
                <a:srgbClr val="FFFFFF"/>
              </a:solidFill>
              <a:effectLst>
                <a:outerShdw blurRad="38100" dist="38100" dir="2700000" algn="tl">
                  <a:srgbClr val="000000"/>
                </a:outerShdw>
              </a:effectLst>
              <a:latin typeface="Arial" charset="0"/>
              <a:cs typeface="Arial" charset="0"/>
            </a:endParaRPr>
          </a:p>
        </p:txBody>
      </p:sp>
      <p:grpSp>
        <p:nvGrpSpPr>
          <p:cNvPr id="2" name="Group 16"/>
          <p:cNvGrpSpPr>
            <a:grpSpLocks/>
          </p:cNvGrpSpPr>
          <p:nvPr/>
        </p:nvGrpSpPr>
        <p:grpSpPr bwMode="auto">
          <a:xfrm>
            <a:off x="2209800" y="2209800"/>
            <a:ext cx="1600200" cy="3048000"/>
            <a:chOff x="1344" y="1392"/>
            <a:chExt cx="1104" cy="1920"/>
          </a:xfrm>
        </p:grpSpPr>
        <p:sp>
          <p:nvSpPr>
            <p:cNvPr id="451595" name="AutoShape 9"/>
            <p:cNvSpPr>
              <a:spLocks noChangeArrowheads="1"/>
            </p:cNvSpPr>
            <p:nvPr/>
          </p:nvSpPr>
          <p:spPr bwMode="auto">
            <a:xfrm>
              <a:off x="1824" y="1680"/>
              <a:ext cx="240" cy="1248"/>
            </a:xfrm>
            <a:prstGeom prst="upDownArrow">
              <a:avLst>
                <a:gd name="adj1" fmla="val 50000"/>
                <a:gd name="adj2" fmla="val 104000"/>
              </a:avLst>
            </a:prstGeom>
            <a:solidFill>
              <a:schemeClr val="hlink"/>
            </a:solidFill>
            <a:ln w="12700" cap="sq">
              <a:solidFill>
                <a:schemeClr val="tx1"/>
              </a:solidFill>
              <a:miter lim="800000"/>
              <a:headEnd type="none" w="sm" len="sm"/>
              <a:tailEnd type="none" w="sm" len="sm"/>
            </a:ln>
          </p:spPr>
          <p:txBody>
            <a:bodyPr wrap="none" anchor="ctr"/>
            <a:lstStyle/>
            <a:p>
              <a:endParaRPr lang="en-US"/>
            </a:p>
          </p:txBody>
        </p:sp>
        <p:sp>
          <p:nvSpPr>
            <p:cNvPr id="451596" name="Oval 11"/>
            <p:cNvSpPr>
              <a:spLocks noChangeArrowheads="1"/>
            </p:cNvSpPr>
            <p:nvPr/>
          </p:nvSpPr>
          <p:spPr bwMode="auto">
            <a:xfrm>
              <a:off x="1440" y="1392"/>
              <a:ext cx="1008" cy="336"/>
            </a:xfrm>
            <a:prstGeom prst="ellipse">
              <a:avLst/>
            </a:prstGeom>
            <a:noFill/>
            <a:ln w="57150" cap="sq">
              <a:solidFill>
                <a:schemeClr val="hlink"/>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51597" name="Oval 13"/>
            <p:cNvSpPr>
              <a:spLocks noChangeArrowheads="1"/>
            </p:cNvSpPr>
            <p:nvPr/>
          </p:nvSpPr>
          <p:spPr bwMode="auto">
            <a:xfrm>
              <a:off x="1344" y="2976"/>
              <a:ext cx="1008" cy="336"/>
            </a:xfrm>
            <a:prstGeom prst="ellipse">
              <a:avLst/>
            </a:prstGeom>
            <a:noFill/>
            <a:ln w="57150" cap="sq">
              <a:solidFill>
                <a:schemeClr val="hlink"/>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34822" name="Text Box 6"/>
          <p:cNvSpPr txBox="1">
            <a:spLocks noChangeArrowheads="1"/>
          </p:cNvSpPr>
          <p:nvPr/>
        </p:nvSpPr>
        <p:spPr bwMode="auto">
          <a:xfrm>
            <a:off x="1620838" y="3679886"/>
            <a:ext cx="6989762" cy="523875"/>
          </a:xfrm>
          <a:prstGeom prst="rect">
            <a:avLst/>
          </a:prstGeom>
          <a:noFill/>
          <a:ln w="12700" cap="sq">
            <a:noFill/>
            <a:miter lim="800000"/>
            <a:headEnd type="none" w="sm" len="sm"/>
            <a:tailEnd type="none" w="sm" len="sm"/>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sz="2800" b="1">
                <a:solidFill>
                  <a:srgbClr val="FFFFFF"/>
                </a:solidFill>
                <a:effectLst>
                  <a:outerShdw blurRad="38100" dist="38100" dir="2700000" algn="tl">
                    <a:srgbClr val="000000"/>
                  </a:outerShdw>
                </a:effectLst>
                <a:latin typeface="Arial" charset="0"/>
                <a:cs typeface="Arial" charset="0"/>
              </a:rPr>
              <a:t>13–17    </a:t>
            </a:r>
            <a:r>
              <a:rPr lang="en-US" altLang="zh-CN" sz="2800" b="1" i="1">
                <a:solidFill>
                  <a:srgbClr val="FFFFFF"/>
                </a:solidFill>
                <a:effectLst>
                  <a:outerShdw blurRad="38100" dist="38100" dir="2700000" algn="tl">
                    <a:srgbClr val="000000"/>
                  </a:outerShdw>
                </a:effectLst>
                <a:latin typeface="Arial" charset="0"/>
                <a:cs typeface="Arial" charset="0"/>
              </a:rPr>
              <a:t>Private</a:t>
            </a:r>
            <a:r>
              <a:rPr lang="en-US" altLang="zh-CN" sz="2800" b="1">
                <a:solidFill>
                  <a:srgbClr val="FFFFFF"/>
                </a:solidFill>
                <a:effectLst>
                  <a:outerShdw blurRad="38100" dist="38100" dir="2700000" algn="tl">
                    <a:srgbClr val="000000"/>
                  </a:outerShdw>
                </a:effectLst>
                <a:latin typeface="Arial" charset="0"/>
                <a:cs typeface="Arial" charset="0"/>
              </a:rPr>
              <a:t> Preparation of Disciples </a:t>
            </a:r>
            <a:endParaRPr lang="en-US" sz="2800" b="1">
              <a:solidFill>
                <a:srgbClr val="FFFFFF"/>
              </a:solidFill>
              <a:effectLst>
                <a:outerShdw blurRad="38100" dist="38100" dir="2700000" algn="tl">
                  <a:srgbClr val="000000"/>
                </a:outerShdw>
              </a:effectLst>
              <a:latin typeface="Arial" charset="0"/>
              <a:cs typeface="Arial" charset="0"/>
            </a:endParaRPr>
          </a:p>
        </p:txBody>
      </p:sp>
      <p:grpSp>
        <p:nvGrpSpPr>
          <p:cNvPr id="3" name="Group 17"/>
          <p:cNvGrpSpPr>
            <a:grpSpLocks/>
          </p:cNvGrpSpPr>
          <p:nvPr/>
        </p:nvGrpSpPr>
        <p:grpSpPr bwMode="auto">
          <a:xfrm>
            <a:off x="2895600" y="3657600"/>
            <a:ext cx="1676400" cy="2667000"/>
            <a:chOff x="1824" y="2304"/>
            <a:chExt cx="1056" cy="1680"/>
          </a:xfrm>
          <a:solidFill>
            <a:srgbClr val="FFFF00"/>
          </a:solidFill>
        </p:grpSpPr>
        <p:sp>
          <p:nvSpPr>
            <p:cNvPr id="280587" name="AutoShape 10"/>
            <p:cNvSpPr>
              <a:spLocks noChangeArrowheads="1"/>
            </p:cNvSpPr>
            <p:nvPr/>
          </p:nvSpPr>
          <p:spPr bwMode="auto">
            <a:xfrm>
              <a:off x="2256" y="2544"/>
              <a:ext cx="240" cy="1248"/>
            </a:xfrm>
            <a:prstGeom prst="upDownArrow">
              <a:avLst>
                <a:gd name="adj1" fmla="val 50000"/>
                <a:gd name="adj2" fmla="val 104000"/>
              </a:avLst>
            </a:prstGeom>
            <a:grpFill/>
            <a:ln w="12700" cap="sq">
              <a:solidFill>
                <a:schemeClr val="bg2"/>
              </a:solidFill>
              <a:miter lim="800000"/>
              <a:headEnd type="none" w="sm" len="sm"/>
              <a:tailEnd type="none" w="sm" len="sm"/>
            </a:ln>
          </p:spPr>
          <p:txBody>
            <a:bodyPr wrap="none" anchor="ctr"/>
            <a:lstStyle/>
            <a:p>
              <a:pPr>
                <a:defRPr/>
              </a:pPr>
              <a:endParaRPr lang="en-US">
                <a:ea typeface="ＭＳ Ｐゴシック" charset="-128"/>
                <a:cs typeface="ＭＳ Ｐゴシック" charset="-128"/>
              </a:endParaRPr>
            </a:p>
          </p:txBody>
        </p:sp>
        <p:sp>
          <p:nvSpPr>
            <p:cNvPr id="280588" name="Oval 14"/>
            <p:cNvSpPr>
              <a:spLocks noChangeArrowheads="1"/>
            </p:cNvSpPr>
            <p:nvPr/>
          </p:nvSpPr>
          <p:spPr bwMode="auto">
            <a:xfrm>
              <a:off x="1824" y="2304"/>
              <a:ext cx="1008" cy="336"/>
            </a:xfrm>
            <a:prstGeom prst="ellipse">
              <a:avLst/>
            </a:prstGeom>
            <a:noFill/>
            <a:ln w="57150" cap="sq">
              <a:solidFill>
                <a:srgbClr val="FFFF00"/>
              </a:solidFill>
              <a:round/>
              <a:headEnd type="none" w="sm" len="sm"/>
              <a:tailEnd type="none" w="sm" len="sm"/>
            </a:ln>
          </p:spPr>
          <p:txBody>
            <a:bodyPr wrap="none" anchor="ctr"/>
            <a:lstStyle/>
            <a:p>
              <a:pPr>
                <a:defRPr/>
              </a:pPr>
              <a:endParaRPr lang="en-US" dirty="0">
                <a:solidFill>
                  <a:srgbClr val="FFFF00"/>
                </a:solidFill>
                <a:ea typeface="ＭＳ Ｐゴシック" charset="-128"/>
                <a:cs typeface="ＭＳ Ｐゴシック" charset="-128"/>
              </a:endParaRPr>
            </a:p>
          </p:txBody>
        </p:sp>
        <p:sp>
          <p:nvSpPr>
            <p:cNvPr id="280589" name="Oval 15"/>
            <p:cNvSpPr>
              <a:spLocks noChangeArrowheads="1"/>
            </p:cNvSpPr>
            <p:nvPr/>
          </p:nvSpPr>
          <p:spPr bwMode="auto">
            <a:xfrm>
              <a:off x="1872" y="3648"/>
              <a:ext cx="1008" cy="336"/>
            </a:xfrm>
            <a:prstGeom prst="ellipse">
              <a:avLst/>
            </a:prstGeom>
            <a:noFill/>
            <a:ln w="57150" cap="sq">
              <a:solidFill>
                <a:srgbClr val="FFFF00"/>
              </a:solidFill>
              <a:round/>
              <a:headEnd type="none" w="sm" len="sm"/>
              <a:tailEnd type="none" w="sm" len="sm"/>
            </a:ln>
          </p:spPr>
          <p:txBody>
            <a:bodyPr wrap="none" anchor="ctr"/>
            <a:lstStyle/>
            <a:p>
              <a:pPr>
                <a:defRPr/>
              </a:pPr>
              <a:endParaRPr lang="en-US">
                <a:ea typeface="ＭＳ Ｐゴシック" charset="-128"/>
                <a:cs typeface="ＭＳ Ｐゴシック" charset="-128"/>
              </a:endParaRPr>
            </a:p>
          </p:txBody>
        </p:sp>
      </p:grpSp>
      <p:sp>
        <p:nvSpPr>
          <p:cNvPr id="17" name="Title 16"/>
          <p:cNvSpPr>
            <a:spLocks noGrp="1"/>
          </p:cNvSpPr>
          <p:nvPr>
            <p:ph type="title" idx="4294967295"/>
          </p:nvPr>
        </p:nvSpPr>
        <p:spPr>
          <a:xfrm>
            <a:off x="685800" y="0"/>
            <a:ext cx="7772400" cy="762000"/>
          </a:xfrm>
        </p:spPr>
        <p:txBody>
          <a:bodyPr/>
          <a:lstStyle/>
          <a:p>
            <a:pPr>
              <a:defRPr/>
            </a:pPr>
            <a:r>
              <a:rPr lang="en-US">
                <a:latin typeface="Arial" charset="0"/>
                <a:ea typeface="ＭＳ Ｐゴシック" charset="0"/>
                <a:cs typeface="ＭＳ Ｐゴシック" charset="0"/>
              </a:rPr>
              <a:t>Synthesis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4820"/>
                                        </p:tgtEl>
                                        <p:attrNameLst>
                                          <p:attrName>style.visibility</p:attrName>
                                        </p:attrNameLst>
                                      </p:cBhvr>
                                      <p:to>
                                        <p:strVal val="visible"/>
                                      </p:to>
                                    </p:set>
                                    <p:anim calcmode="lin" valueType="num">
                                      <p:cBhvr additive="base">
                                        <p:cTn id="7" dur="500" fill="hold"/>
                                        <p:tgtEl>
                                          <p:spTgt spid="34820"/>
                                        </p:tgtEl>
                                        <p:attrNameLst>
                                          <p:attrName>ppt_x</p:attrName>
                                        </p:attrNameLst>
                                      </p:cBhvr>
                                      <p:tavLst>
                                        <p:tav tm="0">
                                          <p:val>
                                            <p:strVal val="#ppt_x"/>
                                          </p:val>
                                        </p:tav>
                                        <p:tav tm="100000">
                                          <p:val>
                                            <p:strVal val="#ppt_x"/>
                                          </p:val>
                                        </p:tav>
                                      </p:tavLst>
                                    </p:anim>
                                    <p:anim calcmode="lin" valueType="num">
                                      <p:cBhvr additive="base">
                                        <p:cTn id="8" dur="500" fill="hold"/>
                                        <p:tgtEl>
                                          <p:spTgt spid="3482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4821"/>
                                        </p:tgtEl>
                                        <p:attrNameLst>
                                          <p:attrName>style.visibility</p:attrName>
                                        </p:attrNameLst>
                                      </p:cBhvr>
                                      <p:to>
                                        <p:strVal val="visible"/>
                                      </p:to>
                                    </p:set>
                                    <p:anim calcmode="lin" valueType="num">
                                      <p:cBhvr additive="base">
                                        <p:cTn id="13" dur="500" fill="hold"/>
                                        <p:tgtEl>
                                          <p:spTgt spid="34821"/>
                                        </p:tgtEl>
                                        <p:attrNameLst>
                                          <p:attrName>ppt_x</p:attrName>
                                        </p:attrNameLst>
                                      </p:cBhvr>
                                      <p:tavLst>
                                        <p:tav tm="0">
                                          <p:val>
                                            <p:strVal val="#ppt_x"/>
                                          </p:val>
                                        </p:tav>
                                        <p:tav tm="100000">
                                          <p:val>
                                            <p:strVal val="#ppt_x"/>
                                          </p:val>
                                        </p:tav>
                                      </p:tavLst>
                                    </p:anim>
                                    <p:anim calcmode="lin" valueType="num">
                                      <p:cBhvr additive="base">
                                        <p:cTn id="14" dur="500" fill="hold"/>
                                        <p:tgtEl>
                                          <p:spTgt spid="34821"/>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4822"/>
                                        </p:tgtEl>
                                        <p:attrNameLst>
                                          <p:attrName>style.visibility</p:attrName>
                                        </p:attrNameLst>
                                      </p:cBhvr>
                                      <p:to>
                                        <p:strVal val="visible"/>
                                      </p:to>
                                    </p:set>
                                    <p:anim calcmode="lin" valueType="num">
                                      <p:cBhvr additive="base">
                                        <p:cTn id="19" dur="500" fill="hold"/>
                                        <p:tgtEl>
                                          <p:spTgt spid="34822"/>
                                        </p:tgtEl>
                                        <p:attrNameLst>
                                          <p:attrName>ppt_x</p:attrName>
                                        </p:attrNameLst>
                                      </p:cBhvr>
                                      <p:tavLst>
                                        <p:tav tm="0">
                                          <p:val>
                                            <p:strVal val="#ppt_x"/>
                                          </p:val>
                                        </p:tav>
                                        <p:tav tm="100000">
                                          <p:val>
                                            <p:strVal val="#ppt_x"/>
                                          </p:val>
                                        </p:tav>
                                      </p:tavLst>
                                    </p:anim>
                                    <p:anim calcmode="lin" valueType="num">
                                      <p:cBhvr additive="base">
                                        <p:cTn id="20" dur="500" fill="hold"/>
                                        <p:tgtEl>
                                          <p:spTgt spid="34822"/>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34823"/>
                                        </p:tgtEl>
                                        <p:attrNameLst>
                                          <p:attrName>style.visibility</p:attrName>
                                        </p:attrNameLst>
                                      </p:cBhvr>
                                      <p:to>
                                        <p:strVal val="visible"/>
                                      </p:to>
                                    </p:set>
                                    <p:anim calcmode="lin" valueType="num">
                                      <p:cBhvr additive="base">
                                        <p:cTn id="25" dur="500" fill="hold"/>
                                        <p:tgtEl>
                                          <p:spTgt spid="34823"/>
                                        </p:tgtEl>
                                        <p:attrNameLst>
                                          <p:attrName>ppt_x</p:attrName>
                                        </p:attrNameLst>
                                      </p:cBhvr>
                                      <p:tavLst>
                                        <p:tav tm="0">
                                          <p:val>
                                            <p:strVal val="#ppt_x"/>
                                          </p:val>
                                        </p:tav>
                                        <p:tav tm="100000">
                                          <p:val>
                                            <p:strVal val="#ppt_x"/>
                                          </p:val>
                                        </p:tav>
                                      </p:tavLst>
                                    </p:anim>
                                    <p:anim calcmode="lin" valueType="num">
                                      <p:cBhvr additive="base">
                                        <p:cTn id="26" dur="500" fill="hold"/>
                                        <p:tgtEl>
                                          <p:spTgt spid="34823"/>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34824"/>
                                        </p:tgtEl>
                                        <p:attrNameLst>
                                          <p:attrName>style.visibility</p:attrName>
                                        </p:attrNameLst>
                                      </p:cBhvr>
                                      <p:to>
                                        <p:strVal val="visible"/>
                                      </p:to>
                                    </p:set>
                                    <p:anim calcmode="lin" valueType="num">
                                      <p:cBhvr additive="base">
                                        <p:cTn id="31" dur="500" fill="hold"/>
                                        <p:tgtEl>
                                          <p:spTgt spid="34824"/>
                                        </p:tgtEl>
                                        <p:attrNameLst>
                                          <p:attrName>ppt_x</p:attrName>
                                        </p:attrNameLst>
                                      </p:cBhvr>
                                      <p:tavLst>
                                        <p:tav tm="0">
                                          <p:val>
                                            <p:strVal val="#ppt_x"/>
                                          </p:val>
                                        </p:tav>
                                        <p:tav tm="100000">
                                          <p:val>
                                            <p:strVal val="#ppt_x"/>
                                          </p:val>
                                        </p:tav>
                                      </p:tavLst>
                                    </p:anim>
                                    <p:anim calcmode="lin" valueType="num">
                                      <p:cBhvr additive="base">
                                        <p:cTn id="32" dur="500" fill="hold"/>
                                        <p:tgtEl>
                                          <p:spTgt spid="34824"/>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0" presetClass="entr" presetSubtype="0"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wedge">
                                      <p:cBhvr>
                                        <p:cTn id="37" dur="2000"/>
                                        <p:tgtEl>
                                          <p:spTgt spid="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nodeType="click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wedge">
                                      <p:cBhvr>
                                        <p:cTn id="4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0" grpId="0"/>
      <p:bldP spid="34821" grpId="0"/>
      <p:bldP spid="34823" grpId="0"/>
      <p:bldP spid="34824" grpId="0"/>
      <p:bldP spid="34822"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3633" name="Picture 2" descr="sf_yearLord_03.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3"/>
          <p:cNvSpPr>
            <a:spLocks noGrp="1"/>
          </p:cNvSpPr>
          <p:nvPr>
            <p:ph type="title" idx="4294967295"/>
          </p:nvPr>
        </p:nvSpPr>
        <p:spPr>
          <a:xfrm>
            <a:off x="4572000" y="4114800"/>
            <a:ext cx="4724400" cy="914400"/>
          </a:xfrm>
        </p:spPr>
        <p:txBody>
          <a:bodyPr/>
          <a:lstStyle/>
          <a:p>
            <a:pPr>
              <a:defRPr/>
            </a:pPr>
            <a:r>
              <a:rPr lang="en-US" b="1">
                <a:latin typeface="Arial" charset="0"/>
                <a:ea typeface="ＭＳ Ｐゴシック" charset="0"/>
                <a:cs typeface="ＭＳ Ｐゴシック" charset="0"/>
              </a:rPr>
              <a:t>Our Priorities</a:t>
            </a: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7" name="Rectangle 5"/>
          <p:cNvSpPr>
            <a:spLocks noChangeArrowheads="1"/>
          </p:cNvSpPr>
          <p:nvPr/>
        </p:nvSpPr>
        <p:spPr bwMode="auto">
          <a:xfrm>
            <a:off x="0" y="0"/>
            <a:ext cx="9144000" cy="6858000"/>
          </a:xfrm>
          <a:prstGeom prst="rect">
            <a:avLst/>
          </a:prstGeom>
          <a:solidFill>
            <a:schemeClr val="bg2"/>
          </a:solidFill>
          <a:ln w="9525">
            <a:solidFill>
              <a:schemeClr val="tx1"/>
            </a:solidFill>
            <a:round/>
            <a:headEnd/>
            <a:tailEnd/>
          </a:ln>
        </p:spPr>
        <p:txBody>
          <a:bodyPr lIns="90993" tIns="45499" rIns="90993" bIns="45499"/>
          <a:lstStyle/>
          <a:p>
            <a:pPr eaLnBrk="0" hangingPunct="0"/>
            <a:endParaRPr lang="en-US"/>
          </a:p>
        </p:txBody>
      </p:sp>
      <p:sp>
        <p:nvSpPr>
          <p:cNvPr id="2050" name="Rectangle 2"/>
          <p:cNvSpPr>
            <a:spLocks noGrp="1" noChangeArrowheads="1"/>
          </p:cNvSpPr>
          <p:nvPr>
            <p:ph type="title"/>
          </p:nvPr>
        </p:nvSpPr>
        <p:spPr>
          <a:xfrm>
            <a:off x="685800" y="457200"/>
            <a:ext cx="7772400" cy="914400"/>
          </a:xfrm>
        </p:spPr>
        <p:txBody>
          <a:bodyPr/>
          <a:lstStyle/>
          <a:p>
            <a:pPr eaLnBrk="1" hangingPunct="1">
              <a:defRPr/>
            </a:pPr>
            <a:r>
              <a:rPr lang="en-US">
                <a:latin typeface="Arial" charset="0"/>
                <a:ea typeface="ＭＳ Ｐゴシック" charset="0"/>
                <a:cs typeface="ＭＳ Ｐゴシック" charset="0"/>
              </a:rPr>
              <a:t>The Message of John</a:t>
            </a:r>
            <a:endParaRPr lang="en-US" sz="6600">
              <a:latin typeface="Arial" charset="0"/>
              <a:ea typeface="ＭＳ Ｐゴシック" charset="0"/>
              <a:cs typeface="ＭＳ Ｐゴシック" charset="0"/>
            </a:endParaRPr>
          </a:p>
        </p:txBody>
      </p:sp>
      <p:pic>
        <p:nvPicPr>
          <p:cNvPr id="454659" name="Picture 4" descr="Christ, cup, brea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1" y="1524001"/>
            <a:ext cx="3697288" cy="495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3" name="Text Box 5"/>
          <p:cNvSpPr txBox="1">
            <a:spLocks noChangeArrowheads="1"/>
          </p:cNvSpPr>
          <p:nvPr/>
        </p:nvSpPr>
        <p:spPr bwMode="auto">
          <a:xfrm>
            <a:off x="4343400" y="1905027"/>
            <a:ext cx="4267200"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3200" b="1">
                <a:latin typeface="Arial" charset="0"/>
                <a:cs typeface="Arial" charset="0"/>
              </a:rPr>
              <a:t>Do </a:t>
            </a:r>
            <a:r>
              <a:rPr lang="en-US" sz="3200" b="1">
                <a:solidFill>
                  <a:srgbClr val="FFFF00"/>
                </a:solidFill>
                <a:latin typeface="Arial" charset="0"/>
                <a:cs typeface="Arial" charset="0"/>
              </a:rPr>
              <a:t>you </a:t>
            </a:r>
            <a:r>
              <a:rPr lang="en-US" sz="3200" b="1" u="sng">
                <a:latin typeface="Arial" charset="0"/>
                <a:cs typeface="Arial" charset="0"/>
              </a:rPr>
              <a:t>believe </a:t>
            </a:r>
            <a:r>
              <a:rPr lang="en-US" sz="3200" b="1">
                <a:latin typeface="Arial" charset="0"/>
                <a:cs typeface="Arial" charset="0"/>
              </a:rPr>
              <a:t>in Jesus Christ?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053">
                                            <p:txEl>
                                              <p:pRg st="0" end="0"/>
                                            </p:txEl>
                                          </p:spTgt>
                                        </p:tgtEl>
                                        <p:attrNameLst>
                                          <p:attrName>style.visibility</p:attrName>
                                        </p:attrNameLst>
                                      </p:cBhvr>
                                      <p:to>
                                        <p:strVal val="visible"/>
                                      </p:to>
                                    </p:set>
                                    <p:anim calcmode="lin" valueType="num">
                                      <p:cBhvr additive="base">
                                        <p:cTn id="7" dur="500" fill="hold"/>
                                        <p:tgtEl>
                                          <p:spTgt spid="205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05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Lst>
  </p:timing>
</p:sld>
</file>

<file path=ppt/slides/slide1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83816" name="Text Box 8"/>
          <p:cNvSpPr txBox="1">
            <a:spLocks noChangeArrowheads="1"/>
          </p:cNvSpPr>
          <p:nvPr/>
        </p:nvSpPr>
        <p:spPr bwMode="auto">
          <a:xfrm>
            <a:off x="304800" y="3668774"/>
            <a:ext cx="8686800" cy="3113087"/>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marL="5746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3600" b="1">
                <a:solidFill>
                  <a:srgbClr val="003399"/>
                </a:solidFill>
                <a:latin typeface="Arial" charset="0"/>
              </a:rPr>
              <a:t>For God so loved the world that he gave his one and only Son, that whoever believes in him shall not perish but have eternal life.  </a:t>
            </a:r>
          </a:p>
          <a:p>
            <a:pPr algn="r">
              <a:spcBef>
                <a:spcPct val="50000"/>
              </a:spcBef>
            </a:pPr>
            <a:r>
              <a:rPr lang="en-US" sz="3600" b="1">
                <a:solidFill>
                  <a:srgbClr val="003399"/>
                </a:solidFill>
                <a:latin typeface="Arial" charset="0"/>
              </a:rPr>
              <a:t>John 3:16</a:t>
            </a:r>
          </a:p>
        </p:txBody>
      </p:sp>
      <p:pic>
        <p:nvPicPr>
          <p:cNvPr id="1783814" name="Picture 6" descr="John316Cod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152400"/>
            <a:ext cx="8686800" cy="327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83810" name="Rectangle 2"/>
          <p:cNvSpPr>
            <a:spLocks noGrp="1" noChangeArrowheads="1"/>
          </p:cNvSpPr>
          <p:nvPr>
            <p:ph type="ctrTitle"/>
          </p:nvPr>
        </p:nvSpPr>
        <p:spPr>
          <a:xfrm rot="16200000">
            <a:off x="-3009900" y="3009900"/>
            <a:ext cx="6858000" cy="838200"/>
          </a:xfrm>
          <a:gradFill rotWithShape="0">
            <a:gsLst>
              <a:gs pos="0">
                <a:schemeClr val="accent1"/>
              </a:gs>
              <a:gs pos="100000">
                <a:schemeClr val="accent1">
                  <a:gamma/>
                  <a:shade val="46275"/>
                  <a:invGamma/>
                </a:schemeClr>
              </a:gs>
            </a:gsLst>
            <a:path path="shape">
              <a:fillToRect l="50000" t="50000" r="50000" b="50000"/>
            </a:path>
          </a:gradFill>
        </p:spPr>
        <p:txBody>
          <a:bodyPr/>
          <a:lstStyle/>
          <a:p>
            <a:pPr eaLnBrk="1" hangingPunct="1">
              <a:defRPr/>
            </a:pPr>
            <a:r>
              <a:rPr lang="en-US">
                <a:solidFill>
                  <a:schemeClr val="tx1"/>
                </a:solidFill>
                <a:latin typeface="Crass" charset="0"/>
                <a:ea typeface="ＭＳ Ｐゴシック" charset="0"/>
                <a:cs typeface="ＭＳ Ｐゴシック" charset="0"/>
              </a:rPr>
              <a:t>The Divine Code</a:t>
            </a:r>
            <a:endParaRPr lang="en-US">
              <a:latin typeface="Arial Black" charset="0"/>
              <a:ea typeface="ＭＳ Ｐゴシック" charset="0"/>
              <a:cs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783814"/>
                                        </p:tgtEl>
                                        <p:attrNameLst>
                                          <p:attrName>style.visibility</p:attrName>
                                        </p:attrNameLst>
                                      </p:cBhvr>
                                      <p:to>
                                        <p:strVal val="visible"/>
                                      </p:to>
                                    </p:set>
                                    <p:anim calcmode="lin" valueType="num">
                                      <p:cBhvr additive="base">
                                        <p:cTn id="7" dur="500" fill="hold"/>
                                        <p:tgtEl>
                                          <p:spTgt spid="1783814"/>
                                        </p:tgtEl>
                                        <p:attrNameLst>
                                          <p:attrName>ppt_x</p:attrName>
                                        </p:attrNameLst>
                                      </p:cBhvr>
                                      <p:tavLst>
                                        <p:tav tm="0">
                                          <p:val>
                                            <p:strVal val="0-#ppt_w/2"/>
                                          </p:val>
                                        </p:tav>
                                        <p:tav tm="100000">
                                          <p:val>
                                            <p:strVal val="#ppt_x"/>
                                          </p:val>
                                        </p:tav>
                                      </p:tavLst>
                                    </p:anim>
                                    <p:anim calcmode="lin" valueType="num">
                                      <p:cBhvr additive="base">
                                        <p:cTn id="8" dur="500" fill="hold"/>
                                        <p:tgtEl>
                                          <p:spTgt spid="17838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783816"/>
                                        </p:tgtEl>
                                        <p:attrNameLst>
                                          <p:attrName>style.visibility</p:attrName>
                                        </p:attrNameLst>
                                      </p:cBhvr>
                                      <p:to>
                                        <p:strVal val="visible"/>
                                      </p:to>
                                    </p:set>
                                    <p:anim calcmode="lin" valueType="num">
                                      <p:cBhvr additive="base">
                                        <p:cTn id="13" dur="500" fill="hold"/>
                                        <p:tgtEl>
                                          <p:spTgt spid="1783816"/>
                                        </p:tgtEl>
                                        <p:attrNameLst>
                                          <p:attrName>ppt_x</p:attrName>
                                        </p:attrNameLst>
                                      </p:cBhvr>
                                      <p:tavLst>
                                        <p:tav tm="0">
                                          <p:val>
                                            <p:strVal val="0-#ppt_w/2"/>
                                          </p:val>
                                        </p:tav>
                                        <p:tav tm="100000">
                                          <p:val>
                                            <p:strVal val="#ppt_x"/>
                                          </p:val>
                                        </p:tav>
                                      </p:tavLst>
                                    </p:anim>
                                    <p:anim calcmode="lin" valueType="num">
                                      <p:cBhvr additive="base">
                                        <p:cTn id="14" dur="500" fill="hold"/>
                                        <p:tgtEl>
                                          <p:spTgt spid="178381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7838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3816" grpId="0" animBg="1" autoUpdateAnimBg="0"/>
      <p:bldP spid="1783810" grpId="0" animBg="1"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5"/>
          <p:cNvSpPr>
            <a:spLocks noChangeArrowheads="1"/>
          </p:cNvSpPr>
          <p:nvPr/>
        </p:nvSpPr>
        <p:spPr bwMode="auto">
          <a:xfrm>
            <a:off x="0" y="0"/>
            <a:ext cx="9144000" cy="6858000"/>
          </a:xfrm>
          <a:prstGeom prst="rect">
            <a:avLst/>
          </a:prstGeom>
          <a:solidFill>
            <a:schemeClr val="bg2"/>
          </a:solidFill>
          <a:ln w="9525">
            <a:solidFill>
              <a:schemeClr val="tx1"/>
            </a:solidFill>
            <a:round/>
            <a:headEnd/>
            <a:tailEnd/>
          </a:ln>
        </p:spPr>
        <p:txBody>
          <a:bodyPr lIns="90993" tIns="45499" rIns="90993" bIns="45499"/>
          <a:lstStyle/>
          <a:p>
            <a:pPr eaLnBrk="0" hangingPunct="0"/>
            <a:endParaRPr lang="en-US">
              <a:solidFill>
                <a:srgbClr val="FFFFFF"/>
              </a:solidFill>
            </a:endParaRPr>
          </a:p>
        </p:txBody>
      </p:sp>
      <p:sp>
        <p:nvSpPr>
          <p:cNvPr id="2050" name="Rectangle 2"/>
          <p:cNvSpPr>
            <a:spLocks noGrp="1" noChangeArrowheads="1"/>
          </p:cNvSpPr>
          <p:nvPr>
            <p:ph type="title"/>
          </p:nvPr>
        </p:nvSpPr>
        <p:spPr>
          <a:xfrm>
            <a:off x="0" y="457200"/>
            <a:ext cx="9144000" cy="914400"/>
          </a:xfrm>
        </p:spPr>
        <p:txBody>
          <a:bodyPr/>
          <a:lstStyle/>
          <a:p>
            <a:pPr eaLnBrk="1" hangingPunct="1">
              <a:defRPr/>
            </a:pPr>
            <a:r>
              <a:rPr lang="en-US" b="1" dirty="0">
                <a:latin typeface="Arial" charset="0"/>
                <a:ea typeface="ＭＳ Ｐゴシック" charset="0"/>
                <a:cs typeface="ＭＳ Ｐゴシック" charset="0"/>
              </a:rPr>
              <a:t>Priorities for This Next Year</a:t>
            </a:r>
            <a:endParaRPr lang="en-US" sz="6600" b="1" dirty="0">
              <a:latin typeface="Arial" charset="0"/>
              <a:ea typeface="ＭＳ Ｐゴシック" charset="0"/>
              <a:cs typeface="ＭＳ Ｐゴシック" charset="0"/>
            </a:endParaRPr>
          </a:p>
        </p:txBody>
      </p:sp>
      <p:pic>
        <p:nvPicPr>
          <p:cNvPr id="458755" name="Picture 4" descr="Christ, cup, brea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1" y="1524001"/>
            <a:ext cx="3697288" cy="495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5"/>
          <p:cNvSpPr txBox="1">
            <a:spLocks noChangeArrowheads="1"/>
          </p:cNvSpPr>
          <p:nvPr/>
        </p:nvSpPr>
        <p:spPr bwMode="auto">
          <a:xfrm>
            <a:off x="4343400" y="2057402"/>
            <a:ext cx="4267200" cy="1585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3200" b="1">
                <a:solidFill>
                  <a:srgbClr val="FFFFFF"/>
                </a:solidFill>
                <a:latin typeface="Arial" charset="0"/>
                <a:cs typeface="Arial" charset="0"/>
              </a:rPr>
              <a:t>Will </a:t>
            </a:r>
            <a:r>
              <a:rPr lang="en-US" sz="3200" b="1">
                <a:solidFill>
                  <a:srgbClr val="FFFF00"/>
                </a:solidFill>
                <a:latin typeface="Arial" charset="0"/>
                <a:cs typeface="Arial" charset="0"/>
              </a:rPr>
              <a:t>you </a:t>
            </a:r>
            <a:r>
              <a:rPr lang="en-US" sz="3200" b="1">
                <a:solidFill>
                  <a:srgbClr val="FFFFFF"/>
                </a:solidFill>
                <a:latin typeface="Arial" charset="0"/>
                <a:cs typeface="Arial" charset="0"/>
              </a:rPr>
              <a:t>grow in </a:t>
            </a:r>
            <a:r>
              <a:rPr lang="en-US" sz="3200" b="1" u="sng">
                <a:solidFill>
                  <a:srgbClr val="FFFFFF"/>
                </a:solidFill>
                <a:latin typeface="Arial" charset="0"/>
                <a:cs typeface="Arial" charset="0"/>
              </a:rPr>
              <a:t>prayer</a:t>
            </a:r>
            <a:r>
              <a:rPr lang="en-US" sz="3200" b="1">
                <a:solidFill>
                  <a:srgbClr val="FFFFFF"/>
                </a:solidFill>
                <a:latin typeface="Arial" charset="0"/>
                <a:cs typeface="Arial" charset="0"/>
              </a:rPr>
              <a:t> with the rest of us this year?</a:t>
            </a:r>
          </a:p>
        </p:txBody>
      </p:sp>
      <p:sp>
        <p:nvSpPr>
          <p:cNvPr id="8" name="Text Box 5"/>
          <p:cNvSpPr txBox="1">
            <a:spLocks noChangeArrowheads="1"/>
          </p:cNvSpPr>
          <p:nvPr/>
        </p:nvSpPr>
        <p:spPr bwMode="auto">
          <a:xfrm>
            <a:off x="4343400" y="3933827"/>
            <a:ext cx="4267200" cy="1585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3200" b="1">
                <a:solidFill>
                  <a:srgbClr val="FFFFFF"/>
                </a:solidFill>
                <a:latin typeface="Arial" charset="0"/>
                <a:cs typeface="Arial" charset="0"/>
              </a:rPr>
              <a:t>Will </a:t>
            </a:r>
            <a:r>
              <a:rPr lang="en-US" sz="3200" b="1">
                <a:solidFill>
                  <a:srgbClr val="FFFF00"/>
                </a:solidFill>
                <a:latin typeface="Arial" charset="0"/>
                <a:cs typeface="Arial" charset="0"/>
              </a:rPr>
              <a:t>you </a:t>
            </a:r>
            <a:r>
              <a:rPr lang="en-US" sz="3200" b="1">
                <a:solidFill>
                  <a:srgbClr val="FFFFFF"/>
                </a:solidFill>
                <a:latin typeface="Arial" charset="0"/>
                <a:cs typeface="Arial" charset="0"/>
              </a:rPr>
              <a:t>grow in </a:t>
            </a:r>
            <a:r>
              <a:rPr lang="en-US" sz="3200" b="1" u="sng">
                <a:solidFill>
                  <a:srgbClr val="FFFFFF"/>
                </a:solidFill>
                <a:latin typeface="Arial" charset="0"/>
                <a:cs typeface="Arial" charset="0"/>
              </a:rPr>
              <a:t>God</a:t>
            </a:r>
            <a:r>
              <a:rPr lang="fr-FR" altLang="ja-JP" sz="3200" b="1" u="sng">
                <a:solidFill>
                  <a:srgbClr val="FFFFFF"/>
                </a:solidFill>
                <a:latin typeface="Arial" charset="0"/>
                <a:cs typeface="Arial" charset="0"/>
              </a:rPr>
              <a:t>'</a:t>
            </a:r>
            <a:r>
              <a:rPr lang="en-US" altLang="ja-JP" sz="3200" b="1" u="sng">
                <a:solidFill>
                  <a:srgbClr val="FFFFFF"/>
                </a:solidFill>
                <a:latin typeface="Arial" charset="0"/>
                <a:cs typeface="Arial" charset="0"/>
              </a:rPr>
              <a:t>s Word</a:t>
            </a:r>
            <a:r>
              <a:rPr lang="en-US" altLang="ja-JP" sz="3200" b="1">
                <a:solidFill>
                  <a:srgbClr val="FFFFFF"/>
                </a:solidFill>
                <a:latin typeface="Arial" charset="0"/>
                <a:cs typeface="Arial" charset="0"/>
              </a:rPr>
              <a:t> by daily reading?</a:t>
            </a:r>
            <a:endParaRPr lang="en-US" sz="3200" b="1">
              <a:solidFill>
                <a:srgbClr val="FFFFFF"/>
              </a:solidFill>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xEl>
                                              <p:pRg st="0" end="0"/>
                                            </p:txEl>
                                          </p:spTgt>
                                        </p:tgtEl>
                                        <p:attrNameLst>
                                          <p:attrName>style.visibility</p:attrName>
                                        </p:attrNameLst>
                                      </p:cBhvr>
                                      <p:to>
                                        <p:strVal val="visible"/>
                                      </p:to>
                                    </p:set>
                                    <p:anim calcmode="lin" valueType="num">
                                      <p:cBhvr additive="base">
                                        <p:cTn id="13"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00738" name="Picture 2">
            <a:extLst>
              <a:ext uri="{FF2B5EF4-FFF2-40B4-BE49-F238E27FC236}">
                <a16:creationId xmlns:a16="http://schemas.microsoft.com/office/drawing/2014/main" id="{36A6DE9C-E828-DC45-9201-3FFCD9BA2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423" y="-11290"/>
            <a:ext cx="9309825" cy="609391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rot="1030052">
            <a:off x="-147424" y="2862854"/>
            <a:ext cx="6967207" cy="45849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en-US" sz="1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GOSPEL ACCORDING TO JOHN</a:t>
            </a:r>
          </a:p>
        </p:txBody>
      </p:sp>
      <p:sp>
        <p:nvSpPr>
          <p:cNvPr id="900098" name="Rectangle 2"/>
          <p:cNvSpPr>
            <a:spLocks noGrp="1" noChangeArrowheads="1"/>
          </p:cNvSpPr>
          <p:nvPr>
            <p:ph type="ctrTitle"/>
          </p:nvPr>
        </p:nvSpPr>
        <p:spPr>
          <a:xfrm>
            <a:off x="27045" y="4635975"/>
            <a:ext cx="9120187" cy="1446653"/>
          </a:xfrm>
          <a:effectLst>
            <a:outerShdw blurRad="63500" dist="35921" dir="2700000" algn="ctr" rotWithShape="0">
              <a:schemeClr val="tx2">
                <a:alpha val="74998"/>
              </a:schemeClr>
            </a:outerShdw>
          </a:effectLst>
        </p:spPr>
        <p:txBody>
          <a:bodyPr/>
          <a:lstStyle/>
          <a:p>
            <a:pPr>
              <a:defRPr/>
            </a:pPr>
            <a:r>
              <a:rPr lang="en-US" sz="8800" b="1" dirty="0">
                <a:effectLst>
                  <a:glow rad="127000">
                    <a:schemeClr val="tx1"/>
                  </a:glow>
                </a:effectLst>
                <a:latin typeface="Arial" charset="0"/>
                <a:ea typeface="ＭＳ Ｐゴシック" charset="0"/>
                <a:cs typeface="ＭＳ Ｐゴシック" charset="0"/>
              </a:rPr>
              <a:t>Be Believing</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
        <p:nvSpPr>
          <p:cNvPr id="6" name="Rectangle 2">
            <a:extLst>
              <a:ext uri="{FF2B5EF4-FFF2-40B4-BE49-F238E27FC236}">
                <a16:creationId xmlns:a16="http://schemas.microsoft.com/office/drawing/2014/main" id="{068391B6-7EF0-8243-B66D-FE1C6376F8FF}"/>
              </a:ext>
            </a:extLst>
          </p:cNvPr>
          <p:cNvSpPr txBox="1">
            <a:spLocks noChangeArrowheads="1"/>
          </p:cNvSpPr>
          <p:nvPr/>
        </p:nvSpPr>
        <p:spPr bwMode="auto">
          <a:xfrm rot="1030052">
            <a:off x="157390" y="1464998"/>
            <a:ext cx="6967207" cy="16946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500" b="1" u="none" strike="noStrike" kern="1200" cap="none" spc="0" normalizeH="0" baseline="0" noProof="0" dirty="0">
                <a:ln>
                  <a:noFill/>
                </a:ln>
                <a:solidFill>
                  <a:schemeClr val="tx1"/>
                </a:solidFill>
                <a:effectLst/>
                <a:uLnTx/>
                <a:uFillTx/>
                <a:latin typeface="Times New Roman" panose="02020603050405020304" pitchFamily="18" charset="0"/>
                <a:ea typeface="ＭＳ Ｐゴシック" charset="0"/>
                <a:cs typeface="Times New Roman" panose="02020603050405020304" pitchFamily="18" charset="0"/>
              </a:rPr>
              <a:t>BELIEVE</a:t>
            </a:r>
            <a:endParaRPr kumimoji="0" lang="en-US" sz="3200" b="1" u="none" strike="noStrike" kern="1200" cap="none" spc="0" normalizeH="0" baseline="0" noProof="0" dirty="0">
              <a:ln>
                <a:noFill/>
              </a:ln>
              <a:solidFill>
                <a:schemeClr val="tx1"/>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9" name="Rectangle 2">
            <a:extLst>
              <a:ext uri="{FF2B5EF4-FFF2-40B4-BE49-F238E27FC236}">
                <a16:creationId xmlns:a16="http://schemas.microsoft.com/office/drawing/2014/main" id="{1B5FB39C-9359-C147-959D-64E198ECE2B9}"/>
              </a:ext>
            </a:extLst>
          </p:cNvPr>
          <p:cNvSpPr txBox="1">
            <a:spLocks noChangeArrowheads="1"/>
          </p:cNvSpPr>
          <p:nvPr/>
        </p:nvSpPr>
        <p:spPr bwMode="auto">
          <a:xfrm rot="1030052">
            <a:off x="596622" y="986135"/>
            <a:ext cx="6967207" cy="7840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u="none" strike="noStrike" kern="1200" cap="none" spc="0" normalizeH="0" baseline="0" noProof="0" dirty="0">
                <a:ln>
                  <a:noFill/>
                </a:ln>
                <a:solidFill>
                  <a:schemeClr val="tx1"/>
                </a:solidFill>
                <a:effectLst/>
                <a:uLnTx/>
                <a:uFillTx/>
                <a:latin typeface="Times New Roman" panose="02020603050405020304" pitchFamily="18" charset="0"/>
                <a:ea typeface="ＭＳ Ｐゴシック" charset="0"/>
                <a:cs typeface="Times New Roman" panose="02020603050405020304" pitchFamily="18" charset="0"/>
              </a:rPr>
              <a:t>THAT </a:t>
            </a:r>
            <a:r>
              <a:rPr kumimoji="0" lang="en-US" sz="8000" b="1" u="none" strike="noStrike" kern="1200" cap="none" spc="0" normalizeH="0" baseline="0" noProof="0" dirty="0">
                <a:ln>
                  <a:noFill/>
                </a:ln>
                <a:solidFill>
                  <a:schemeClr val="tx1"/>
                </a:solidFill>
                <a:effectLst/>
                <a:uLnTx/>
                <a:uFillTx/>
                <a:latin typeface="Times New Roman" panose="02020603050405020304" pitchFamily="18" charset="0"/>
                <a:ea typeface="ＭＳ Ｐゴシック" charset="0"/>
                <a:cs typeface="Times New Roman" panose="02020603050405020304" pitchFamily="18" charset="0"/>
              </a:rPr>
              <a:t>YOU</a:t>
            </a:r>
            <a:r>
              <a:rPr kumimoji="0" lang="en-US" sz="5400" b="1" u="none" strike="noStrike" kern="1200" cap="none" spc="0" normalizeH="0" baseline="0" noProof="0" dirty="0">
                <a:ln>
                  <a:noFill/>
                </a:ln>
                <a:solidFill>
                  <a:schemeClr val="tx1"/>
                </a:solidFill>
                <a:effectLst/>
                <a:uLnTx/>
                <a:uFillTx/>
                <a:latin typeface="Times New Roman" panose="02020603050405020304" pitchFamily="18" charset="0"/>
                <a:ea typeface="ＭＳ Ｐゴシック" charset="0"/>
                <a:cs typeface="Times New Roman" panose="02020603050405020304" pitchFamily="18" charset="0"/>
              </a:rPr>
              <a:t> MAY</a:t>
            </a:r>
            <a:endParaRPr kumimoji="0" lang="en-US" b="1" u="none" strike="noStrike" kern="1200" cap="none" spc="0" normalizeH="0" baseline="0" noProof="0" dirty="0">
              <a:ln>
                <a:noFill/>
              </a:ln>
              <a:solidFill>
                <a:schemeClr val="tx1"/>
              </a:solidFill>
              <a:effectLst/>
              <a:uLnTx/>
              <a:uFillTx/>
              <a:latin typeface="Times New Roman" panose="02020603050405020304" pitchFamily="18" charset="0"/>
              <a:ea typeface="ＭＳ Ｐゴシック" charset="0"/>
              <a:cs typeface="Times New Roman" panose="02020603050405020304" pitchFamily="18" charset="0"/>
            </a:endParaRPr>
          </a:p>
        </p:txBody>
      </p:sp>
    </p:spTree>
    <p:extLst>
      <p:ext uri="{BB962C8B-B14F-4D97-AF65-F5344CB8AC3E}">
        <p14:creationId xmlns:p14="http://schemas.microsoft.com/office/powerpoint/2010/main" val="3999087940"/>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0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460802" name="Rectangle 2"/>
          <p:cNvSpPr>
            <a:spLocks noChangeArrowheads="1"/>
          </p:cNvSpPr>
          <p:nvPr/>
        </p:nvSpPr>
        <p:spPr bwMode="auto">
          <a:xfrm>
            <a:off x="154027" y="6554823"/>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61" tIns="40830" rIns="81661" bIns="40830" anchor="ctr"/>
          <a:lstStyle/>
          <a:p>
            <a:endParaRPr lang="en-US">
              <a:ea typeface="MS Gothic" charset="0"/>
              <a:cs typeface="MS Gothic" charset="0"/>
            </a:endParaRPr>
          </a:p>
        </p:txBody>
      </p:sp>
      <p:sp>
        <p:nvSpPr>
          <p:cNvPr id="460803"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61" tIns="40830" rIns="81661" bIns="40830" anchor="ctr"/>
          <a:lstStyle/>
          <a:p>
            <a:endParaRPr lang="en-US">
              <a:ea typeface="MS Gothic" charset="0"/>
              <a:cs typeface="MS Gothic" charset="0"/>
            </a:endParaRPr>
          </a:p>
        </p:txBody>
      </p:sp>
      <p:sp>
        <p:nvSpPr>
          <p:cNvPr id="460804" name="AutoShape 4"/>
          <p:cNvSpPr>
            <a:spLocks noChangeArrowheads="1"/>
          </p:cNvSpPr>
          <p:nvPr/>
        </p:nvSpPr>
        <p:spPr bwMode="auto">
          <a:xfrm>
            <a:off x="4725990" y="88906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0805" name="AutoShape 5"/>
          <p:cNvSpPr>
            <a:spLocks noChangeArrowheads="1"/>
          </p:cNvSpPr>
          <p:nvPr/>
        </p:nvSpPr>
        <p:spPr bwMode="auto">
          <a:xfrm>
            <a:off x="1339911" y="3565586"/>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0806" name="AutoShape 7"/>
          <p:cNvSpPr>
            <a:spLocks noChangeArrowheads="1"/>
          </p:cNvSpPr>
          <p:nvPr/>
        </p:nvSpPr>
        <p:spPr bwMode="auto">
          <a:xfrm>
            <a:off x="1338263" y="88271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0807" name="Rectangle 8"/>
          <p:cNvSpPr>
            <a:spLocks noChangeArrowheads="1"/>
          </p:cNvSpPr>
          <p:nvPr/>
        </p:nvSpPr>
        <p:spPr bwMode="auto">
          <a:xfrm>
            <a:off x="4814890" y="946150"/>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2</a:t>
            </a:r>
          </a:p>
        </p:txBody>
      </p:sp>
      <p:sp>
        <p:nvSpPr>
          <p:cNvPr id="460808" name="Rectangle 9"/>
          <p:cNvSpPr>
            <a:spLocks noChangeArrowheads="1"/>
          </p:cNvSpPr>
          <p:nvPr/>
        </p:nvSpPr>
        <p:spPr bwMode="auto">
          <a:xfrm>
            <a:off x="1427163" y="3638550"/>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3</a:t>
            </a:r>
          </a:p>
        </p:txBody>
      </p:sp>
      <p:sp>
        <p:nvSpPr>
          <p:cNvPr id="460809" name="Rectangle 11"/>
          <p:cNvSpPr>
            <a:spLocks noChangeArrowheads="1"/>
          </p:cNvSpPr>
          <p:nvPr/>
        </p:nvSpPr>
        <p:spPr bwMode="auto">
          <a:xfrm>
            <a:off x="1412880" y="962025"/>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1</a:t>
            </a:r>
          </a:p>
        </p:txBody>
      </p:sp>
      <p:grpSp>
        <p:nvGrpSpPr>
          <p:cNvPr id="460810" name="Group 12"/>
          <p:cNvGrpSpPr>
            <a:grpSpLocks/>
          </p:cNvGrpSpPr>
          <p:nvPr/>
        </p:nvGrpSpPr>
        <p:grpSpPr bwMode="auto">
          <a:xfrm>
            <a:off x="1652588" y="1647860"/>
            <a:ext cx="890587" cy="1378385"/>
            <a:chOff x="1145" y="1176"/>
            <a:chExt cx="617" cy="985"/>
          </a:xfrm>
        </p:grpSpPr>
        <p:sp>
          <p:nvSpPr>
            <p:cNvPr id="460837" name="Rectangle 13"/>
            <p:cNvSpPr>
              <a:spLocks noChangeArrowheads="1"/>
            </p:cNvSpPr>
            <p:nvPr/>
          </p:nvSpPr>
          <p:spPr bwMode="auto">
            <a:xfrm>
              <a:off x="1145" y="1176"/>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0838" name="Rectangle 14"/>
            <p:cNvSpPr>
              <a:spLocks noChangeArrowheads="1"/>
            </p:cNvSpPr>
            <p:nvPr/>
          </p:nvSpPr>
          <p:spPr bwMode="auto">
            <a:xfrm>
              <a:off x="1145" y="1530"/>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0839" name="Rectangle 15"/>
            <p:cNvSpPr>
              <a:spLocks noChangeArrowheads="1"/>
            </p:cNvSpPr>
            <p:nvPr/>
          </p:nvSpPr>
          <p:spPr bwMode="auto">
            <a:xfrm>
              <a:off x="1145" y="1834"/>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grpSp>
        <p:nvGrpSpPr>
          <p:cNvPr id="460811" name="Group 16"/>
          <p:cNvGrpSpPr>
            <a:grpSpLocks/>
          </p:cNvGrpSpPr>
          <p:nvPr/>
        </p:nvGrpSpPr>
        <p:grpSpPr bwMode="auto">
          <a:xfrm>
            <a:off x="5070475" y="1658975"/>
            <a:ext cx="890588" cy="1378385"/>
            <a:chOff x="3513" y="1184"/>
            <a:chExt cx="617" cy="985"/>
          </a:xfrm>
        </p:grpSpPr>
        <p:sp>
          <p:nvSpPr>
            <p:cNvPr id="460834" name="Rectangle 17"/>
            <p:cNvSpPr>
              <a:spLocks noChangeArrowheads="1"/>
            </p:cNvSpPr>
            <p:nvPr/>
          </p:nvSpPr>
          <p:spPr bwMode="auto">
            <a:xfrm>
              <a:off x="3513" y="1184"/>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0835" name="Rectangle 18"/>
            <p:cNvSpPr>
              <a:spLocks noChangeArrowheads="1"/>
            </p:cNvSpPr>
            <p:nvPr/>
          </p:nvSpPr>
          <p:spPr bwMode="auto">
            <a:xfrm>
              <a:off x="3513" y="1538"/>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0836" name="Rectangle 19"/>
            <p:cNvSpPr>
              <a:spLocks noChangeArrowheads="1"/>
            </p:cNvSpPr>
            <p:nvPr/>
          </p:nvSpPr>
          <p:spPr bwMode="auto">
            <a:xfrm>
              <a:off x="3513" y="1842"/>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grpSp>
        <p:nvGrpSpPr>
          <p:cNvPr id="460812" name="Group 20"/>
          <p:cNvGrpSpPr>
            <a:grpSpLocks/>
          </p:cNvGrpSpPr>
          <p:nvPr/>
        </p:nvGrpSpPr>
        <p:grpSpPr bwMode="auto">
          <a:xfrm>
            <a:off x="1674817" y="4325998"/>
            <a:ext cx="890587" cy="1378385"/>
            <a:chOff x="1161" y="3088"/>
            <a:chExt cx="617" cy="985"/>
          </a:xfrm>
        </p:grpSpPr>
        <p:sp>
          <p:nvSpPr>
            <p:cNvPr id="460831" name="Rectangle 21"/>
            <p:cNvSpPr>
              <a:spLocks noChangeArrowheads="1"/>
            </p:cNvSpPr>
            <p:nvPr/>
          </p:nvSpPr>
          <p:spPr bwMode="auto">
            <a:xfrm>
              <a:off x="1161" y="3088"/>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0832" name="Rectangle 22"/>
            <p:cNvSpPr>
              <a:spLocks noChangeArrowheads="1"/>
            </p:cNvSpPr>
            <p:nvPr/>
          </p:nvSpPr>
          <p:spPr bwMode="auto">
            <a:xfrm>
              <a:off x="1161" y="3442"/>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0833" name="Rectangle 23"/>
            <p:cNvSpPr>
              <a:spLocks noChangeArrowheads="1"/>
            </p:cNvSpPr>
            <p:nvPr/>
          </p:nvSpPr>
          <p:spPr bwMode="auto">
            <a:xfrm>
              <a:off x="1161" y="3746"/>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sp>
        <p:nvSpPr>
          <p:cNvPr id="460813" name="Rectangle 28"/>
          <p:cNvSpPr>
            <a:spLocks noChangeArrowheads="1"/>
          </p:cNvSpPr>
          <p:nvPr/>
        </p:nvSpPr>
        <p:spPr bwMode="auto">
          <a:xfrm>
            <a:off x="1757363" y="1004889"/>
            <a:ext cx="2355850" cy="578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MATTHEW</a:t>
            </a:r>
          </a:p>
        </p:txBody>
      </p:sp>
      <p:sp>
        <p:nvSpPr>
          <p:cNvPr id="460814" name="Rectangle 29"/>
          <p:cNvSpPr>
            <a:spLocks noChangeArrowheads="1"/>
          </p:cNvSpPr>
          <p:nvPr/>
        </p:nvSpPr>
        <p:spPr bwMode="auto">
          <a:xfrm>
            <a:off x="5588028" y="1025525"/>
            <a:ext cx="2036763" cy="578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MARK</a:t>
            </a:r>
          </a:p>
        </p:txBody>
      </p:sp>
      <p:sp>
        <p:nvSpPr>
          <p:cNvPr id="460815" name="Rectangle 30"/>
          <p:cNvSpPr>
            <a:spLocks noChangeArrowheads="1"/>
          </p:cNvSpPr>
          <p:nvPr/>
        </p:nvSpPr>
        <p:spPr bwMode="auto">
          <a:xfrm>
            <a:off x="2149503" y="3692525"/>
            <a:ext cx="2035175" cy="578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LUKE</a:t>
            </a:r>
          </a:p>
        </p:txBody>
      </p:sp>
      <p:sp>
        <p:nvSpPr>
          <p:cNvPr id="460816" name="Rectangle 32"/>
          <p:cNvSpPr>
            <a:spLocks noChangeArrowheads="1"/>
          </p:cNvSpPr>
          <p:nvPr/>
        </p:nvSpPr>
        <p:spPr bwMode="auto">
          <a:xfrm>
            <a:off x="2159001" y="1560514"/>
            <a:ext cx="1766888"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   JEWS</a:t>
            </a:r>
          </a:p>
        </p:txBody>
      </p:sp>
      <p:sp>
        <p:nvSpPr>
          <p:cNvPr id="460817" name="Rectangle 33"/>
          <p:cNvSpPr>
            <a:spLocks noChangeArrowheads="1"/>
          </p:cNvSpPr>
          <p:nvPr/>
        </p:nvSpPr>
        <p:spPr bwMode="auto">
          <a:xfrm>
            <a:off x="5899151" y="1570038"/>
            <a:ext cx="1766888"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ROMANS</a:t>
            </a:r>
          </a:p>
        </p:txBody>
      </p:sp>
      <p:sp>
        <p:nvSpPr>
          <p:cNvPr id="460818" name="Rectangle 34"/>
          <p:cNvSpPr>
            <a:spLocks noChangeArrowheads="1"/>
          </p:cNvSpPr>
          <p:nvPr/>
        </p:nvSpPr>
        <p:spPr bwMode="auto">
          <a:xfrm>
            <a:off x="2462247" y="4237039"/>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GREEKS</a:t>
            </a:r>
          </a:p>
        </p:txBody>
      </p:sp>
      <p:sp>
        <p:nvSpPr>
          <p:cNvPr id="460819" name="Rectangle 36"/>
          <p:cNvSpPr>
            <a:spLocks noChangeArrowheads="1"/>
          </p:cNvSpPr>
          <p:nvPr/>
        </p:nvSpPr>
        <p:spPr bwMode="auto">
          <a:xfrm>
            <a:off x="2424147" y="2070101"/>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KING</a:t>
            </a:r>
          </a:p>
        </p:txBody>
      </p:sp>
      <p:sp>
        <p:nvSpPr>
          <p:cNvPr id="460820" name="Rectangle 37"/>
          <p:cNvSpPr>
            <a:spLocks noChangeArrowheads="1"/>
          </p:cNvSpPr>
          <p:nvPr/>
        </p:nvSpPr>
        <p:spPr bwMode="auto">
          <a:xfrm>
            <a:off x="5881727" y="2065338"/>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SERVANT</a:t>
            </a:r>
          </a:p>
        </p:txBody>
      </p:sp>
      <p:sp>
        <p:nvSpPr>
          <p:cNvPr id="460821" name="Rectangle 38"/>
          <p:cNvSpPr>
            <a:spLocks noChangeArrowheads="1"/>
          </p:cNvSpPr>
          <p:nvPr/>
        </p:nvSpPr>
        <p:spPr bwMode="auto">
          <a:xfrm>
            <a:off x="2440027" y="4735517"/>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GOD/MAN</a:t>
            </a:r>
          </a:p>
        </p:txBody>
      </p:sp>
      <p:sp>
        <p:nvSpPr>
          <p:cNvPr id="460822" name="Rectangle 40"/>
          <p:cNvSpPr>
            <a:spLocks noChangeArrowheads="1"/>
          </p:cNvSpPr>
          <p:nvPr/>
        </p:nvSpPr>
        <p:spPr bwMode="auto">
          <a:xfrm>
            <a:off x="2427327" y="2574925"/>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SAID</a:t>
            </a:r>
          </a:p>
        </p:txBody>
      </p:sp>
      <p:sp>
        <p:nvSpPr>
          <p:cNvPr id="460823" name="Rectangle 41"/>
          <p:cNvSpPr>
            <a:spLocks noChangeArrowheads="1"/>
          </p:cNvSpPr>
          <p:nvPr/>
        </p:nvSpPr>
        <p:spPr bwMode="auto">
          <a:xfrm>
            <a:off x="5905534" y="2584451"/>
            <a:ext cx="1154113"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DID</a:t>
            </a:r>
          </a:p>
        </p:txBody>
      </p:sp>
      <p:sp>
        <p:nvSpPr>
          <p:cNvPr id="460824" name="Rectangle 43"/>
          <p:cNvSpPr>
            <a:spLocks noChangeArrowheads="1"/>
          </p:cNvSpPr>
          <p:nvPr/>
        </p:nvSpPr>
        <p:spPr bwMode="auto">
          <a:xfrm>
            <a:off x="2440049" y="5251450"/>
            <a:ext cx="1247775"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FELT</a:t>
            </a:r>
          </a:p>
        </p:txBody>
      </p:sp>
      <p:sp>
        <p:nvSpPr>
          <p:cNvPr id="460825" name="Text Box 45"/>
          <p:cNvSpPr txBox="1">
            <a:spLocks noChangeArrowheads="1"/>
          </p:cNvSpPr>
          <p:nvPr/>
        </p:nvSpPr>
        <p:spPr bwMode="auto">
          <a:xfrm>
            <a:off x="8781073" y="4263"/>
            <a:ext cx="162318" cy="361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4"/>
              </a:spcBef>
              <a:buClr>
                <a:srgbClr val="FFA27C"/>
              </a:buClr>
            </a:pPr>
            <a:r>
              <a:rPr lang="en-GB" sz="1800">
                <a:solidFill>
                  <a:srgbClr val="FFA27C"/>
                </a:solidFill>
                <a:latin typeface="Comic Sans MS" charset="0"/>
                <a:ea typeface="MS Gothic" charset="0"/>
                <a:cs typeface="MS Gothic" charset="0"/>
              </a:rPr>
              <a:t> </a:t>
            </a:r>
          </a:p>
        </p:txBody>
      </p:sp>
      <p:sp>
        <p:nvSpPr>
          <p:cNvPr id="460826" name="Text Box 47"/>
          <p:cNvSpPr txBox="1">
            <a:spLocks noChangeArrowheads="1"/>
          </p:cNvSpPr>
          <p:nvPr/>
        </p:nvSpPr>
        <p:spPr bwMode="auto">
          <a:xfrm>
            <a:off x="8355945" y="6538940"/>
            <a:ext cx="306191" cy="2254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ea typeface="MS Gothic" charset="0"/>
                <a:cs typeface="MS Gothic" charset="0"/>
              </a:rPr>
              <a:t>22</a:t>
            </a:r>
          </a:p>
        </p:txBody>
      </p:sp>
      <p:sp>
        <p:nvSpPr>
          <p:cNvPr id="50" name="Title 49"/>
          <p:cNvSpPr>
            <a:spLocks noGrp="1"/>
          </p:cNvSpPr>
          <p:nvPr>
            <p:ph type="title" idx="4294967295"/>
          </p:nvPr>
        </p:nvSpPr>
        <p:spPr bwMode="auto">
          <a:xfrm>
            <a:off x="457200" y="228600"/>
            <a:ext cx="8153400" cy="6096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r>
              <a:rPr lang="en-US" sz="2900" b="1">
                <a:solidFill>
                  <a:srgbClr val="FAFD00"/>
                </a:solidFill>
                <a:latin typeface="Comic Sans MS" charset="0"/>
                <a:cs typeface="MS Gothic" charset="0"/>
              </a:rPr>
              <a:t>JOHN: UNIQUE ELEMENTS</a:t>
            </a:r>
            <a:endParaRPr lang="en-US">
              <a:latin typeface="Times New Roman" charset="0"/>
              <a:cs typeface="MS Gothic" charset="0"/>
            </a:endParaRPr>
          </a:p>
        </p:txBody>
      </p:sp>
      <p:sp>
        <p:nvSpPr>
          <p:cNvPr id="51" name="TextBox 50"/>
          <p:cNvSpPr txBox="1"/>
          <p:nvPr/>
        </p:nvSpPr>
        <p:spPr>
          <a:xfrm>
            <a:off x="8229600" y="29"/>
            <a:ext cx="914400" cy="830550"/>
          </a:xfrm>
          <a:prstGeom prst="rect">
            <a:avLst/>
          </a:prstGeom>
          <a:noFill/>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defRPr/>
            </a:pPr>
            <a:r>
              <a:rPr lang="en-US" b="1">
                <a:solidFill>
                  <a:schemeClr val="bg1"/>
                </a:solidFill>
                <a:effectLst>
                  <a:outerShdw blurRad="38100" dist="38100" dir="2700000" algn="tl">
                    <a:srgbClr val="DDDDDD"/>
                  </a:outerShdw>
                </a:effectLst>
                <a:latin typeface="Arial" charset="0"/>
                <a:cs typeface="MS Gothic" charset="0"/>
              </a:rPr>
              <a:t>110</a:t>
            </a:r>
            <a:br>
              <a:rPr lang="en-US" b="1">
                <a:solidFill>
                  <a:schemeClr val="bg1"/>
                </a:solidFill>
                <a:effectLst>
                  <a:outerShdw blurRad="38100" dist="38100" dir="2700000" algn="tl">
                    <a:srgbClr val="DDDDDD"/>
                  </a:outerShdw>
                </a:effectLst>
                <a:latin typeface="Arial" charset="0"/>
                <a:cs typeface="MS Gothic" charset="0"/>
              </a:rPr>
            </a:br>
            <a:r>
              <a:rPr lang="en-US" b="1">
                <a:solidFill>
                  <a:schemeClr val="bg1"/>
                </a:solidFill>
                <a:effectLst>
                  <a:outerShdw blurRad="38100" dist="38100" dir="2700000" algn="tl">
                    <a:srgbClr val="DDDDDD"/>
                  </a:outerShdw>
                </a:effectLst>
                <a:latin typeface="Arial" charset="0"/>
                <a:cs typeface="MS Gothic" charset="0"/>
              </a:rPr>
              <a:t>-111</a:t>
            </a:r>
          </a:p>
        </p:txBody>
      </p:sp>
      <p:sp>
        <p:nvSpPr>
          <p:cNvPr id="460829" name="AutoShape 6"/>
          <p:cNvSpPr>
            <a:spLocks noChangeArrowheads="1"/>
          </p:cNvSpPr>
          <p:nvPr/>
        </p:nvSpPr>
        <p:spPr bwMode="auto">
          <a:xfrm>
            <a:off x="1143000" y="762028"/>
            <a:ext cx="6584950" cy="5268913"/>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223243" name="Rectangle 10"/>
          <p:cNvSpPr>
            <a:spLocks noChangeArrowheads="1"/>
          </p:cNvSpPr>
          <p:nvPr/>
        </p:nvSpPr>
        <p:spPr bwMode="auto">
          <a:xfrm>
            <a:off x="1828800" y="762000"/>
            <a:ext cx="6096000" cy="5297488"/>
          </a:xfrm>
          <a:prstGeom prst="rect">
            <a:avLst/>
          </a:prstGeom>
          <a:noFill/>
          <a:ln w="9525">
            <a:noFill/>
            <a:round/>
            <a:headEnd/>
            <a:tailEnd/>
          </a:ln>
        </p:spPr>
        <p:txBody>
          <a:bodyPr lIns="80696" tIns="39541" rIns="80696" bIns="39541">
            <a:spAutoFit/>
          </a:bodyPr>
          <a:lstStyle/>
          <a:p>
            <a:pPr marL="511857" indent="-511857">
              <a:spcBef>
                <a:spcPts val="2250"/>
              </a:spcBef>
              <a:buClr>
                <a:srgbClr val="FAFD00"/>
              </a:buClr>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US" sz="3200" b="1" dirty="0">
                <a:solidFill>
                  <a:srgbClr val="FAFD00"/>
                </a:solidFill>
                <a:effectLst>
                  <a:outerShdw blurRad="50800" dist="76200" dir="2700000" algn="tl" rotWithShape="0">
                    <a:srgbClr val="000000"/>
                  </a:outerShdw>
                </a:effectLst>
                <a:latin typeface="Helvetica" charset="0"/>
                <a:cs typeface="MS Gothic" charset="0"/>
              </a:rPr>
              <a:t>Simplicity of vocabulary</a:t>
            </a:r>
          </a:p>
          <a:p>
            <a:pPr marL="511857" indent="-511857">
              <a:spcBef>
                <a:spcPts val="2250"/>
              </a:spcBef>
              <a:buClr>
                <a:srgbClr val="FAFD00"/>
              </a:buClr>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FAFD00"/>
                </a:solidFill>
                <a:effectLst>
                  <a:outerShdw blurRad="50800" dist="76200" dir="2700000" algn="tl" rotWithShape="0">
                    <a:srgbClr val="000000"/>
                  </a:outerShdw>
                </a:effectLst>
                <a:latin typeface="Helvetica" charset="0"/>
                <a:cs typeface="MS Gothic" charset="0"/>
              </a:rPr>
              <a:t>Parallelisms</a:t>
            </a:r>
          </a:p>
          <a:p>
            <a:pPr marL="511857" indent="-511857">
              <a:spcBef>
                <a:spcPts val="2250"/>
              </a:spcBef>
              <a:buClr>
                <a:srgbClr val="FAFD00"/>
              </a:buClr>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FAFD00"/>
                </a:solidFill>
                <a:effectLst>
                  <a:outerShdw blurRad="50800" dist="76200" dir="2700000" algn="tl" rotWithShape="0">
                    <a:srgbClr val="000000"/>
                  </a:outerShdw>
                </a:effectLst>
                <a:latin typeface="Helvetica" charset="0"/>
                <a:cs typeface="MS Gothic" charset="0"/>
              </a:rPr>
              <a:t>Repetition</a:t>
            </a:r>
          </a:p>
          <a:p>
            <a:pPr marL="511857" indent="-511857">
              <a:spcBef>
                <a:spcPts val="2250"/>
              </a:spcBef>
              <a:buClr>
                <a:srgbClr val="FAFD00"/>
              </a:buClr>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FAFD00"/>
                </a:solidFill>
                <a:effectLst>
                  <a:outerShdw blurRad="50800" dist="76200" dir="2700000" algn="tl" rotWithShape="0">
                    <a:srgbClr val="000000"/>
                  </a:outerShdw>
                </a:effectLst>
                <a:latin typeface="Helvetica" charset="0"/>
                <a:cs typeface="MS Gothic" charset="0"/>
              </a:rPr>
              <a:t>Contrasts</a:t>
            </a:r>
          </a:p>
          <a:p>
            <a:pPr marL="511857" indent="-511857">
              <a:spcBef>
                <a:spcPts val="2250"/>
              </a:spcBef>
              <a:buClr>
                <a:srgbClr val="FAFD00"/>
              </a:buClr>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FAFD00"/>
                </a:solidFill>
                <a:effectLst>
                  <a:outerShdw blurRad="50800" dist="76200" dir="2700000" algn="tl" rotWithShape="0">
                    <a:srgbClr val="000000"/>
                  </a:outerShdw>
                </a:effectLst>
                <a:latin typeface="Helvetica" charset="0"/>
                <a:cs typeface="MS Gothic" charset="0"/>
              </a:rPr>
              <a:t>Explanatory Statements</a:t>
            </a:r>
          </a:p>
          <a:p>
            <a:pPr marL="511857" indent="-511857">
              <a:spcBef>
                <a:spcPts val="2250"/>
              </a:spcBef>
              <a:buClr>
                <a:srgbClr val="FAFD00"/>
              </a:buClr>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FAFD00"/>
                </a:solidFill>
                <a:effectLst>
                  <a:outerShdw blurRad="50800" dist="76200" dir="2700000" algn="tl" rotWithShape="0">
                    <a:srgbClr val="000000"/>
                  </a:outerShdw>
                </a:effectLst>
                <a:latin typeface="Helvetica" charset="0"/>
                <a:cs typeface="MS Gothic" charset="0"/>
              </a:rPr>
              <a:t>Preface</a:t>
            </a:r>
          </a:p>
          <a:p>
            <a:pPr marL="511857" indent="-511857">
              <a:spcBef>
                <a:spcPts val="2250"/>
              </a:spcBef>
              <a:buClr>
                <a:srgbClr val="FAFD00"/>
              </a:buClr>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FAFD00"/>
                </a:solidFill>
                <a:effectLst>
                  <a:outerShdw blurRad="50800" dist="76200" dir="2700000" algn="tl" rotWithShape="0">
                    <a:srgbClr val="000000"/>
                  </a:outerShdw>
                </a:effectLst>
                <a:latin typeface="Helvetica" charset="0"/>
                <a:cs typeface="MS Gothic" charset="0"/>
              </a:rPr>
              <a:t>Allegories</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23243">
                                            <p:txEl>
                                              <p:pRg st="0" end="0"/>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23243">
                                            <p:txEl>
                                              <p:pRg st="1" end="1"/>
                                            </p:txEl>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223243">
                                            <p:txEl>
                                              <p:pRg st="2" end="2"/>
                                            </p:txEl>
                                          </p:spTgt>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223243">
                                            <p:txEl>
                                              <p:pRg st="3" end="3"/>
                                            </p:txEl>
                                          </p:spTgt>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23243">
                                            <p:txEl>
                                              <p:pRg st="4" end="4"/>
                                            </p:txEl>
                                          </p:spTgt>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23243">
                                            <p:txEl>
                                              <p:pRg st="5" end="5"/>
                                            </p:txEl>
                                          </p:spTgt>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22324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223243" grpId="0" build="p"/>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284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462850" name="Rectangle 2"/>
          <p:cNvSpPr>
            <a:spLocks noChangeArrowheads="1"/>
          </p:cNvSpPr>
          <p:nvPr/>
        </p:nvSpPr>
        <p:spPr bwMode="auto">
          <a:xfrm>
            <a:off x="154027" y="6554823"/>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61" tIns="40830" rIns="81661" bIns="40830" anchor="ctr"/>
          <a:lstStyle/>
          <a:p>
            <a:endParaRPr lang="en-US">
              <a:ea typeface="MS Gothic" charset="0"/>
              <a:cs typeface="MS Gothic" charset="0"/>
            </a:endParaRPr>
          </a:p>
        </p:txBody>
      </p:sp>
      <p:sp>
        <p:nvSpPr>
          <p:cNvPr id="462851"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61" tIns="40830" rIns="81661" bIns="40830" anchor="ctr"/>
          <a:lstStyle/>
          <a:p>
            <a:endParaRPr lang="en-US">
              <a:ea typeface="MS Gothic" charset="0"/>
              <a:cs typeface="MS Gothic" charset="0"/>
            </a:endParaRPr>
          </a:p>
        </p:txBody>
      </p:sp>
      <p:sp>
        <p:nvSpPr>
          <p:cNvPr id="462852" name="AutoShape 4"/>
          <p:cNvSpPr>
            <a:spLocks noChangeArrowheads="1"/>
          </p:cNvSpPr>
          <p:nvPr/>
        </p:nvSpPr>
        <p:spPr bwMode="auto">
          <a:xfrm>
            <a:off x="4725990" y="88906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2853" name="AutoShape 5"/>
          <p:cNvSpPr>
            <a:spLocks noChangeArrowheads="1"/>
          </p:cNvSpPr>
          <p:nvPr/>
        </p:nvSpPr>
        <p:spPr bwMode="auto">
          <a:xfrm>
            <a:off x="1339911" y="3565586"/>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2854" name="AutoShape 7"/>
          <p:cNvSpPr>
            <a:spLocks noChangeArrowheads="1"/>
          </p:cNvSpPr>
          <p:nvPr/>
        </p:nvSpPr>
        <p:spPr bwMode="auto">
          <a:xfrm>
            <a:off x="1338263" y="88271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2855" name="Rectangle 8"/>
          <p:cNvSpPr>
            <a:spLocks noChangeArrowheads="1"/>
          </p:cNvSpPr>
          <p:nvPr/>
        </p:nvSpPr>
        <p:spPr bwMode="auto">
          <a:xfrm>
            <a:off x="4814890" y="946150"/>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2</a:t>
            </a:r>
          </a:p>
        </p:txBody>
      </p:sp>
      <p:sp>
        <p:nvSpPr>
          <p:cNvPr id="462856" name="Rectangle 9"/>
          <p:cNvSpPr>
            <a:spLocks noChangeArrowheads="1"/>
          </p:cNvSpPr>
          <p:nvPr/>
        </p:nvSpPr>
        <p:spPr bwMode="auto">
          <a:xfrm>
            <a:off x="1427163" y="3638550"/>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3</a:t>
            </a:r>
          </a:p>
        </p:txBody>
      </p:sp>
      <p:sp>
        <p:nvSpPr>
          <p:cNvPr id="462857" name="Rectangle 11"/>
          <p:cNvSpPr>
            <a:spLocks noChangeArrowheads="1"/>
          </p:cNvSpPr>
          <p:nvPr/>
        </p:nvSpPr>
        <p:spPr bwMode="auto">
          <a:xfrm>
            <a:off x="1412880" y="962025"/>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1</a:t>
            </a:r>
          </a:p>
        </p:txBody>
      </p:sp>
      <p:grpSp>
        <p:nvGrpSpPr>
          <p:cNvPr id="462858" name="Group 12"/>
          <p:cNvGrpSpPr>
            <a:grpSpLocks/>
          </p:cNvGrpSpPr>
          <p:nvPr/>
        </p:nvGrpSpPr>
        <p:grpSpPr bwMode="auto">
          <a:xfrm>
            <a:off x="1652588" y="1647860"/>
            <a:ext cx="890587" cy="1378385"/>
            <a:chOff x="1145" y="1176"/>
            <a:chExt cx="617" cy="985"/>
          </a:xfrm>
        </p:grpSpPr>
        <p:sp>
          <p:nvSpPr>
            <p:cNvPr id="462885" name="Rectangle 13"/>
            <p:cNvSpPr>
              <a:spLocks noChangeArrowheads="1"/>
            </p:cNvSpPr>
            <p:nvPr/>
          </p:nvSpPr>
          <p:spPr bwMode="auto">
            <a:xfrm>
              <a:off x="1145" y="1176"/>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2886" name="Rectangle 14"/>
            <p:cNvSpPr>
              <a:spLocks noChangeArrowheads="1"/>
            </p:cNvSpPr>
            <p:nvPr/>
          </p:nvSpPr>
          <p:spPr bwMode="auto">
            <a:xfrm>
              <a:off x="1145" y="1530"/>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2887" name="Rectangle 15"/>
            <p:cNvSpPr>
              <a:spLocks noChangeArrowheads="1"/>
            </p:cNvSpPr>
            <p:nvPr/>
          </p:nvSpPr>
          <p:spPr bwMode="auto">
            <a:xfrm>
              <a:off x="1145" y="1834"/>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grpSp>
        <p:nvGrpSpPr>
          <p:cNvPr id="462859" name="Group 16"/>
          <p:cNvGrpSpPr>
            <a:grpSpLocks/>
          </p:cNvGrpSpPr>
          <p:nvPr/>
        </p:nvGrpSpPr>
        <p:grpSpPr bwMode="auto">
          <a:xfrm>
            <a:off x="5070475" y="1658975"/>
            <a:ext cx="890588" cy="1378385"/>
            <a:chOff x="3513" y="1184"/>
            <a:chExt cx="617" cy="985"/>
          </a:xfrm>
        </p:grpSpPr>
        <p:sp>
          <p:nvSpPr>
            <p:cNvPr id="462882" name="Rectangle 17"/>
            <p:cNvSpPr>
              <a:spLocks noChangeArrowheads="1"/>
            </p:cNvSpPr>
            <p:nvPr/>
          </p:nvSpPr>
          <p:spPr bwMode="auto">
            <a:xfrm>
              <a:off x="3513" y="1184"/>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2883" name="Rectangle 18"/>
            <p:cNvSpPr>
              <a:spLocks noChangeArrowheads="1"/>
            </p:cNvSpPr>
            <p:nvPr/>
          </p:nvSpPr>
          <p:spPr bwMode="auto">
            <a:xfrm>
              <a:off x="3513" y="1538"/>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2884" name="Rectangle 19"/>
            <p:cNvSpPr>
              <a:spLocks noChangeArrowheads="1"/>
            </p:cNvSpPr>
            <p:nvPr/>
          </p:nvSpPr>
          <p:spPr bwMode="auto">
            <a:xfrm>
              <a:off x="3513" y="1842"/>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grpSp>
        <p:nvGrpSpPr>
          <p:cNvPr id="462860" name="Group 20"/>
          <p:cNvGrpSpPr>
            <a:grpSpLocks/>
          </p:cNvGrpSpPr>
          <p:nvPr/>
        </p:nvGrpSpPr>
        <p:grpSpPr bwMode="auto">
          <a:xfrm>
            <a:off x="1674817" y="4325998"/>
            <a:ext cx="890587" cy="1378385"/>
            <a:chOff x="1161" y="3088"/>
            <a:chExt cx="617" cy="985"/>
          </a:xfrm>
        </p:grpSpPr>
        <p:sp>
          <p:nvSpPr>
            <p:cNvPr id="462879" name="Rectangle 21"/>
            <p:cNvSpPr>
              <a:spLocks noChangeArrowheads="1"/>
            </p:cNvSpPr>
            <p:nvPr/>
          </p:nvSpPr>
          <p:spPr bwMode="auto">
            <a:xfrm>
              <a:off x="1161" y="3088"/>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2880" name="Rectangle 22"/>
            <p:cNvSpPr>
              <a:spLocks noChangeArrowheads="1"/>
            </p:cNvSpPr>
            <p:nvPr/>
          </p:nvSpPr>
          <p:spPr bwMode="auto">
            <a:xfrm>
              <a:off x="1161" y="3442"/>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2881" name="Rectangle 23"/>
            <p:cNvSpPr>
              <a:spLocks noChangeArrowheads="1"/>
            </p:cNvSpPr>
            <p:nvPr/>
          </p:nvSpPr>
          <p:spPr bwMode="auto">
            <a:xfrm>
              <a:off x="1161" y="3746"/>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sp>
        <p:nvSpPr>
          <p:cNvPr id="462861" name="Rectangle 28"/>
          <p:cNvSpPr>
            <a:spLocks noChangeArrowheads="1"/>
          </p:cNvSpPr>
          <p:nvPr/>
        </p:nvSpPr>
        <p:spPr bwMode="auto">
          <a:xfrm>
            <a:off x="1757363" y="1004889"/>
            <a:ext cx="2355850" cy="578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MATTHEW</a:t>
            </a:r>
          </a:p>
        </p:txBody>
      </p:sp>
      <p:sp>
        <p:nvSpPr>
          <p:cNvPr id="462862" name="Rectangle 29"/>
          <p:cNvSpPr>
            <a:spLocks noChangeArrowheads="1"/>
          </p:cNvSpPr>
          <p:nvPr/>
        </p:nvSpPr>
        <p:spPr bwMode="auto">
          <a:xfrm>
            <a:off x="5588028" y="1025525"/>
            <a:ext cx="2036763" cy="578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MARK</a:t>
            </a:r>
          </a:p>
        </p:txBody>
      </p:sp>
      <p:sp>
        <p:nvSpPr>
          <p:cNvPr id="462863" name="Rectangle 30"/>
          <p:cNvSpPr>
            <a:spLocks noChangeArrowheads="1"/>
          </p:cNvSpPr>
          <p:nvPr/>
        </p:nvSpPr>
        <p:spPr bwMode="auto">
          <a:xfrm>
            <a:off x="2149503" y="3692525"/>
            <a:ext cx="2035175" cy="578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LUKE</a:t>
            </a:r>
          </a:p>
        </p:txBody>
      </p:sp>
      <p:sp>
        <p:nvSpPr>
          <p:cNvPr id="462864" name="Rectangle 32"/>
          <p:cNvSpPr>
            <a:spLocks noChangeArrowheads="1"/>
          </p:cNvSpPr>
          <p:nvPr/>
        </p:nvSpPr>
        <p:spPr bwMode="auto">
          <a:xfrm>
            <a:off x="2159001" y="1560514"/>
            <a:ext cx="1766888"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   JEWS</a:t>
            </a:r>
          </a:p>
        </p:txBody>
      </p:sp>
      <p:sp>
        <p:nvSpPr>
          <p:cNvPr id="462865" name="Rectangle 33"/>
          <p:cNvSpPr>
            <a:spLocks noChangeArrowheads="1"/>
          </p:cNvSpPr>
          <p:nvPr/>
        </p:nvSpPr>
        <p:spPr bwMode="auto">
          <a:xfrm>
            <a:off x="5899151" y="1570038"/>
            <a:ext cx="1766888"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ROMANS</a:t>
            </a:r>
          </a:p>
        </p:txBody>
      </p:sp>
      <p:sp>
        <p:nvSpPr>
          <p:cNvPr id="462866" name="Rectangle 34"/>
          <p:cNvSpPr>
            <a:spLocks noChangeArrowheads="1"/>
          </p:cNvSpPr>
          <p:nvPr/>
        </p:nvSpPr>
        <p:spPr bwMode="auto">
          <a:xfrm>
            <a:off x="2462247" y="4237039"/>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GREEKS</a:t>
            </a:r>
          </a:p>
        </p:txBody>
      </p:sp>
      <p:sp>
        <p:nvSpPr>
          <p:cNvPr id="462867" name="Rectangle 36"/>
          <p:cNvSpPr>
            <a:spLocks noChangeArrowheads="1"/>
          </p:cNvSpPr>
          <p:nvPr/>
        </p:nvSpPr>
        <p:spPr bwMode="auto">
          <a:xfrm>
            <a:off x="2424147" y="2070101"/>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KING</a:t>
            </a:r>
          </a:p>
        </p:txBody>
      </p:sp>
      <p:sp>
        <p:nvSpPr>
          <p:cNvPr id="462868" name="Rectangle 37"/>
          <p:cNvSpPr>
            <a:spLocks noChangeArrowheads="1"/>
          </p:cNvSpPr>
          <p:nvPr/>
        </p:nvSpPr>
        <p:spPr bwMode="auto">
          <a:xfrm>
            <a:off x="5881727" y="2065338"/>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SERVANT</a:t>
            </a:r>
          </a:p>
        </p:txBody>
      </p:sp>
      <p:sp>
        <p:nvSpPr>
          <p:cNvPr id="462869" name="Rectangle 38"/>
          <p:cNvSpPr>
            <a:spLocks noChangeArrowheads="1"/>
          </p:cNvSpPr>
          <p:nvPr/>
        </p:nvSpPr>
        <p:spPr bwMode="auto">
          <a:xfrm>
            <a:off x="2440027" y="4735517"/>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GOD/MAN</a:t>
            </a:r>
          </a:p>
        </p:txBody>
      </p:sp>
      <p:sp>
        <p:nvSpPr>
          <p:cNvPr id="462870" name="Rectangle 40"/>
          <p:cNvSpPr>
            <a:spLocks noChangeArrowheads="1"/>
          </p:cNvSpPr>
          <p:nvPr/>
        </p:nvSpPr>
        <p:spPr bwMode="auto">
          <a:xfrm>
            <a:off x="2427327" y="2574925"/>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SAID</a:t>
            </a:r>
          </a:p>
        </p:txBody>
      </p:sp>
      <p:sp>
        <p:nvSpPr>
          <p:cNvPr id="462871" name="Rectangle 41"/>
          <p:cNvSpPr>
            <a:spLocks noChangeArrowheads="1"/>
          </p:cNvSpPr>
          <p:nvPr/>
        </p:nvSpPr>
        <p:spPr bwMode="auto">
          <a:xfrm>
            <a:off x="5905534" y="2584451"/>
            <a:ext cx="1154113"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DID</a:t>
            </a:r>
          </a:p>
        </p:txBody>
      </p:sp>
      <p:sp>
        <p:nvSpPr>
          <p:cNvPr id="462872" name="Rectangle 43"/>
          <p:cNvSpPr>
            <a:spLocks noChangeArrowheads="1"/>
          </p:cNvSpPr>
          <p:nvPr/>
        </p:nvSpPr>
        <p:spPr bwMode="auto">
          <a:xfrm>
            <a:off x="2440049" y="5251450"/>
            <a:ext cx="1247775"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FELT</a:t>
            </a:r>
          </a:p>
        </p:txBody>
      </p:sp>
      <p:sp>
        <p:nvSpPr>
          <p:cNvPr id="462873" name="Text Box 45"/>
          <p:cNvSpPr txBox="1">
            <a:spLocks noChangeArrowheads="1"/>
          </p:cNvSpPr>
          <p:nvPr/>
        </p:nvSpPr>
        <p:spPr bwMode="auto">
          <a:xfrm>
            <a:off x="8781073" y="4263"/>
            <a:ext cx="162318" cy="361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4"/>
              </a:spcBef>
              <a:buClr>
                <a:srgbClr val="FFA27C"/>
              </a:buClr>
            </a:pPr>
            <a:r>
              <a:rPr lang="en-GB" sz="1800">
                <a:solidFill>
                  <a:srgbClr val="FFA27C"/>
                </a:solidFill>
                <a:latin typeface="Comic Sans MS" charset="0"/>
                <a:ea typeface="MS Gothic" charset="0"/>
                <a:cs typeface="MS Gothic" charset="0"/>
              </a:rPr>
              <a:t> </a:t>
            </a:r>
          </a:p>
        </p:txBody>
      </p:sp>
      <p:sp>
        <p:nvSpPr>
          <p:cNvPr id="462874" name="Text Box 47"/>
          <p:cNvSpPr txBox="1">
            <a:spLocks noChangeArrowheads="1"/>
          </p:cNvSpPr>
          <p:nvPr/>
        </p:nvSpPr>
        <p:spPr bwMode="auto">
          <a:xfrm>
            <a:off x="8355945" y="6538940"/>
            <a:ext cx="306191" cy="2254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ea typeface="MS Gothic" charset="0"/>
                <a:cs typeface="MS Gothic" charset="0"/>
              </a:rPr>
              <a:t>22</a:t>
            </a:r>
          </a:p>
        </p:txBody>
      </p:sp>
      <p:sp>
        <p:nvSpPr>
          <p:cNvPr id="50" name="Title 49"/>
          <p:cNvSpPr>
            <a:spLocks noGrp="1"/>
          </p:cNvSpPr>
          <p:nvPr>
            <p:ph type="title" idx="4294967295"/>
          </p:nvPr>
        </p:nvSpPr>
        <p:spPr bwMode="auto">
          <a:xfrm>
            <a:off x="457200" y="228600"/>
            <a:ext cx="8153400" cy="6096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r>
              <a:rPr lang="en-US" sz="2900" b="1">
                <a:solidFill>
                  <a:srgbClr val="FAFD00"/>
                </a:solidFill>
                <a:latin typeface="Comic Sans MS" charset="0"/>
                <a:cs typeface="MS Gothic" charset="0"/>
              </a:rPr>
              <a:t>JOHN: UNIQUE ELEMENTS</a:t>
            </a:r>
            <a:endParaRPr lang="en-US">
              <a:latin typeface="Times New Roman" charset="0"/>
              <a:cs typeface="MS Gothic" charset="0"/>
            </a:endParaRPr>
          </a:p>
        </p:txBody>
      </p:sp>
      <p:sp>
        <p:nvSpPr>
          <p:cNvPr id="51" name="TextBox 50"/>
          <p:cNvSpPr txBox="1"/>
          <p:nvPr/>
        </p:nvSpPr>
        <p:spPr>
          <a:xfrm>
            <a:off x="8458230" y="26"/>
            <a:ext cx="663312" cy="461219"/>
          </a:xfrm>
          <a:prstGeom prst="rect">
            <a:avLst/>
          </a:prstGeom>
          <a:noFill/>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a:solidFill>
                  <a:schemeClr val="bg1"/>
                </a:solidFill>
                <a:effectLst>
                  <a:outerShdw blurRad="38100" dist="38100" dir="2700000" algn="tl">
                    <a:srgbClr val="DDDDDD"/>
                  </a:outerShdw>
                </a:effectLst>
                <a:latin typeface="Arial" charset="0"/>
                <a:cs typeface="MS Gothic" charset="0"/>
              </a:rPr>
              <a:t>111</a:t>
            </a:r>
          </a:p>
        </p:txBody>
      </p:sp>
      <p:sp>
        <p:nvSpPr>
          <p:cNvPr id="462877" name="AutoShape 6"/>
          <p:cNvSpPr>
            <a:spLocks noChangeArrowheads="1"/>
          </p:cNvSpPr>
          <p:nvPr/>
        </p:nvSpPr>
        <p:spPr bwMode="auto">
          <a:xfrm>
            <a:off x="1143000" y="762028"/>
            <a:ext cx="6584950" cy="5268913"/>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223243" name="Rectangle 10"/>
          <p:cNvSpPr>
            <a:spLocks noChangeArrowheads="1"/>
          </p:cNvSpPr>
          <p:nvPr/>
        </p:nvSpPr>
        <p:spPr bwMode="auto">
          <a:xfrm>
            <a:off x="1371601" y="1143027"/>
            <a:ext cx="6096000" cy="4905375"/>
          </a:xfrm>
          <a:prstGeom prst="rect">
            <a:avLst/>
          </a:prstGeom>
          <a:noFill/>
          <a:ln w="9525">
            <a:noFill/>
            <a:round/>
            <a:headEnd/>
            <a:tailEnd/>
          </a:ln>
        </p:spPr>
        <p:txBody>
          <a:bodyPr lIns="80696" tIns="39541" rIns="80696" bIns="39541">
            <a:spAutoFit/>
          </a:bodyPr>
          <a:lstStyle/>
          <a:p>
            <a:pPr marL="265417" indent="-265417">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FAFD00"/>
                </a:solidFill>
                <a:effectLst>
                  <a:outerShdw blurRad="50800" dist="63500" dir="2700000" algn="tl" rotWithShape="0">
                    <a:srgbClr val="000000"/>
                  </a:outerShdw>
                </a:effectLst>
                <a:latin typeface="Helvetica" charset="0"/>
                <a:cs typeface="MS Gothic" charset="0"/>
              </a:rPr>
              <a:t>First few days with disciples</a:t>
            </a:r>
          </a:p>
          <a:p>
            <a:pPr marL="265417" indent="-265417">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US" sz="3200" b="1" dirty="0">
                <a:solidFill>
                  <a:srgbClr val="FAFD00"/>
                </a:solidFill>
                <a:effectLst>
                  <a:outerShdw blurRad="50800" dist="63500" dir="2700000" algn="tl" rotWithShape="0">
                    <a:srgbClr val="000000"/>
                  </a:outerShdw>
                </a:effectLst>
                <a:latin typeface="Helvetica" charset="0"/>
                <a:cs typeface="MS Gothic" charset="0"/>
              </a:rPr>
              <a:t>Upper Room Discourse</a:t>
            </a:r>
          </a:p>
          <a:p>
            <a:pPr marL="265417" indent="-265417">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US" sz="3200" b="1" dirty="0">
                <a:solidFill>
                  <a:srgbClr val="FAFD00"/>
                </a:solidFill>
                <a:effectLst>
                  <a:outerShdw blurRad="50800" dist="63500" dir="2700000" algn="tl" rotWithShape="0">
                    <a:srgbClr val="000000"/>
                  </a:outerShdw>
                </a:effectLst>
                <a:latin typeface="Helvetica" charset="0"/>
                <a:cs typeface="MS Gothic" charset="0"/>
              </a:rPr>
              <a:t>Ministry centered in Judea—not Galilee as in </a:t>
            </a:r>
            <a:r>
              <a:rPr lang="en-US" sz="3200" b="1" dirty="0" err="1">
                <a:solidFill>
                  <a:srgbClr val="FAFD00"/>
                </a:solidFill>
                <a:effectLst>
                  <a:outerShdw blurRad="50800" dist="63500" dir="2700000" algn="tl" rotWithShape="0">
                    <a:srgbClr val="000000"/>
                  </a:outerShdw>
                </a:effectLst>
                <a:latin typeface="Helvetica" charset="0"/>
                <a:cs typeface="MS Gothic" charset="0"/>
              </a:rPr>
              <a:t>Synoptics</a:t>
            </a:r>
            <a:endParaRPr lang="en-GB" sz="3200" b="1" dirty="0">
              <a:solidFill>
                <a:srgbClr val="FAFD00"/>
              </a:solidFill>
              <a:effectLst>
                <a:outerShdw blurRad="50800" dist="63500" dir="2700000" algn="tl" rotWithShape="0">
                  <a:srgbClr val="000000"/>
                </a:outerShdw>
              </a:effectLst>
              <a:latin typeface="Helvetica" charset="0"/>
              <a:cs typeface="MS Gothic" charset="0"/>
            </a:endParaRPr>
          </a:p>
          <a:p>
            <a:pPr marL="265417" indent="-265417">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US" sz="3200" b="1" dirty="0">
                <a:solidFill>
                  <a:srgbClr val="FAFD00"/>
                </a:solidFill>
                <a:effectLst>
                  <a:outerShdw blurRad="50800" dist="63500" dir="2700000" algn="tl" rotWithShape="0">
                    <a:srgbClr val="000000"/>
                  </a:outerShdw>
                </a:effectLst>
                <a:latin typeface="Helvetica" charset="0"/>
                <a:cs typeface="MS Gothic" charset="0"/>
              </a:rPr>
              <a:t>Three Passovers (John 2:13; 6:4; 11:55) imply three-year ministry—not one year implied in the </a:t>
            </a:r>
            <a:r>
              <a:rPr lang="en-US" sz="3200" b="1" dirty="0" err="1">
                <a:solidFill>
                  <a:srgbClr val="FAFD00"/>
                </a:solidFill>
                <a:effectLst>
                  <a:outerShdw blurRad="50800" dist="63500" dir="2700000" algn="tl" rotWithShape="0">
                    <a:srgbClr val="000000"/>
                  </a:outerShdw>
                </a:effectLst>
                <a:latin typeface="Helvetica" charset="0"/>
                <a:cs typeface="MS Gothic" charset="0"/>
              </a:rPr>
              <a:t>Synoptics</a:t>
            </a:r>
            <a:r>
              <a:rPr lang="en-US" sz="3200" b="1" dirty="0">
                <a:solidFill>
                  <a:srgbClr val="FAFD00"/>
                </a:solidFill>
                <a:effectLst>
                  <a:outerShdw blurRad="50800" dist="63500" dir="2700000" algn="tl" rotWithShape="0">
                    <a:srgbClr val="000000"/>
                  </a:outerShdw>
                </a:effectLst>
                <a:latin typeface="Helvetica" charset="0"/>
                <a:cs typeface="MS Gothic" charset="0"/>
              </a:rPr>
              <a:t> </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23243">
                                            <p:txEl>
                                              <p:pRg st="0" end="0"/>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23243">
                                            <p:txEl>
                                              <p:pRg st="1" end="1"/>
                                            </p:txEl>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223243">
                                            <p:txEl>
                                              <p:pRg st="2" end="2"/>
                                            </p:txEl>
                                          </p:spTgt>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22324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223243" grpId="0" build="p"/>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7" name="Rectangle 11"/>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w="9525">
            <a:solidFill>
              <a:schemeClr val="tx1"/>
            </a:solidFill>
            <a:round/>
            <a:headEnd/>
            <a:tailEnd/>
          </a:ln>
        </p:spPr>
        <p:txBody>
          <a:bodyPr lIns="90993" tIns="45499" rIns="90993" bIns="45499"/>
          <a:lstStyle/>
          <a:p>
            <a:pPr defTabSz="454998" eaLnBrk="0" hangingPunct="0">
              <a:lnSpc>
                <a:spcPct val="93000"/>
              </a:lnSpc>
              <a:buClr>
                <a:srgbClr val="000000"/>
              </a:buClr>
              <a:buSzPct val="100000"/>
            </a:pPr>
            <a:endParaRPr lang="en-US">
              <a:solidFill>
                <a:srgbClr val="FFFFFF"/>
              </a:solidFill>
              <a:latin typeface="Arial" charset="0"/>
              <a:ea typeface="MS Gothic" charset="0"/>
              <a:cs typeface="MS Gothic" charset="0"/>
            </a:endParaRPr>
          </a:p>
        </p:txBody>
      </p:sp>
      <p:sp>
        <p:nvSpPr>
          <p:cNvPr id="464898" name="Rounded Rectangle 34"/>
          <p:cNvSpPr>
            <a:spLocks noChangeArrowheads="1"/>
          </p:cNvSpPr>
          <p:nvPr/>
        </p:nvSpPr>
        <p:spPr bwMode="auto">
          <a:xfrm>
            <a:off x="34930" y="76200"/>
            <a:ext cx="9074150" cy="1447800"/>
          </a:xfrm>
          <a:prstGeom prst="roundRect">
            <a:avLst>
              <a:gd name="adj" fmla="val 16667"/>
            </a:avLst>
          </a:prstGeom>
          <a:solidFill>
            <a:schemeClr val="tx2"/>
          </a:solidFill>
          <a:ln w="9525">
            <a:solidFill>
              <a:srgbClr val="FFFFFF"/>
            </a:solidFill>
            <a:round/>
            <a:headEnd/>
            <a:tailEnd/>
          </a:ln>
        </p:spPr>
        <p:txBody>
          <a:bodyPr lIns="90993" tIns="45499" rIns="90993" bIns="45499"/>
          <a:lstStyle/>
          <a:p>
            <a:pPr defTabSz="454998" eaLnBrk="0" hangingPunct="0">
              <a:lnSpc>
                <a:spcPct val="93000"/>
              </a:lnSpc>
              <a:buClr>
                <a:srgbClr val="000000"/>
              </a:buClr>
              <a:buSzPct val="100000"/>
            </a:pPr>
            <a:endParaRPr lang="en-US">
              <a:solidFill>
                <a:srgbClr val="FFFFFF"/>
              </a:solidFill>
              <a:latin typeface="Arial" charset="0"/>
              <a:ea typeface="MS Gothic" charset="0"/>
              <a:cs typeface="MS Gothic" charset="0"/>
            </a:endParaRPr>
          </a:p>
        </p:txBody>
      </p:sp>
      <p:sp>
        <p:nvSpPr>
          <p:cNvPr id="102404" name="Rectangle 8"/>
          <p:cNvSpPr>
            <a:spLocks noGrp="1" noChangeArrowheads="1"/>
          </p:cNvSpPr>
          <p:nvPr>
            <p:ph type="title"/>
          </p:nvPr>
        </p:nvSpPr>
        <p:spPr>
          <a:xfrm>
            <a:off x="-152400" y="3"/>
            <a:ext cx="9448800" cy="841375"/>
          </a:xfrm>
        </p:spPr>
        <p:txBody>
          <a:bodyPr lIns="81739" tIns="40865" rIns="81739" bIns="40865" anchor="b"/>
          <a:lstStyle/>
          <a:p>
            <a:pPr eaLnBrk="1" hangingPunct="1">
              <a:defRPr/>
            </a:pPr>
            <a:r>
              <a:rPr lang="en-US" altLang="zh-CN" dirty="0">
                <a:solidFill>
                  <a:schemeClr val="bg1"/>
                </a:solidFill>
                <a:effectLst>
                  <a:outerShdw blurRad="38100" dist="38100" dir="2700000" algn="tl">
                    <a:srgbClr val="808080"/>
                  </a:outerShdw>
                </a:effectLst>
                <a:latin typeface="Arial" charset="0"/>
                <a:cs typeface="Arial" charset="0"/>
              </a:rPr>
              <a:t>The Duration of Christ</a:t>
            </a:r>
            <a:r>
              <a:rPr lang="fr-FR" altLang="zh-CN" dirty="0">
                <a:solidFill>
                  <a:schemeClr val="bg1"/>
                </a:solidFill>
                <a:effectLst>
                  <a:outerShdw blurRad="38100" dist="38100" dir="2700000" algn="tl">
                    <a:srgbClr val="808080"/>
                  </a:outerShdw>
                </a:effectLst>
                <a:latin typeface="Arial" charset="0"/>
                <a:cs typeface="Arial" charset="0"/>
              </a:rPr>
              <a:t>'</a:t>
            </a:r>
            <a:r>
              <a:rPr lang="en-US" altLang="zh-CN" dirty="0">
                <a:solidFill>
                  <a:schemeClr val="bg1"/>
                </a:solidFill>
                <a:effectLst>
                  <a:outerShdw blurRad="38100" dist="38100" dir="2700000" algn="tl">
                    <a:srgbClr val="808080"/>
                  </a:outerShdw>
                </a:effectLst>
                <a:latin typeface="Arial" charset="0"/>
                <a:cs typeface="Arial" charset="0"/>
              </a:rPr>
              <a:t>s Ministry</a:t>
            </a:r>
            <a:endParaRPr lang="en-US" altLang="zh-CN" sz="4000" dirty="0">
              <a:effectLst>
                <a:outerShdw blurRad="38100" dist="38100" dir="2700000" algn="tl">
                  <a:srgbClr val="808080"/>
                </a:outerShdw>
              </a:effectLst>
              <a:latin typeface="Arial" charset="0"/>
              <a:cs typeface="Arial" charset="0"/>
            </a:endParaRPr>
          </a:p>
        </p:txBody>
      </p:sp>
      <p:sp>
        <p:nvSpPr>
          <p:cNvPr id="464900" name="Text Box 9"/>
          <p:cNvSpPr txBox="1">
            <a:spLocks noChangeArrowheads="1"/>
          </p:cNvSpPr>
          <p:nvPr/>
        </p:nvSpPr>
        <p:spPr bwMode="auto">
          <a:xfrm>
            <a:off x="-47625" y="838261"/>
            <a:ext cx="9240838"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FFF"/>
                </a:solidFill>
                <a:latin typeface="Arial" charset="0"/>
                <a:ea typeface="MS Gothic" charset="0"/>
                <a:cs typeface="MS Gothic" charset="0"/>
              </a:rPr>
              <a:t>Autumn AD 29 – 3 April AD 33 (3.5 Years)</a:t>
            </a:r>
          </a:p>
        </p:txBody>
      </p:sp>
      <p:sp>
        <p:nvSpPr>
          <p:cNvPr id="464901" name="Text Box 9"/>
          <p:cNvSpPr txBox="1">
            <a:spLocks noChangeArrowheads="1"/>
          </p:cNvSpPr>
          <p:nvPr/>
        </p:nvSpPr>
        <p:spPr bwMode="auto">
          <a:xfrm>
            <a:off x="0" y="2743202"/>
            <a:ext cx="1981200" cy="839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FF"/>
                </a:solidFill>
                <a:latin typeface="Arial" charset="0"/>
                <a:ea typeface="MS Gothic" charset="0"/>
                <a:cs typeface="MS Gothic" charset="0"/>
              </a:rPr>
              <a:t>Commencement of Christ</a:t>
            </a:r>
            <a:r>
              <a:rPr lang="fr-FR" altLang="ja-JP" sz="1600" b="1">
                <a:solidFill>
                  <a:srgbClr val="FFFFFF"/>
                </a:solidFill>
                <a:latin typeface="Arial" charset="0"/>
                <a:ea typeface="MS Gothic" charset="0"/>
                <a:cs typeface="MS Gothic" charset="0"/>
              </a:rPr>
              <a:t>'</a:t>
            </a:r>
            <a:r>
              <a:rPr lang="en-US" sz="1600" b="1">
                <a:solidFill>
                  <a:srgbClr val="FFFFFF"/>
                </a:solidFill>
                <a:latin typeface="Arial" charset="0"/>
                <a:ea typeface="MS Gothic" charset="0"/>
                <a:cs typeface="MS Gothic" charset="0"/>
              </a:rPr>
              <a:t>s Ministry</a:t>
            </a:r>
          </a:p>
        </p:txBody>
      </p:sp>
      <p:sp>
        <p:nvSpPr>
          <p:cNvPr id="464902" name="Text Box 9"/>
          <p:cNvSpPr txBox="1">
            <a:spLocks noChangeArrowheads="1"/>
          </p:cNvSpPr>
          <p:nvPr/>
        </p:nvSpPr>
        <p:spPr bwMode="auto">
          <a:xfrm>
            <a:off x="152400" y="4648227"/>
            <a:ext cx="1447800" cy="5901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FF"/>
                </a:solidFill>
                <a:latin typeface="Arial" charset="0"/>
                <a:ea typeface="MS Gothic" charset="0"/>
                <a:cs typeface="MS Gothic" charset="0"/>
              </a:rPr>
              <a:t>Autumn</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AD 29</a:t>
            </a:r>
          </a:p>
        </p:txBody>
      </p:sp>
      <p:cxnSp>
        <p:nvCxnSpPr>
          <p:cNvPr id="464903" name="Straight Connector 15"/>
          <p:cNvCxnSpPr>
            <a:cxnSpLocks noChangeShapeType="1"/>
          </p:cNvCxnSpPr>
          <p:nvPr/>
        </p:nvCxnSpPr>
        <p:spPr bwMode="auto">
          <a:xfrm rot="5400000">
            <a:off x="419894" y="4075910"/>
            <a:ext cx="9906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464904" name="Straight Connector 16"/>
          <p:cNvCxnSpPr>
            <a:cxnSpLocks noChangeShapeType="1"/>
          </p:cNvCxnSpPr>
          <p:nvPr/>
        </p:nvCxnSpPr>
        <p:spPr bwMode="auto">
          <a:xfrm rot="10800000">
            <a:off x="914400" y="4114800"/>
            <a:ext cx="73152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464905" name="Straight Connector 21"/>
          <p:cNvCxnSpPr>
            <a:cxnSpLocks noChangeShapeType="1"/>
          </p:cNvCxnSpPr>
          <p:nvPr/>
        </p:nvCxnSpPr>
        <p:spPr bwMode="auto">
          <a:xfrm rot="5400000">
            <a:off x="7735094" y="4075910"/>
            <a:ext cx="9906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464906" name="Straight Connector 22"/>
          <p:cNvCxnSpPr>
            <a:cxnSpLocks noChangeShapeType="1"/>
          </p:cNvCxnSpPr>
          <p:nvPr/>
        </p:nvCxnSpPr>
        <p:spPr bwMode="auto">
          <a:xfrm rot="5400000">
            <a:off x="2248694" y="4075910"/>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cxnSp>
        <p:nvCxnSpPr>
          <p:cNvPr id="464907" name="Straight Connector 23"/>
          <p:cNvCxnSpPr>
            <a:cxnSpLocks noChangeShapeType="1"/>
          </p:cNvCxnSpPr>
          <p:nvPr/>
        </p:nvCxnSpPr>
        <p:spPr bwMode="auto">
          <a:xfrm rot="5400000">
            <a:off x="4077494" y="4075910"/>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cxnSp>
        <p:nvCxnSpPr>
          <p:cNvPr id="464908" name="Straight Connector 24"/>
          <p:cNvCxnSpPr>
            <a:cxnSpLocks noChangeShapeType="1"/>
          </p:cNvCxnSpPr>
          <p:nvPr/>
        </p:nvCxnSpPr>
        <p:spPr bwMode="auto">
          <a:xfrm rot="5400000">
            <a:off x="5906294" y="4075910"/>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sp>
        <p:nvSpPr>
          <p:cNvPr id="464909" name="Text Box 9"/>
          <p:cNvSpPr txBox="1">
            <a:spLocks noChangeArrowheads="1"/>
          </p:cNvSpPr>
          <p:nvPr/>
        </p:nvSpPr>
        <p:spPr bwMode="auto">
          <a:xfrm>
            <a:off x="2057400" y="2743202"/>
            <a:ext cx="1447800" cy="839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00"/>
                </a:solidFill>
                <a:latin typeface="Arial" charset="0"/>
                <a:ea typeface="MS Gothic" charset="0"/>
                <a:cs typeface="MS Gothic" charset="0"/>
              </a:rPr>
              <a:t>Passover #1</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April 7,</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AD 30</a:t>
            </a:r>
          </a:p>
        </p:txBody>
      </p:sp>
      <p:sp>
        <p:nvSpPr>
          <p:cNvPr id="464910" name="Text Box 9"/>
          <p:cNvSpPr txBox="1">
            <a:spLocks noChangeArrowheads="1"/>
          </p:cNvSpPr>
          <p:nvPr/>
        </p:nvSpPr>
        <p:spPr bwMode="auto">
          <a:xfrm>
            <a:off x="1828800" y="4648201"/>
            <a:ext cx="17526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00"/>
                </a:solidFill>
                <a:latin typeface="Arial" charset="0"/>
                <a:ea typeface="MS Gothic" charset="0"/>
                <a:cs typeface="MS Gothic" charset="0"/>
              </a:rPr>
              <a:t>John 2:13, 23</a:t>
            </a:r>
          </a:p>
        </p:txBody>
      </p:sp>
      <p:sp>
        <p:nvSpPr>
          <p:cNvPr id="464911" name="Text Box 9"/>
          <p:cNvSpPr txBox="1">
            <a:spLocks noChangeArrowheads="1"/>
          </p:cNvSpPr>
          <p:nvPr/>
        </p:nvSpPr>
        <p:spPr bwMode="auto">
          <a:xfrm>
            <a:off x="3924300" y="2743228"/>
            <a:ext cx="1447800" cy="5901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FF"/>
                </a:solidFill>
                <a:latin typeface="Arial" charset="0"/>
                <a:ea typeface="MS Gothic" charset="0"/>
                <a:cs typeface="MS Gothic" charset="0"/>
              </a:rPr>
              <a:t>Passover #2</a:t>
            </a:r>
            <a:br>
              <a:rPr lang="en-US" sz="1600" b="1">
                <a:solidFill>
                  <a:srgbClr val="FFFFFF"/>
                </a:solidFill>
                <a:latin typeface="Arial" charset="0"/>
                <a:ea typeface="MS Gothic" charset="0"/>
                <a:cs typeface="MS Gothic" charset="0"/>
              </a:rPr>
            </a:br>
            <a:endParaRPr lang="en-US" sz="1600" b="1">
              <a:solidFill>
                <a:srgbClr val="FFFFFF"/>
              </a:solidFill>
              <a:latin typeface="Arial" charset="0"/>
              <a:ea typeface="MS Gothic" charset="0"/>
              <a:cs typeface="MS Gothic" charset="0"/>
            </a:endParaRPr>
          </a:p>
        </p:txBody>
      </p:sp>
      <p:sp>
        <p:nvSpPr>
          <p:cNvPr id="464912" name="Text Box 9"/>
          <p:cNvSpPr txBox="1">
            <a:spLocks noChangeArrowheads="1"/>
          </p:cNvSpPr>
          <p:nvPr/>
        </p:nvSpPr>
        <p:spPr bwMode="auto">
          <a:xfrm>
            <a:off x="3429000" y="4648228"/>
            <a:ext cx="2362200"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FF"/>
                </a:solidFill>
                <a:latin typeface="Arial" charset="0"/>
                <a:ea typeface="MS Gothic" charset="0"/>
                <a:cs typeface="MS Gothic" charset="0"/>
              </a:rPr>
              <a:t>Unstated by John</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Mark 2:23-28</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Luke 6:1-5</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Matthew 12:1-8</a:t>
            </a:r>
          </a:p>
        </p:txBody>
      </p:sp>
      <p:sp>
        <p:nvSpPr>
          <p:cNvPr id="464913" name="Text Box 9"/>
          <p:cNvSpPr txBox="1">
            <a:spLocks noChangeArrowheads="1"/>
          </p:cNvSpPr>
          <p:nvPr/>
        </p:nvSpPr>
        <p:spPr bwMode="auto">
          <a:xfrm>
            <a:off x="5619750" y="2743202"/>
            <a:ext cx="1447800" cy="839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00"/>
                </a:solidFill>
                <a:latin typeface="Arial" charset="0"/>
                <a:ea typeface="MS Gothic" charset="0"/>
                <a:cs typeface="MS Gothic" charset="0"/>
              </a:rPr>
              <a:t>Passover #3</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April 25,</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AD 32</a:t>
            </a:r>
          </a:p>
        </p:txBody>
      </p:sp>
      <p:sp>
        <p:nvSpPr>
          <p:cNvPr id="464914" name="Text Box 9"/>
          <p:cNvSpPr txBox="1">
            <a:spLocks noChangeArrowheads="1"/>
          </p:cNvSpPr>
          <p:nvPr/>
        </p:nvSpPr>
        <p:spPr bwMode="auto">
          <a:xfrm>
            <a:off x="5638800" y="4648201"/>
            <a:ext cx="1447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00"/>
                </a:solidFill>
                <a:latin typeface="Arial" charset="0"/>
                <a:ea typeface="MS Gothic" charset="0"/>
                <a:cs typeface="MS Gothic" charset="0"/>
              </a:rPr>
              <a:t>John 6:4</a:t>
            </a:r>
          </a:p>
        </p:txBody>
      </p:sp>
      <p:sp>
        <p:nvSpPr>
          <p:cNvPr id="464915" name="Text Box 9"/>
          <p:cNvSpPr txBox="1">
            <a:spLocks noChangeArrowheads="1"/>
          </p:cNvSpPr>
          <p:nvPr/>
        </p:nvSpPr>
        <p:spPr bwMode="auto">
          <a:xfrm>
            <a:off x="7467600" y="2743202"/>
            <a:ext cx="1447800" cy="839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00"/>
                </a:solidFill>
                <a:latin typeface="Arial" charset="0"/>
                <a:ea typeface="MS Gothic" charset="0"/>
                <a:cs typeface="MS Gothic" charset="0"/>
              </a:rPr>
              <a:t>Passover #4</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April 3,</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AD 33</a:t>
            </a:r>
          </a:p>
        </p:txBody>
      </p:sp>
      <p:sp>
        <p:nvSpPr>
          <p:cNvPr id="464916" name="Text Box 9"/>
          <p:cNvSpPr txBox="1">
            <a:spLocks noChangeArrowheads="1"/>
          </p:cNvSpPr>
          <p:nvPr/>
        </p:nvSpPr>
        <p:spPr bwMode="auto">
          <a:xfrm>
            <a:off x="7315200" y="4648201"/>
            <a:ext cx="1828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00"/>
                </a:solidFill>
                <a:latin typeface="Arial" charset="0"/>
                <a:ea typeface="MS Gothic" charset="0"/>
                <a:cs typeface="MS Gothic" charset="0"/>
              </a:rPr>
              <a:t>John 11:55–12:1</a:t>
            </a:r>
          </a:p>
        </p:txBody>
      </p:sp>
      <p:sp>
        <p:nvSpPr>
          <p:cNvPr id="464917" name="Text Box 9"/>
          <p:cNvSpPr txBox="1">
            <a:spLocks noChangeArrowheads="1"/>
          </p:cNvSpPr>
          <p:nvPr/>
        </p:nvSpPr>
        <p:spPr bwMode="auto">
          <a:xfrm>
            <a:off x="381000" y="1676461"/>
            <a:ext cx="8458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i="1">
                <a:solidFill>
                  <a:srgbClr val="FFFF00"/>
                </a:solidFill>
                <a:latin typeface="Arial" charset="0"/>
                <a:ea typeface="MS Gothic" charset="0"/>
                <a:cs typeface="MS Gothic" charset="0"/>
              </a:rPr>
              <a:t>John </a:t>
            </a:r>
            <a:r>
              <a:rPr lang="en-US" sz="2800" b="1" i="1">
                <a:solidFill>
                  <a:srgbClr val="FFFFFF"/>
                </a:solidFill>
                <a:latin typeface="Arial" charset="0"/>
                <a:ea typeface="MS Gothic" charset="0"/>
                <a:cs typeface="MS Gothic" charset="0"/>
              </a:rPr>
              <a:t>alone notes three Passovers</a:t>
            </a:r>
          </a:p>
        </p:txBody>
      </p:sp>
      <p:sp>
        <p:nvSpPr>
          <p:cNvPr id="36" name="TextBox 35"/>
          <p:cNvSpPr txBox="1"/>
          <p:nvPr/>
        </p:nvSpPr>
        <p:spPr>
          <a:xfrm>
            <a:off x="8616977" y="71464"/>
            <a:ext cx="526105" cy="461219"/>
          </a:xfrm>
          <a:prstGeom prst="rect">
            <a:avLst/>
          </a:prstGeom>
          <a:noFill/>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a:solidFill>
                  <a:srgbClr val="FFFFFF"/>
                </a:solidFill>
                <a:effectLst>
                  <a:outerShdw blurRad="38100" dist="38100" dir="2700000" algn="tl">
                    <a:srgbClr val="808080"/>
                  </a:outerShdw>
                </a:effectLst>
                <a:latin typeface="Arial" charset="0"/>
                <a:ea typeface="MS Gothic" charset="0"/>
              </a:rPr>
              <a:t>56</a:t>
            </a:r>
          </a:p>
        </p:txBody>
      </p:sp>
      <p:sp>
        <p:nvSpPr>
          <p:cNvPr id="464919" name="Text Box 9"/>
          <p:cNvSpPr txBox="1">
            <a:spLocks noChangeArrowheads="1"/>
          </p:cNvSpPr>
          <p:nvPr/>
        </p:nvSpPr>
        <p:spPr bwMode="auto">
          <a:xfrm>
            <a:off x="381000" y="6443687"/>
            <a:ext cx="8458200" cy="3381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FF"/>
                </a:solidFill>
                <a:latin typeface="Arial" charset="0"/>
                <a:ea typeface="MS Gothic" charset="0"/>
                <a:cs typeface="MS Gothic" charset="0"/>
              </a:rPr>
              <a:t>Harold W. Hoehner, </a:t>
            </a:r>
            <a:r>
              <a:rPr lang="en-US" sz="1600" b="1" i="1">
                <a:solidFill>
                  <a:srgbClr val="FFFFFF"/>
                </a:solidFill>
                <a:latin typeface="Arial" charset="0"/>
                <a:ea typeface="MS Gothic" charset="0"/>
                <a:cs typeface="MS Gothic" charset="0"/>
              </a:rPr>
              <a:t>Chronological Aspects of the Life of Christ </a:t>
            </a:r>
            <a:r>
              <a:rPr lang="en-US" sz="1600" b="1">
                <a:solidFill>
                  <a:srgbClr val="FFFFFF"/>
                </a:solidFill>
                <a:latin typeface="Arial" charset="0"/>
                <a:ea typeface="MS Gothic" charset="0"/>
                <a:cs typeface="MS Gothic" charset="0"/>
              </a:rPr>
              <a:t>(Zondervan, 1977), 114</a:t>
            </a:r>
          </a:p>
        </p:txBody>
      </p:sp>
    </p:spTree>
  </p:cSld>
  <p:clrMapOvr>
    <a:masterClrMapping/>
  </p:clrMapOvr>
  <p:transition>
    <p:zoom/>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69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466946" name="Rectangle 2"/>
          <p:cNvSpPr>
            <a:spLocks noChangeArrowheads="1"/>
          </p:cNvSpPr>
          <p:nvPr/>
        </p:nvSpPr>
        <p:spPr bwMode="auto">
          <a:xfrm>
            <a:off x="154027" y="6554823"/>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61" tIns="40830" rIns="81661" bIns="40830" anchor="ctr"/>
          <a:lstStyle/>
          <a:p>
            <a:endParaRPr lang="en-US">
              <a:ea typeface="MS Gothic" charset="0"/>
              <a:cs typeface="MS Gothic" charset="0"/>
            </a:endParaRPr>
          </a:p>
        </p:txBody>
      </p:sp>
      <p:sp>
        <p:nvSpPr>
          <p:cNvPr id="466947"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61" tIns="40830" rIns="81661" bIns="40830" anchor="ctr"/>
          <a:lstStyle/>
          <a:p>
            <a:endParaRPr lang="en-US">
              <a:ea typeface="MS Gothic" charset="0"/>
              <a:cs typeface="MS Gothic" charset="0"/>
            </a:endParaRPr>
          </a:p>
        </p:txBody>
      </p:sp>
      <p:sp>
        <p:nvSpPr>
          <p:cNvPr id="466948" name="AutoShape 4"/>
          <p:cNvSpPr>
            <a:spLocks noChangeArrowheads="1"/>
          </p:cNvSpPr>
          <p:nvPr/>
        </p:nvSpPr>
        <p:spPr bwMode="auto">
          <a:xfrm>
            <a:off x="4725990" y="88906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6949" name="AutoShape 5"/>
          <p:cNvSpPr>
            <a:spLocks noChangeArrowheads="1"/>
          </p:cNvSpPr>
          <p:nvPr/>
        </p:nvSpPr>
        <p:spPr bwMode="auto">
          <a:xfrm>
            <a:off x="1339911" y="3565586"/>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6950" name="AutoShape 7"/>
          <p:cNvSpPr>
            <a:spLocks noChangeArrowheads="1"/>
          </p:cNvSpPr>
          <p:nvPr/>
        </p:nvSpPr>
        <p:spPr bwMode="auto">
          <a:xfrm>
            <a:off x="1338263" y="88271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6951" name="Rectangle 8"/>
          <p:cNvSpPr>
            <a:spLocks noChangeArrowheads="1"/>
          </p:cNvSpPr>
          <p:nvPr/>
        </p:nvSpPr>
        <p:spPr bwMode="auto">
          <a:xfrm>
            <a:off x="4814890" y="946150"/>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2</a:t>
            </a:r>
          </a:p>
        </p:txBody>
      </p:sp>
      <p:sp>
        <p:nvSpPr>
          <p:cNvPr id="466952" name="Rectangle 9"/>
          <p:cNvSpPr>
            <a:spLocks noChangeArrowheads="1"/>
          </p:cNvSpPr>
          <p:nvPr/>
        </p:nvSpPr>
        <p:spPr bwMode="auto">
          <a:xfrm>
            <a:off x="1427163" y="3638550"/>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3</a:t>
            </a:r>
          </a:p>
        </p:txBody>
      </p:sp>
      <p:sp>
        <p:nvSpPr>
          <p:cNvPr id="466953" name="Rectangle 11"/>
          <p:cNvSpPr>
            <a:spLocks noChangeArrowheads="1"/>
          </p:cNvSpPr>
          <p:nvPr/>
        </p:nvSpPr>
        <p:spPr bwMode="auto">
          <a:xfrm>
            <a:off x="1412880" y="962025"/>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1</a:t>
            </a:r>
          </a:p>
        </p:txBody>
      </p:sp>
      <p:grpSp>
        <p:nvGrpSpPr>
          <p:cNvPr id="466954" name="Group 12"/>
          <p:cNvGrpSpPr>
            <a:grpSpLocks/>
          </p:cNvGrpSpPr>
          <p:nvPr/>
        </p:nvGrpSpPr>
        <p:grpSpPr bwMode="auto">
          <a:xfrm>
            <a:off x="1652588" y="1647860"/>
            <a:ext cx="890587" cy="1378385"/>
            <a:chOff x="1145" y="1176"/>
            <a:chExt cx="617" cy="985"/>
          </a:xfrm>
        </p:grpSpPr>
        <p:sp>
          <p:nvSpPr>
            <p:cNvPr id="466981" name="Rectangle 13"/>
            <p:cNvSpPr>
              <a:spLocks noChangeArrowheads="1"/>
            </p:cNvSpPr>
            <p:nvPr/>
          </p:nvSpPr>
          <p:spPr bwMode="auto">
            <a:xfrm>
              <a:off x="1145" y="1176"/>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6982" name="Rectangle 14"/>
            <p:cNvSpPr>
              <a:spLocks noChangeArrowheads="1"/>
            </p:cNvSpPr>
            <p:nvPr/>
          </p:nvSpPr>
          <p:spPr bwMode="auto">
            <a:xfrm>
              <a:off x="1145" y="1530"/>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6983" name="Rectangle 15"/>
            <p:cNvSpPr>
              <a:spLocks noChangeArrowheads="1"/>
            </p:cNvSpPr>
            <p:nvPr/>
          </p:nvSpPr>
          <p:spPr bwMode="auto">
            <a:xfrm>
              <a:off x="1145" y="1834"/>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grpSp>
        <p:nvGrpSpPr>
          <p:cNvPr id="466955" name="Group 16"/>
          <p:cNvGrpSpPr>
            <a:grpSpLocks/>
          </p:cNvGrpSpPr>
          <p:nvPr/>
        </p:nvGrpSpPr>
        <p:grpSpPr bwMode="auto">
          <a:xfrm>
            <a:off x="5070475" y="1658975"/>
            <a:ext cx="890588" cy="1378385"/>
            <a:chOff x="3513" y="1184"/>
            <a:chExt cx="617" cy="985"/>
          </a:xfrm>
        </p:grpSpPr>
        <p:sp>
          <p:nvSpPr>
            <p:cNvPr id="466978" name="Rectangle 17"/>
            <p:cNvSpPr>
              <a:spLocks noChangeArrowheads="1"/>
            </p:cNvSpPr>
            <p:nvPr/>
          </p:nvSpPr>
          <p:spPr bwMode="auto">
            <a:xfrm>
              <a:off x="3513" y="1184"/>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6979" name="Rectangle 18"/>
            <p:cNvSpPr>
              <a:spLocks noChangeArrowheads="1"/>
            </p:cNvSpPr>
            <p:nvPr/>
          </p:nvSpPr>
          <p:spPr bwMode="auto">
            <a:xfrm>
              <a:off x="3513" y="1538"/>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6980" name="Rectangle 19"/>
            <p:cNvSpPr>
              <a:spLocks noChangeArrowheads="1"/>
            </p:cNvSpPr>
            <p:nvPr/>
          </p:nvSpPr>
          <p:spPr bwMode="auto">
            <a:xfrm>
              <a:off x="3513" y="1842"/>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grpSp>
        <p:nvGrpSpPr>
          <p:cNvPr id="466956" name="Group 20"/>
          <p:cNvGrpSpPr>
            <a:grpSpLocks/>
          </p:cNvGrpSpPr>
          <p:nvPr/>
        </p:nvGrpSpPr>
        <p:grpSpPr bwMode="auto">
          <a:xfrm>
            <a:off x="1674817" y="4325998"/>
            <a:ext cx="890587" cy="1378385"/>
            <a:chOff x="1161" y="3088"/>
            <a:chExt cx="617" cy="985"/>
          </a:xfrm>
        </p:grpSpPr>
        <p:sp>
          <p:nvSpPr>
            <p:cNvPr id="466975" name="Rectangle 21"/>
            <p:cNvSpPr>
              <a:spLocks noChangeArrowheads="1"/>
            </p:cNvSpPr>
            <p:nvPr/>
          </p:nvSpPr>
          <p:spPr bwMode="auto">
            <a:xfrm>
              <a:off x="1161" y="3088"/>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6976" name="Rectangle 22"/>
            <p:cNvSpPr>
              <a:spLocks noChangeArrowheads="1"/>
            </p:cNvSpPr>
            <p:nvPr/>
          </p:nvSpPr>
          <p:spPr bwMode="auto">
            <a:xfrm>
              <a:off x="1161" y="3442"/>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6977" name="Rectangle 23"/>
            <p:cNvSpPr>
              <a:spLocks noChangeArrowheads="1"/>
            </p:cNvSpPr>
            <p:nvPr/>
          </p:nvSpPr>
          <p:spPr bwMode="auto">
            <a:xfrm>
              <a:off x="1161" y="3746"/>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sp>
        <p:nvSpPr>
          <p:cNvPr id="466957" name="Rectangle 28"/>
          <p:cNvSpPr>
            <a:spLocks noChangeArrowheads="1"/>
          </p:cNvSpPr>
          <p:nvPr/>
        </p:nvSpPr>
        <p:spPr bwMode="auto">
          <a:xfrm>
            <a:off x="1757363" y="1004889"/>
            <a:ext cx="2355850" cy="578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MATTHEW</a:t>
            </a:r>
          </a:p>
        </p:txBody>
      </p:sp>
      <p:sp>
        <p:nvSpPr>
          <p:cNvPr id="466958" name="Rectangle 29"/>
          <p:cNvSpPr>
            <a:spLocks noChangeArrowheads="1"/>
          </p:cNvSpPr>
          <p:nvPr/>
        </p:nvSpPr>
        <p:spPr bwMode="auto">
          <a:xfrm>
            <a:off x="5588028" y="1025525"/>
            <a:ext cx="2036763" cy="578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MARK</a:t>
            </a:r>
          </a:p>
        </p:txBody>
      </p:sp>
      <p:sp>
        <p:nvSpPr>
          <p:cNvPr id="466959" name="Rectangle 30"/>
          <p:cNvSpPr>
            <a:spLocks noChangeArrowheads="1"/>
          </p:cNvSpPr>
          <p:nvPr/>
        </p:nvSpPr>
        <p:spPr bwMode="auto">
          <a:xfrm>
            <a:off x="2149503" y="3692525"/>
            <a:ext cx="2035175" cy="578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LUKE</a:t>
            </a:r>
          </a:p>
        </p:txBody>
      </p:sp>
      <p:sp>
        <p:nvSpPr>
          <p:cNvPr id="466960" name="Rectangle 32"/>
          <p:cNvSpPr>
            <a:spLocks noChangeArrowheads="1"/>
          </p:cNvSpPr>
          <p:nvPr/>
        </p:nvSpPr>
        <p:spPr bwMode="auto">
          <a:xfrm>
            <a:off x="2159001" y="1560514"/>
            <a:ext cx="1766888"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   JEWS</a:t>
            </a:r>
          </a:p>
        </p:txBody>
      </p:sp>
      <p:sp>
        <p:nvSpPr>
          <p:cNvPr id="466961" name="Rectangle 33"/>
          <p:cNvSpPr>
            <a:spLocks noChangeArrowheads="1"/>
          </p:cNvSpPr>
          <p:nvPr/>
        </p:nvSpPr>
        <p:spPr bwMode="auto">
          <a:xfrm>
            <a:off x="5899151" y="1570038"/>
            <a:ext cx="1766888"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ROMANS</a:t>
            </a:r>
          </a:p>
        </p:txBody>
      </p:sp>
      <p:sp>
        <p:nvSpPr>
          <p:cNvPr id="466962" name="Rectangle 34"/>
          <p:cNvSpPr>
            <a:spLocks noChangeArrowheads="1"/>
          </p:cNvSpPr>
          <p:nvPr/>
        </p:nvSpPr>
        <p:spPr bwMode="auto">
          <a:xfrm>
            <a:off x="2462247" y="4237039"/>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GREEKS</a:t>
            </a:r>
          </a:p>
        </p:txBody>
      </p:sp>
      <p:sp>
        <p:nvSpPr>
          <p:cNvPr id="466963" name="Rectangle 36"/>
          <p:cNvSpPr>
            <a:spLocks noChangeArrowheads="1"/>
          </p:cNvSpPr>
          <p:nvPr/>
        </p:nvSpPr>
        <p:spPr bwMode="auto">
          <a:xfrm>
            <a:off x="2424147" y="2070101"/>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KING</a:t>
            </a:r>
          </a:p>
        </p:txBody>
      </p:sp>
      <p:sp>
        <p:nvSpPr>
          <p:cNvPr id="466964" name="Rectangle 37"/>
          <p:cNvSpPr>
            <a:spLocks noChangeArrowheads="1"/>
          </p:cNvSpPr>
          <p:nvPr/>
        </p:nvSpPr>
        <p:spPr bwMode="auto">
          <a:xfrm>
            <a:off x="5881727" y="2065338"/>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SERVANT</a:t>
            </a:r>
          </a:p>
        </p:txBody>
      </p:sp>
      <p:sp>
        <p:nvSpPr>
          <p:cNvPr id="466965" name="Rectangle 38"/>
          <p:cNvSpPr>
            <a:spLocks noChangeArrowheads="1"/>
          </p:cNvSpPr>
          <p:nvPr/>
        </p:nvSpPr>
        <p:spPr bwMode="auto">
          <a:xfrm>
            <a:off x="2440027" y="4735517"/>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GOD/MAN</a:t>
            </a:r>
          </a:p>
        </p:txBody>
      </p:sp>
      <p:sp>
        <p:nvSpPr>
          <p:cNvPr id="466966" name="Rectangle 40"/>
          <p:cNvSpPr>
            <a:spLocks noChangeArrowheads="1"/>
          </p:cNvSpPr>
          <p:nvPr/>
        </p:nvSpPr>
        <p:spPr bwMode="auto">
          <a:xfrm>
            <a:off x="2427327" y="2574925"/>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SAID</a:t>
            </a:r>
          </a:p>
        </p:txBody>
      </p:sp>
      <p:sp>
        <p:nvSpPr>
          <p:cNvPr id="466967" name="Rectangle 41"/>
          <p:cNvSpPr>
            <a:spLocks noChangeArrowheads="1"/>
          </p:cNvSpPr>
          <p:nvPr/>
        </p:nvSpPr>
        <p:spPr bwMode="auto">
          <a:xfrm>
            <a:off x="5905534" y="2584451"/>
            <a:ext cx="1154113"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DID</a:t>
            </a:r>
          </a:p>
        </p:txBody>
      </p:sp>
      <p:sp>
        <p:nvSpPr>
          <p:cNvPr id="466968" name="Rectangle 43"/>
          <p:cNvSpPr>
            <a:spLocks noChangeArrowheads="1"/>
          </p:cNvSpPr>
          <p:nvPr/>
        </p:nvSpPr>
        <p:spPr bwMode="auto">
          <a:xfrm>
            <a:off x="2440049" y="5251450"/>
            <a:ext cx="1247775"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FELT</a:t>
            </a:r>
          </a:p>
        </p:txBody>
      </p:sp>
      <p:sp>
        <p:nvSpPr>
          <p:cNvPr id="466969" name="Text Box 45"/>
          <p:cNvSpPr txBox="1">
            <a:spLocks noChangeArrowheads="1"/>
          </p:cNvSpPr>
          <p:nvPr/>
        </p:nvSpPr>
        <p:spPr bwMode="auto">
          <a:xfrm>
            <a:off x="8781073" y="4263"/>
            <a:ext cx="162318" cy="361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4"/>
              </a:spcBef>
              <a:buClr>
                <a:srgbClr val="FFA27C"/>
              </a:buClr>
            </a:pPr>
            <a:r>
              <a:rPr lang="en-GB" sz="1800">
                <a:solidFill>
                  <a:srgbClr val="FFA27C"/>
                </a:solidFill>
                <a:latin typeface="Comic Sans MS" charset="0"/>
                <a:ea typeface="MS Gothic" charset="0"/>
                <a:cs typeface="MS Gothic" charset="0"/>
              </a:rPr>
              <a:t> </a:t>
            </a:r>
          </a:p>
        </p:txBody>
      </p:sp>
      <p:sp>
        <p:nvSpPr>
          <p:cNvPr id="466970" name="Text Box 47"/>
          <p:cNvSpPr txBox="1">
            <a:spLocks noChangeArrowheads="1"/>
          </p:cNvSpPr>
          <p:nvPr/>
        </p:nvSpPr>
        <p:spPr bwMode="auto">
          <a:xfrm>
            <a:off x="8355945" y="6538940"/>
            <a:ext cx="306191" cy="2254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ea typeface="MS Gothic" charset="0"/>
                <a:cs typeface="MS Gothic" charset="0"/>
              </a:rPr>
              <a:t>22</a:t>
            </a:r>
          </a:p>
        </p:txBody>
      </p:sp>
      <p:sp>
        <p:nvSpPr>
          <p:cNvPr id="50" name="Title 49"/>
          <p:cNvSpPr>
            <a:spLocks noGrp="1"/>
          </p:cNvSpPr>
          <p:nvPr>
            <p:ph type="title" idx="4294967295"/>
          </p:nvPr>
        </p:nvSpPr>
        <p:spPr bwMode="auto">
          <a:xfrm>
            <a:off x="457200" y="228600"/>
            <a:ext cx="8153400" cy="6096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r>
              <a:rPr lang="en-US" sz="2900" b="1">
                <a:solidFill>
                  <a:srgbClr val="FAFD00"/>
                </a:solidFill>
                <a:latin typeface="Comic Sans MS" charset="0"/>
                <a:cs typeface="MS Gothic" charset="0"/>
              </a:rPr>
              <a:t>JOHN: UNIQUE ELEMENTS</a:t>
            </a:r>
            <a:endParaRPr lang="en-US">
              <a:latin typeface="Times New Roman" charset="0"/>
              <a:cs typeface="MS Gothic" charset="0"/>
            </a:endParaRPr>
          </a:p>
        </p:txBody>
      </p:sp>
      <p:sp>
        <p:nvSpPr>
          <p:cNvPr id="466972" name="AutoShape 6"/>
          <p:cNvSpPr>
            <a:spLocks noChangeArrowheads="1"/>
          </p:cNvSpPr>
          <p:nvPr/>
        </p:nvSpPr>
        <p:spPr bwMode="auto">
          <a:xfrm>
            <a:off x="1143000" y="762028"/>
            <a:ext cx="6584950" cy="5268913"/>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223243" name="Rectangle 10"/>
          <p:cNvSpPr>
            <a:spLocks noChangeArrowheads="1"/>
          </p:cNvSpPr>
          <p:nvPr/>
        </p:nvSpPr>
        <p:spPr bwMode="auto">
          <a:xfrm>
            <a:off x="1371601" y="1143010"/>
            <a:ext cx="6096000" cy="3815492"/>
          </a:xfrm>
          <a:prstGeom prst="rect">
            <a:avLst/>
          </a:prstGeom>
          <a:noFill/>
          <a:ln w="9525">
            <a:noFill/>
            <a:round/>
            <a:headEnd/>
            <a:tailEnd/>
          </a:ln>
        </p:spPr>
        <p:txBody>
          <a:bodyPr lIns="80696" tIns="39541" rIns="80696" bIns="39541">
            <a:spAutoFit/>
          </a:bodyPr>
          <a:lstStyle/>
          <a:p>
            <a:pPr marL="265417" indent="-265417">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US" sz="3200" b="1" dirty="0">
                <a:solidFill>
                  <a:srgbClr val="FAFD00"/>
                </a:solidFill>
                <a:effectLst>
                  <a:outerShdw blurRad="50800" dist="63500" dir="2700000" algn="tl" rotWithShape="0">
                    <a:srgbClr val="000000"/>
                  </a:outerShdw>
                </a:effectLst>
                <a:latin typeface="Helvetica" charset="0"/>
                <a:cs typeface="MS Gothic" charset="0"/>
              </a:rPr>
              <a:t>Jesus teaches mostly about Himself rather than giving parables to the multitudes</a:t>
            </a:r>
          </a:p>
          <a:p>
            <a:pPr marL="265417" indent="-265417">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US" sz="3200" b="1" dirty="0">
                <a:solidFill>
                  <a:srgbClr val="FAFD00"/>
                </a:solidFill>
                <a:effectLst>
                  <a:outerShdw blurRad="50800" dist="63500" dir="2700000" algn="tl" rotWithShape="0">
                    <a:srgbClr val="000000"/>
                  </a:outerShdw>
                </a:effectLst>
                <a:latin typeface="Helvetica" charset="0"/>
                <a:cs typeface="MS Gothic" charset="0"/>
              </a:rPr>
              <a:t>Cleansing of the temple at the beginning of His ministry while the </a:t>
            </a:r>
            <a:r>
              <a:rPr lang="en-US" sz="3200" b="1" dirty="0" err="1">
                <a:solidFill>
                  <a:srgbClr val="FAFD00"/>
                </a:solidFill>
                <a:effectLst>
                  <a:outerShdw blurRad="50800" dist="63500" dir="2700000" algn="tl" rotWithShape="0">
                    <a:srgbClr val="000000"/>
                  </a:outerShdw>
                </a:effectLst>
                <a:latin typeface="Helvetica" charset="0"/>
                <a:cs typeface="MS Gothic" charset="0"/>
              </a:rPr>
              <a:t>Synoptics</a:t>
            </a:r>
            <a:r>
              <a:rPr lang="en-US" sz="3200" b="1" dirty="0">
                <a:solidFill>
                  <a:srgbClr val="FAFD00"/>
                </a:solidFill>
                <a:effectLst>
                  <a:outerShdw blurRad="50800" dist="63500" dir="2700000" algn="tl" rotWithShape="0">
                    <a:srgbClr val="000000"/>
                  </a:outerShdw>
                </a:effectLst>
                <a:latin typeface="Helvetica" charset="0"/>
                <a:cs typeface="MS Gothic" charset="0"/>
              </a:rPr>
              <a:t> place it at the close (two cleansings)</a:t>
            </a:r>
            <a:endParaRPr lang="en-GB" sz="3200" b="1" dirty="0">
              <a:solidFill>
                <a:srgbClr val="FAFD00"/>
              </a:solidFill>
              <a:effectLst>
                <a:outerShdw blurRad="50800" dist="63500" dir="2700000" algn="tl" rotWithShape="0">
                  <a:srgbClr val="000000"/>
                </a:outerShdw>
              </a:effectLst>
              <a:latin typeface="Helvetica" charset="0"/>
              <a:cs typeface="MS Gothic" charset="0"/>
            </a:endParaRPr>
          </a:p>
        </p:txBody>
      </p:sp>
      <p:sp>
        <p:nvSpPr>
          <p:cNvPr id="41" name="TextBox 40"/>
          <p:cNvSpPr txBox="1"/>
          <p:nvPr/>
        </p:nvSpPr>
        <p:spPr>
          <a:xfrm>
            <a:off x="8458230" y="26"/>
            <a:ext cx="663312" cy="461219"/>
          </a:xfrm>
          <a:prstGeom prst="rect">
            <a:avLst/>
          </a:prstGeom>
          <a:noFill/>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a:solidFill>
                  <a:schemeClr val="bg1"/>
                </a:solidFill>
                <a:effectLst>
                  <a:outerShdw blurRad="38100" dist="38100" dir="2700000" algn="tl">
                    <a:srgbClr val="DDDDDD"/>
                  </a:outerShdw>
                </a:effectLst>
                <a:latin typeface="Arial" charset="0"/>
                <a:cs typeface="MS Gothic" charset="0"/>
              </a:rPr>
              <a:t>111</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23243">
                                            <p:txEl>
                                              <p:pRg st="0" end="0"/>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2324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223243" grpId="0" build="p"/>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5" name="Rectangle 10"/>
          <p:cNvSpPr>
            <a:spLocks noChangeArrowheads="1"/>
          </p:cNvSpPr>
          <p:nvPr/>
        </p:nvSpPr>
        <p:spPr bwMode="auto">
          <a:xfrm>
            <a:off x="-152400" y="-152400"/>
            <a:ext cx="9448800" cy="70866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72066" name="Text Box 4"/>
          <p:cNvSpPr txBox="1">
            <a:spLocks noChangeArrowheads="1"/>
          </p:cNvSpPr>
          <p:nvPr/>
        </p:nvSpPr>
        <p:spPr bwMode="auto">
          <a:xfrm>
            <a:off x="0" y="685861"/>
            <a:ext cx="9296400" cy="6524417"/>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91440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Christ</a:t>
            </a:r>
            <a:r>
              <a:rPr kumimoji="0" lang="fr-FR"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words are prominent. John records great discourses, such as the traditionally noted eight great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statements:</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 </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bread of life" (6:35)</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914400" marR="0" lvl="1"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 </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light of the world" (8:12)</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914400" marR="0" lvl="1"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"Before Abraham was,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(8:58)</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914400" marR="0" lvl="1"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 </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door [of the sheepfold]" (10:7)</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 </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good shepherd" (10:11, 14)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 </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resurrection and the life" (11:25)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 </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way, the truth, and the life" (14:6)</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 </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true vine" (15:1)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 name="Group 10"/>
          <p:cNvGrpSpPr>
            <a:grpSpLocks/>
          </p:cNvGrpSpPr>
          <p:nvPr/>
        </p:nvGrpSpPr>
        <p:grpSpPr bwMode="auto">
          <a:xfrm>
            <a:off x="609600" y="2286000"/>
            <a:ext cx="8534400" cy="4495800"/>
            <a:chOff x="609600" y="2286000"/>
            <a:chExt cx="8534400" cy="4495800"/>
          </a:xfrm>
        </p:grpSpPr>
        <p:sp>
          <p:nvSpPr>
            <p:cNvPr id="472072" name="Rectangle 8"/>
            <p:cNvSpPr>
              <a:spLocks noChangeArrowheads="1"/>
            </p:cNvSpPr>
            <p:nvPr/>
          </p:nvSpPr>
          <p:spPr bwMode="auto">
            <a:xfrm>
              <a:off x="609600" y="2286000"/>
              <a:ext cx="8534400" cy="449580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472073" name="Picture 6" descr="j017795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30627" y="3073400"/>
              <a:ext cx="5513373" cy="3708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72068" name="Text Box 3"/>
          <p:cNvSpPr txBox="1">
            <a:spLocks noChangeArrowheads="1"/>
          </p:cNvSpPr>
          <p:nvPr/>
        </p:nvSpPr>
        <p:spPr bwMode="auto">
          <a:xfrm>
            <a:off x="8502678" y="26"/>
            <a:ext cx="65159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111</a:t>
            </a:r>
          </a:p>
        </p:txBody>
      </p:sp>
      <p:pic>
        <p:nvPicPr>
          <p:cNvPr id="28677" name="Picture 5" descr="Bread of Lif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057400"/>
            <a:ext cx="357505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679" name="Picture 7" descr="j0286100"/>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09600" y="3276600"/>
            <a:ext cx="2357438" cy="266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2071" name="Title 9"/>
          <p:cNvSpPr>
            <a:spLocks noGrp="1"/>
          </p:cNvSpPr>
          <p:nvPr>
            <p:ph type="title" idx="4294967295"/>
          </p:nvPr>
        </p:nvSpPr>
        <p:spPr>
          <a:xfrm>
            <a:off x="3294063" y="61"/>
            <a:ext cx="2779712" cy="523875"/>
          </a:xfrm>
          <a:solidFill>
            <a:schemeClr val="folHlink"/>
          </a:solidFill>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2800" b="1">
                <a:solidFill>
                  <a:schemeClr val="bg2"/>
                </a:solidFill>
                <a:effectLst/>
                <a:latin typeface="Arial" charset="0"/>
                <a:ea typeface="ＭＳ Ｐゴシック" charset="0"/>
                <a:cs typeface="Arial" charset="0"/>
              </a:rPr>
              <a:t>Characteristics </a:t>
            </a:r>
          </a:p>
        </p:txBody>
      </p:sp>
    </p:spTree>
    <p:extLst>
      <p:ext uri="{BB962C8B-B14F-4D97-AF65-F5344CB8AC3E}">
        <p14:creationId xmlns:p14="http://schemas.microsoft.com/office/powerpoint/2010/main" val="36240971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nodeType="clickEffect">
                                  <p:stCondLst>
                                    <p:cond delay="0"/>
                                  </p:stCondLst>
                                  <p:childTnLst>
                                    <p:set>
                                      <p:cBhvr>
                                        <p:cTn id="10" dur="1" fill="hold">
                                          <p:stCondLst>
                                            <p:cond delay="0"/>
                                          </p:stCondLst>
                                        </p:cTn>
                                        <p:tgtEl>
                                          <p:spTgt spid="2"/>
                                        </p:tgtEl>
                                        <p:attrNameLst>
                                          <p:attrName>style.visibility</p:attrName>
                                        </p:attrNameLst>
                                      </p:cBhvr>
                                      <p:to>
                                        <p:strVal val="hidden"/>
                                      </p:to>
                                    </p:set>
                                  </p:childTnLst>
                                </p:cTn>
                              </p:par>
                              <p:par>
                                <p:cTn id="11" presetID="25" presetClass="entr" presetSubtype="0" fill="hold" nodeType="withEffect">
                                  <p:stCondLst>
                                    <p:cond delay="0"/>
                                  </p:stCondLst>
                                  <p:childTnLst>
                                    <p:set>
                                      <p:cBhvr>
                                        <p:cTn id="12" dur="1" fill="hold">
                                          <p:stCondLst>
                                            <p:cond delay="0"/>
                                          </p:stCondLst>
                                        </p:cTn>
                                        <p:tgtEl>
                                          <p:spTgt spid="28677"/>
                                        </p:tgtEl>
                                        <p:attrNameLst>
                                          <p:attrName>style.visibility</p:attrName>
                                        </p:attrNameLst>
                                      </p:cBhvr>
                                      <p:to>
                                        <p:strVal val="visible"/>
                                      </p:to>
                                    </p:set>
                                    <p:anim calcmode="lin" valueType="num">
                                      <p:cBhvr>
                                        <p:cTn id="13" dur="500" decel="50000" fill="hold">
                                          <p:stCondLst>
                                            <p:cond delay="0"/>
                                          </p:stCondLst>
                                        </p:cTn>
                                        <p:tgtEl>
                                          <p:spTgt spid="28677"/>
                                        </p:tgtEl>
                                        <p:attrNameLst>
                                          <p:attrName>style.rotation</p:attrName>
                                        </p:attrNameLst>
                                      </p:cBhvr>
                                      <p:tavLst>
                                        <p:tav tm="0">
                                          <p:val>
                                            <p:fltVal val="-90"/>
                                          </p:val>
                                        </p:tav>
                                        <p:tav tm="100000">
                                          <p:val>
                                            <p:fltVal val="0"/>
                                          </p:val>
                                        </p:tav>
                                      </p:tavLst>
                                    </p:anim>
                                    <p:anim calcmode="lin" valueType="num">
                                      <p:cBhvr>
                                        <p:cTn id="14" dur="500" decel="50000" fill="hold">
                                          <p:stCondLst>
                                            <p:cond delay="0"/>
                                          </p:stCondLst>
                                        </p:cTn>
                                        <p:tgtEl>
                                          <p:spTgt spid="28677"/>
                                        </p:tgtEl>
                                        <p:attrNameLst>
                                          <p:attrName>ppt_w</p:attrName>
                                        </p:attrNameLst>
                                      </p:cBhvr>
                                      <p:tavLst>
                                        <p:tav tm="0">
                                          <p:val>
                                            <p:strVal val="#ppt_w"/>
                                          </p:val>
                                        </p:tav>
                                        <p:tav tm="100000">
                                          <p:val>
                                            <p:strVal val="#ppt_w*.05"/>
                                          </p:val>
                                        </p:tav>
                                      </p:tavLst>
                                    </p:anim>
                                    <p:anim calcmode="lin" valueType="num">
                                      <p:cBhvr>
                                        <p:cTn id="15" dur="500" accel="50000" fill="hold">
                                          <p:stCondLst>
                                            <p:cond delay="500"/>
                                          </p:stCondLst>
                                        </p:cTn>
                                        <p:tgtEl>
                                          <p:spTgt spid="28677"/>
                                        </p:tgtEl>
                                        <p:attrNameLst>
                                          <p:attrName>ppt_w</p:attrName>
                                        </p:attrNameLst>
                                      </p:cBhvr>
                                      <p:tavLst>
                                        <p:tav tm="0">
                                          <p:val>
                                            <p:strVal val="#ppt_w*.05"/>
                                          </p:val>
                                        </p:tav>
                                        <p:tav tm="100000">
                                          <p:val>
                                            <p:strVal val="#ppt_w"/>
                                          </p:val>
                                        </p:tav>
                                      </p:tavLst>
                                    </p:anim>
                                    <p:anim calcmode="lin" valueType="num">
                                      <p:cBhvr>
                                        <p:cTn id="16" dur="1000" fill="hold"/>
                                        <p:tgtEl>
                                          <p:spTgt spid="28677"/>
                                        </p:tgtEl>
                                        <p:attrNameLst>
                                          <p:attrName>ppt_h</p:attrName>
                                        </p:attrNameLst>
                                      </p:cBhvr>
                                      <p:tavLst>
                                        <p:tav tm="0">
                                          <p:val>
                                            <p:strVal val="#ppt_h"/>
                                          </p:val>
                                        </p:tav>
                                        <p:tav tm="100000">
                                          <p:val>
                                            <p:strVal val="#ppt_h"/>
                                          </p:val>
                                        </p:tav>
                                      </p:tavLst>
                                    </p:anim>
                                    <p:anim calcmode="lin" valueType="num">
                                      <p:cBhvr>
                                        <p:cTn id="17" dur="500" decel="50000" fill="hold">
                                          <p:stCondLst>
                                            <p:cond delay="0"/>
                                          </p:stCondLst>
                                        </p:cTn>
                                        <p:tgtEl>
                                          <p:spTgt spid="28677"/>
                                        </p:tgtEl>
                                        <p:attrNameLst>
                                          <p:attrName>ppt_x</p:attrName>
                                        </p:attrNameLst>
                                      </p:cBhvr>
                                      <p:tavLst>
                                        <p:tav tm="0">
                                          <p:val>
                                            <p:strVal val="#ppt_x+.4"/>
                                          </p:val>
                                        </p:tav>
                                        <p:tav tm="100000">
                                          <p:val>
                                            <p:strVal val="#ppt_x"/>
                                          </p:val>
                                        </p:tav>
                                      </p:tavLst>
                                    </p:anim>
                                    <p:anim calcmode="lin" valueType="num">
                                      <p:cBhvr>
                                        <p:cTn id="18" dur="500" decel="50000" fill="hold">
                                          <p:stCondLst>
                                            <p:cond delay="0"/>
                                          </p:stCondLst>
                                        </p:cTn>
                                        <p:tgtEl>
                                          <p:spTgt spid="28677"/>
                                        </p:tgtEl>
                                        <p:attrNameLst>
                                          <p:attrName>ppt_y</p:attrName>
                                        </p:attrNameLst>
                                      </p:cBhvr>
                                      <p:tavLst>
                                        <p:tav tm="0">
                                          <p:val>
                                            <p:strVal val="#ppt_y-.2"/>
                                          </p:val>
                                        </p:tav>
                                        <p:tav tm="100000">
                                          <p:val>
                                            <p:strVal val="#ppt_y+.1"/>
                                          </p:val>
                                        </p:tav>
                                      </p:tavLst>
                                    </p:anim>
                                    <p:anim calcmode="lin" valueType="num">
                                      <p:cBhvr>
                                        <p:cTn id="19" dur="500" accel="50000" fill="hold">
                                          <p:stCondLst>
                                            <p:cond delay="500"/>
                                          </p:stCondLst>
                                        </p:cTn>
                                        <p:tgtEl>
                                          <p:spTgt spid="28677"/>
                                        </p:tgtEl>
                                        <p:attrNameLst>
                                          <p:attrName>ppt_y</p:attrName>
                                        </p:attrNameLst>
                                      </p:cBhvr>
                                      <p:tavLst>
                                        <p:tav tm="0">
                                          <p:val>
                                            <p:strVal val="#ppt_y+.1"/>
                                          </p:val>
                                        </p:tav>
                                        <p:tav tm="100000">
                                          <p:val>
                                            <p:strVal val="#ppt_y"/>
                                          </p:val>
                                        </p:tav>
                                      </p:tavLst>
                                    </p:anim>
                                    <p:animEffect transition="in" filter="fade">
                                      <p:cBhvr>
                                        <p:cTn id="20" dur="1000" decel="50000">
                                          <p:stCondLst>
                                            <p:cond delay="0"/>
                                          </p:stCondLst>
                                        </p:cTn>
                                        <p:tgtEl>
                                          <p:spTgt spid="28677"/>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5" presetClass="entr" presetSubtype="0" fill="hold" nodeType="clickEffect">
                                  <p:stCondLst>
                                    <p:cond delay="0"/>
                                  </p:stCondLst>
                                  <p:childTnLst>
                                    <p:set>
                                      <p:cBhvr>
                                        <p:cTn id="24" dur="1" fill="hold">
                                          <p:stCondLst>
                                            <p:cond delay="0"/>
                                          </p:stCondLst>
                                        </p:cTn>
                                        <p:tgtEl>
                                          <p:spTgt spid="28679"/>
                                        </p:tgtEl>
                                        <p:attrNameLst>
                                          <p:attrName>style.visibility</p:attrName>
                                        </p:attrNameLst>
                                      </p:cBhvr>
                                      <p:to>
                                        <p:strVal val="visible"/>
                                      </p:to>
                                    </p:set>
                                    <p:anim calcmode="lin" valueType="num">
                                      <p:cBhvr>
                                        <p:cTn id="25" dur="500" decel="50000" fill="hold">
                                          <p:stCondLst>
                                            <p:cond delay="0"/>
                                          </p:stCondLst>
                                        </p:cTn>
                                        <p:tgtEl>
                                          <p:spTgt spid="28679"/>
                                        </p:tgtEl>
                                        <p:attrNameLst>
                                          <p:attrName>style.rotation</p:attrName>
                                        </p:attrNameLst>
                                      </p:cBhvr>
                                      <p:tavLst>
                                        <p:tav tm="0">
                                          <p:val>
                                            <p:fltVal val="-90"/>
                                          </p:val>
                                        </p:tav>
                                        <p:tav tm="100000">
                                          <p:val>
                                            <p:fltVal val="0"/>
                                          </p:val>
                                        </p:tav>
                                      </p:tavLst>
                                    </p:anim>
                                    <p:anim calcmode="lin" valueType="num">
                                      <p:cBhvr>
                                        <p:cTn id="26" dur="500" decel="50000" fill="hold">
                                          <p:stCondLst>
                                            <p:cond delay="0"/>
                                          </p:stCondLst>
                                        </p:cTn>
                                        <p:tgtEl>
                                          <p:spTgt spid="28679"/>
                                        </p:tgtEl>
                                        <p:attrNameLst>
                                          <p:attrName>ppt_w</p:attrName>
                                        </p:attrNameLst>
                                      </p:cBhvr>
                                      <p:tavLst>
                                        <p:tav tm="0">
                                          <p:val>
                                            <p:strVal val="#ppt_w"/>
                                          </p:val>
                                        </p:tav>
                                        <p:tav tm="100000">
                                          <p:val>
                                            <p:strVal val="#ppt_w*.05"/>
                                          </p:val>
                                        </p:tav>
                                      </p:tavLst>
                                    </p:anim>
                                    <p:anim calcmode="lin" valueType="num">
                                      <p:cBhvr>
                                        <p:cTn id="27" dur="500" accel="50000" fill="hold">
                                          <p:stCondLst>
                                            <p:cond delay="500"/>
                                          </p:stCondLst>
                                        </p:cTn>
                                        <p:tgtEl>
                                          <p:spTgt spid="28679"/>
                                        </p:tgtEl>
                                        <p:attrNameLst>
                                          <p:attrName>ppt_w</p:attrName>
                                        </p:attrNameLst>
                                      </p:cBhvr>
                                      <p:tavLst>
                                        <p:tav tm="0">
                                          <p:val>
                                            <p:strVal val="#ppt_w*.05"/>
                                          </p:val>
                                        </p:tav>
                                        <p:tav tm="100000">
                                          <p:val>
                                            <p:strVal val="#ppt_w"/>
                                          </p:val>
                                        </p:tav>
                                      </p:tavLst>
                                    </p:anim>
                                    <p:anim calcmode="lin" valueType="num">
                                      <p:cBhvr>
                                        <p:cTn id="28" dur="1000" fill="hold"/>
                                        <p:tgtEl>
                                          <p:spTgt spid="28679"/>
                                        </p:tgtEl>
                                        <p:attrNameLst>
                                          <p:attrName>ppt_h</p:attrName>
                                        </p:attrNameLst>
                                      </p:cBhvr>
                                      <p:tavLst>
                                        <p:tav tm="0">
                                          <p:val>
                                            <p:strVal val="#ppt_h"/>
                                          </p:val>
                                        </p:tav>
                                        <p:tav tm="100000">
                                          <p:val>
                                            <p:strVal val="#ppt_h"/>
                                          </p:val>
                                        </p:tav>
                                      </p:tavLst>
                                    </p:anim>
                                    <p:anim calcmode="lin" valueType="num">
                                      <p:cBhvr>
                                        <p:cTn id="29" dur="500" decel="50000" fill="hold">
                                          <p:stCondLst>
                                            <p:cond delay="0"/>
                                          </p:stCondLst>
                                        </p:cTn>
                                        <p:tgtEl>
                                          <p:spTgt spid="28679"/>
                                        </p:tgtEl>
                                        <p:attrNameLst>
                                          <p:attrName>ppt_x</p:attrName>
                                        </p:attrNameLst>
                                      </p:cBhvr>
                                      <p:tavLst>
                                        <p:tav tm="0">
                                          <p:val>
                                            <p:strVal val="#ppt_x+.4"/>
                                          </p:val>
                                        </p:tav>
                                        <p:tav tm="100000">
                                          <p:val>
                                            <p:strVal val="#ppt_x"/>
                                          </p:val>
                                        </p:tav>
                                      </p:tavLst>
                                    </p:anim>
                                    <p:anim calcmode="lin" valueType="num">
                                      <p:cBhvr>
                                        <p:cTn id="30" dur="500" decel="50000" fill="hold">
                                          <p:stCondLst>
                                            <p:cond delay="0"/>
                                          </p:stCondLst>
                                        </p:cTn>
                                        <p:tgtEl>
                                          <p:spTgt spid="28679"/>
                                        </p:tgtEl>
                                        <p:attrNameLst>
                                          <p:attrName>ppt_y</p:attrName>
                                        </p:attrNameLst>
                                      </p:cBhvr>
                                      <p:tavLst>
                                        <p:tav tm="0">
                                          <p:val>
                                            <p:strVal val="#ppt_y-.2"/>
                                          </p:val>
                                        </p:tav>
                                        <p:tav tm="100000">
                                          <p:val>
                                            <p:strVal val="#ppt_y+.1"/>
                                          </p:val>
                                        </p:tav>
                                      </p:tavLst>
                                    </p:anim>
                                    <p:anim calcmode="lin" valueType="num">
                                      <p:cBhvr>
                                        <p:cTn id="31" dur="500" accel="50000" fill="hold">
                                          <p:stCondLst>
                                            <p:cond delay="500"/>
                                          </p:stCondLst>
                                        </p:cTn>
                                        <p:tgtEl>
                                          <p:spTgt spid="28679"/>
                                        </p:tgtEl>
                                        <p:attrNameLst>
                                          <p:attrName>ppt_y</p:attrName>
                                        </p:attrNameLst>
                                      </p:cBhvr>
                                      <p:tavLst>
                                        <p:tav tm="0">
                                          <p:val>
                                            <p:strVal val="#ppt_y+.1"/>
                                          </p:val>
                                        </p:tav>
                                        <p:tav tm="100000">
                                          <p:val>
                                            <p:strVal val="#ppt_y"/>
                                          </p:val>
                                        </p:tav>
                                      </p:tavLst>
                                    </p:anim>
                                    <p:animEffect transition="in" filter="fade">
                                      <p:cBhvr>
                                        <p:cTn id="32" dur="1000" decel="50000">
                                          <p:stCondLst>
                                            <p:cond delay="0"/>
                                          </p:stCondLst>
                                        </p:cTn>
                                        <p:tgtEl>
                                          <p:spTgt spid="2867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xit" presetSubtype="4" fill="hold" nodeType="clickEffect">
                                  <p:stCondLst>
                                    <p:cond delay="0"/>
                                  </p:stCondLst>
                                  <p:childTnLst>
                                    <p:anim calcmode="lin" valueType="num">
                                      <p:cBhvr additive="base">
                                        <p:cTn id="36" dur="500"/>
                                        <p:tgtEl>
                                          <p:spTgt spid="28677"/>
                                        </p:tgtEl>
                                        <p:attrNameLst>
                                          <p:attrName>ppt_x</p:attrName>
                                        </p:attrNameLst>
                                      </p:cBhvr>
                                      <p:tavLst>
                                        <p:tav tm="0">
                                          <p:val>
                                            <p:strVal val="ppt_x"/>
                                          </p:val>
                                        </p:tav>
                                        <p:tav tm="100000">
                                          <p:val>
                                            <p:strVal val="ppt_x"/>
                                          </p:val>
                                        </p:tav>
                                      </p:tavLst>
                                    </p:anim>
                                    <p:anim calcmode="lin" valueType="num">
                                      <p:cBhvr additive="base">
                                        <p:cTn id="37" dur="500"/>
                                        <p:tgtEl>
                                          <p:spTgt spid="28677"/>
                                        </p:tgtEl>
                                        <p:attrNameLst>
                                          <p:attrName>ppt_y</p:attrName>
                                        </p:attrNameLst>
                                      </p:cBhvr>
                                      <p:tavLst>
                                        <p:tav tm="0">
                                          <p:val>
                                            <p:strVal val="ppt_y"/>
                                          </p:val>
                                        </p:tav>
                                        <p:tav tm="100000">
                                          <p:val>
                                            <p:strVal val="1+ppt_h/2"/>
                                          </p:val>
                                        </p:tav>
                                      </p:tavLst>
                                    </p:anim>
                                    <p:set>
                                      <p:cBhvr>
                                        <p:cTn id="38" dur="1" fill="hold">
                                          <p:stCondLst>
                                            <p:cond delay="499"/>
                                          </p:stCondLst>
                                        </p:cTn>
                                        <p:tgtEl>
                                          <p:spTgt spid="28677"/>
                                        </p:tgtEl>
                                        <p:attrNameLst>
                                          <p:attrName>style.visibility</p:attrName>
                                        </p:attrNameLst>
                                      </p:cBhvr>
                                      <p:to>
                                        <p:strVal val="hidden"/>
                                      </p:to>
                                    </p:set>
                                  </p:childTnLst>
                                </p:cTn>
                              </p:par>
                              <p:par>
                                <p:cTn id="39" presetID="2" presetClass="exit" presetSubtype="4" fill="hold" nodeType="withEffect">
                                  <p:stCondLst>
                                    <p:cond delay="0"/>
                                  </p:stCondLst>
                                  <p:childTnLst>
                                    <p:anim calcmode="lin" valueType="num">
                                      <p:cBhvr additive="base">
                                        <p:cTn id="40" dur="500"/>
                                        <p:tgtEl>
                                          <p:spTgt spid="28679"/>
                                        </p:tgtEl>
                                        <p:attrNameLst>
                                          <p:attrName>ppt_x</p:attrName>
                                        </p:attrNameLst>
                                      </p:cBhvr>
                                      <p:tavLst>
                                        <p:tav tm="0">
                                          <p:val>
                                            <p:strVal val="ppt_x"/>
                                          </p:val>
                                        </p:tav>
                                        <p:tav tm="100000">
                                          <p:val>
                                            <p:strVal val="ppt_x"/>
                                          </p:val>
                                        </p:tav>
                                      </p:tavLst>
                                    </p:anim>
                                    <p:anim calcmode="lin" valueType="num">
                                      <p:cBhvr additive="base">
                                        <p:cTn id="41" dur="500"/>
                                        <p:tgtEl>
                                          <p:spTgt spid="28679"/>
                                        </p:tgtEl>
                                        <p:attrNameLst>
                                          <p:attrName>ppt_y</p:attrName>
                                        </p:attrNameLst>
                                      </p:cBhvr>
                                      <p:tavLst>
                                        <p:tav tm="0">
                                          <p:val>
                                            <p:strVal val="ppt_y"/>
                                          </p:val>
                                        </p:tav>
                                        <p:tav tm="100000">
                                          <p:val>
                                            <p:strVal val="1+ppt_h/2"/>
                                          </p:val>
                                        </p:tav>
                                      </p:tavLst>
                                    </p:anim>
                                    <p:set>
                                      <p:cBhvr>
                                        <p:cTn id="42" dur="1" fill="hold">
                                          <p:stCondLst>
                                            <p:cond delay="499"/>
                                          </p:stCondLst>
                                        </p:cTn>
                                        <p:tgtEl>
                                          <p:spTgt spid="286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bwMode="auto">
          <a:xfrm>
            <a:off x="0" y="0"/>
            <a:ext cx="9144000" cy="6858000"/>
          </a:xfrm>
          <a:prstGeom prst="rect">
            <a:avLst/>
          </a:prstGeom>
          <a:solidFill>
            <a:schemeClr val="accent4">
              <a:lumMod val="25000"/>
            </a:schemeClr>
          </a:solidFill>
          <a:ln w="12700" cap="sq" cmpd="sng" algn="ctr">
            <a:solidFill>
              <a:schemeClr val="tx1"/>
            </a:solidFill>
            <a:prstDash val="solid"/>
            <a:round/>
            <a:headEnd type="none" w="sm" len="sm"/>
            <a:tailEnd type="none" w="sm" len="sm"/>
          </a:ln>
          <a:effectLst/>
        </p:spPr>
        <p:txBody>
          <a:bodyPr wrap="none" lIns="90993" tIns="45499" rIns="90993" bIns="45499"/>
          <a:lstStyle/>
          <a:p>
            <a:pPr>
              <a:defRPr/>
            </a:pPr>
            <a:endParaRPr lang="en-US">
              <a:ea typeface="ＭＳ Ｐゴシック" charset="-128"/>
              <a:cs typeface="ＭＳ Ｐゴシック" charset="-128"/>
            </a:endParaRPr>
          </a:p>
        </p:txBody>
      </p:sp>
      <p:sp>
        <p:nvSpPr>
          <p:cNvPr id="468994" name="Text Box 2"/>
          <p:cNvSpPr txBox="1">
            <a:spLocks noChangeArrowheads="1"/>
          </p:cNvSpPr>
          <p:nvPr/>
        </p:nvSpPr>
        <p:spPr bwMode="auto">
          <a:xfrm>
            <a:off x="8578851" y="0"/>
            <a:ext cx="59372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a:latin typeface="Arial" charset="0"/>
                <a:cs typeface="Arial" charset="0"/>
              </a:rPr>
              <a:t>110</a:t>
            </a:r>
          </a:p>
        </p:txBody>
      </p:sp>
      <p:sp>
        <p:nvSpPr>
          <p:cNvPr id="24584" name="Text Box 8"/>
          <p:cNvSpPr txBox="1">
            <a:spLocks noChangeArrowheads="1"/>
          </p:cNvSpPr>
          <p:nvPr/>
        </p:nvSpPr>
        <p:spPr bwMode="auto">
          <a:xfrm>
            <a:off x="228600" y="990661"/>
            <a:ext cx="2547938"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solidFill>
                  <a:srgbClr val="FFFFFF"/>
                </a:solidFill>
                <a:latin typeface="Arial" charset="0"/>
                <a:cs typeface="Arial" charset="0"/>
              </a:rPr>
              <a:t>Evangelistic</a:t>
            </a:r>
            <a:endParaRPr lang="en-US" sz="2800">
              <a:solidFill>
                <a:srgbClr val="FFFFFF"/>
              </a:solidFill>
              <a:latin typeface="Arial" charset="0"/>
              <a:cs typeface="Arial" charset="0"/>
            </a:endParaRPr>
          </a:p>
        </p:txBody>
      </p:sp>
      <p:sp>
        <p:nvSpPr>
          <p:cNvPr id="24586" name="Text Box 10"/>
          <p:cNvSpPr txBox="1">
            <a:spLocks noChangeArrowheads="1"/>
          </p:cNvSpPr>
          <p:nvPr/>
        </p:nvSpPr>
        <p:spPr bwMode="auto">
          <a:xfrm>
            <a:off x="2336800" y="2667061"/>
            <a:ext cx="2319338"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solidFill>
                  <a:srgbClr val="FFFFFF"/>
                </a:solidFill>
                <a:latin typeface="Arial" charset="0"/>
                <a:cs typeface="Arial" charset="0"/>
              </a:rPr>
              <a:t>Edification</a:t>
            </a:r>
            <a:endParaRPr lang="en-US" sz="2800">
              <a:latin typeface="Arial" charset="0"/>
              <a:cs typeface="Arial" charset="0"/>
            </a:endParaRPr>
          </a:p>
        </p:txBody>
      </p:sp>
      <p:sp>
        <p:nvSpPr>
          <p:cNvPr id="24587" name="Text Box 11"/>
          <p:cNvSpPr txBox="1">
            <a:spLocks noChangeArrowheads="1"/>
          </p:cNvSpPr>
          <p:nvPr/>
        </p:nvSpPr>
        <p:spPr bwMode="auto">
          <a:xfrm>
            <a:off x="4216400" y="4343461"/>
            <a:ext cx="2319338"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FFF"/>
                </a:solidFill>
                <a:latin typeface="Arial" charset="0"/>
                <a:cs typeface="Arial" charset="0"/>
              </a:rPr>
              <a:t>Apologetic</a:t>
            </a:r>
          </a:p>
        </p:txBody>
      </p:sp>
      <p:sp>
        <p:nvSpPr>
          <p:cNvPr id="24588" name="Text Box 12"/>
          <p:cNvSpPr txBox="1">
            <a:spLocks noChangeArrowheads="1"/>
          </p:cNvSpPr>
          <p:nvPr/>
        </p:nvSpPr>
        <p:spPr bwMode="auto">
          <a:xfrm>
            <a:off x="6096000" y="6019861"/>
            <a:ext cx="2819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solidFill>
                  <a:srgbClr val="FFFFFF"/>
                </a:solidFill>
                <a:latin typeface="Arial" charset="0"/>
                <a:cs typeface="Arial" charset="0"/>
              </a:rPr>
              <a:t>Supplemental</a:t>
            </a:r>
            <a:endParaRPr lang="en-US" sz="2800">
              <a:latin typeface="Arial" charset="0"/>
              <a:cs typeface="Arial" charset="0"/>
            </a:endParaRPr>
          </a:p>
        </p:txBody>
      </p:sp>
      <p:sp>
        <p:nvSpPr>
          <p:cNvPr id="24589" name="Text Box 13"/>
          <p:cNvSpPr txBox="1">
            <a:spLocks noChangeArrowheads="1"/>
          </p:cNvSpPr>
          <p:nvPr/>
        </p:nvSpPr>
        <p:spPr bwMode="auto">
          <a:xfrm rot="-1200000">
            <a:off x="685801" y="2949575"/>
            <a:ext cx="7316788" cy="14478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8800" b="1">
                <a:latin typeface="Arial" charset="0"/>
                <a:cs typeface="Arial" charset="0"/>
              </a:rPr>
              <a:t>Combination</a:t>
            </a:r>
          </a:p>
        </p:txBody>
      </p:sp>
      <p:sp>
        <p:nvSpPr>
          <p:cNvPr id="469000" name="Rectangle 1033"/>
          <p:cNvSpPr>
            <a:spLocks noGrp="1" noChangeArrowheads="1"/>
          </p:cNvSpPr>
          <p:nvPr>
            <p:ph type="title" idx="4294967295"/>
          </p:nvPr>
        </p:nvSpPr>
        <p:spPr>
          <a:xfrm>
            <a:off x="3505200" y="228661"/>
            <a:ext cx="2133600" cy="523875"/>
          </a:xfrm>
          <a:solidFill>
            <a:srgbClr val="000000"/>
          </a:solidFill>
          <a:extLs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nchor="t">
            <a:spAutoFit/>
          </a:bodyPr>
          <a:lstStyle/>
          <a:p>
            <a:pPr eaLnBrk="1" hangingPunct="1"/>
            <a:r>
              <a:rPr lang="en-US" altLang="zh-CN" sz="2800" b="1">
                <a:solidFill>
                  <a:srgbClr val="FFFFFF"/>
                </a:solidFill>
                <a:effectLst/>
                <a:latin typeface="Arial" charset="0"/>
                <a:ea typeface="ＭＳ Ｐゴシック" charset="0"/>
                <a:cs typeface="Arial" charset="0"/>
              </a:rPr>
              <a:t>Purpose</a:t>
            </a:r>
            <a:endParaRPr lang="en-US" sz="2800" b="1">
              <a:solidFill>
                <a:srgbClr val="FFFFFF"/>
              </a:solidFill>
              <a:effectLst/>
              <a:latin typeface="Arial" charset="0"/>
              <a:ea typeface="ＭＳ Ｐゴシック"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584"/>
                                        </p:tgtEl>
                                        <p:attrNameLst>
                                          <p:attrName>style.visibility</p:attrName>
                                        </p:attrNameLst>
                                      </p:cBhvr>
                                      <p:to>
                                        <p:strVal val="visible"/>
                                      </p:to>
                                    </p:set>
                                    <p:anim calcmode="lin" valueType="num">
                                      <p:cBhvr additive="base">
                                        <p:cTn id="7" dur="500" fill="hold"/>
                                        <p:tgtEl>
                                          <p:spTgt spid="24584"/>
                                        </p:tgtEl>
                                        <p:attrNameLst>
                                          <p:attrName>ppt_x</p:attrName>
                                        </p:attrNameLst>
                                      </p:cBhvr>
                                      <p:tavLst>
                                        <p:tav tm="0">
                                          <p:val>
                                            <p:strVal val="0-#ppt_w/2"/>
                                          </p:val>
                                        </p:tav>
                                        <p:tav tm="100000">
                                          <p:val>
                                            <p:strVal val="#ppt_x"/>
                                          </p:val>
                                        </p:tav>
                                      </p:tavLst>
                                    </p:anim>
                                    <p:anim calcmode="lin" valueType="num">
                                      <p:cBhvr additive="base">
                                        <p:cTn id="8" dur="500" fill="hold"/>
                                        <p:tgtEl>
                                          <p:spTgt spid="2458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586"/>
                                        </p:tgtEl>
                                        <p:attrNameLst>
                                          <p:attrName>style.visibility</p:attrName>
                                        </p:attrNameLst>
                                      </p:cBhvr>
                                      <p:to>
                                        <p:strVal val="visible"/>
                                      </p:to>
                                    </p:set>
                                    <p:anim calcmode="lin" valueType="num">
                                      <p:cBhvr additive="base">
                                        <p:cTn id="13" dur="500" fill="hold"/>
                                        <p:tgtEl>
                                          <p:spTgt spid="24586"/>
                                        </p:tgtEl>
                                        <p:attrNameLst>
                                          <p:attrName>ppt_x</p:attrName>
                                        </p:attrNameLst>
                                      </p:cBhvr>
                                      <p:tavLst>
                                        <p:tav tm="0">
                                          <p:val>
                                            <p:strVal val="0-#ppt_w/2"/>
                                          </p:val>
                                        </p:tav>
                                        <p:tav tm="100000">
                                          <p:val>
                                            <p:strVal val="#ppt_x"/>
                                          </p:val>
                                        </p:tav>
                                      </p:tavLst>
                                    </p:anim>
                                    <p:anim calcmode="lin" valueType="num">
                                      <p:cBhvr additive="base">
                                        <p:cTn id="14" dur="500" fill="hold"/>
                                        <p:tgtEl>
                                          <p:spTgt spid="2458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4587"/>
                                        </p:tgtEl>
                                        <p:attrNameLst>
                                          <p:attrName>style.visibility</p:attrName>
                                        </p:attrNameLst>
                                      </p:cBhvr>
                                      <p:to>
                                        <p:strVal val="visible"/>
                                      </p:to>
                                    </p:set>
                                    <p:anim calcmode="lin" valueType="num">
                                      <p:cBhvr additive="base">
                                        <p:cTn id="19" dur="500" fill="hold"/>
                                        <p:tgtEl>
                                          <p:spTgt spid="24587"/>
                                        </p:tgtEl>
                                        <p:attrNameLst>
                                          <p:attrName>ppt_x</p:attrName>
                                        </p:attrNameLst>
                                      </p:cBhvr>
                                      <p:tavLst>
                                        <p:tav tm="0">
                                          <p:val>
                                            <p:strVal val="0-#ppt_w/2"/>
                                          </p:val>
                                        </p:tav>
                                        <p:tav tm="100000">
                                          <p:val>
                                            <p:strVal val="#ppt_x"/>
                                          </p:val>
                                        </p:tav>
                                      </p:tavLst>
                                    </p:anim>
                                    <p:anim calcmode="lin" valueType="num">
                                      <p:cBhvr additive="base">
                                        <p:cTn id="20" dur="500" fill="hold"/>
                                        <p:tgtEl>
                                          <p:spTgt spid="2458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4588"/>
                                        </p:tgtEl>
                                        <p:attrNameLst>
                                          <p:attrName>style.visibility</p:attrName>
                                        </p:attrNameLst>
                                      </p:cBhvr>
                                      <p:to>
                                        <p:strVal val="visible"/>
                                      </p:to>
                                    </p:set>
                                    <p:anim calcmode="lin" valueType="num">
                                      <p:cBhvr additive="base">
                                        <p:cTn id="25" dur="500" fill="hold"/>
                                        <p:tgtEl>
                                          <p:spTgt spid="24588"/>
                                        </p:tgtEl>
                                        <p:attrNameLst>
                                          <p:attrName>ppt_x</p:attrName>
                                        </p:attrNameLst>
                                      </p:cBhvr>
                                      <p:tavLst>
                                        <p:tav tm="0">
                                          <p:val>
                                            <p:strVal val="0-#ppt_w/2"/>
                                          </p:val>
                                        </p:tav>
                                        <p:tav tm="100000">
                                          <p:val>
                                            <p:strVal val="#ppt_x"/>
                                          </p:val>
                                        </p:tav>
                                      </p:tavLst>
                                    </p:anim>
                                    <p:anim calcmode="lin" valueType="num">
                                      <p:cBhvr additive="base">
                                        <p:cTn id="26" dur="500" fill="hold"/>
                                        <p:tgtEl>
                                          <p:spTgt spid="24588"/>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24589"/>
                                        </p:tgtEl>
                                        <p:attrNameLst>
                                          <p:attrName>style.visibility</p:attrName>
                                        </p:attrNameLst>
                                      </p:cBhvr>
                                      <p:to>
                                        <p:strVal val="visible"/>
                                      </p:to>
                                    </p:set>
                                    <p:anim calcmode="lin" valueType="num">
                                      <p:cBhvr>
                                        <p:cTn id="31" dur="500" fill="hold"/>
                                        <p:tgtEl>
                                          <p:spTgt spid="24589"/>
                                        </p:tgtEl>
                                        <p:attrNameLst>
                                          <p:attrName>ppt_w</p:attrName>
                                        </p:attrNameLst>
                                      </p:cBhvr>
                                      <p:tavLst>
                                        <p:tav tm="0">
                                          <p:val>
                                            <p:fltVal val="0"/>
                                          </p:val>
                                        </p:tav>
                                        <p:tav tm="100000">
                                          <p:val>
                                            <p:strVal val="#ppt_w"/>
                                          </p:val>
                                        </p:tav>
                                      </p:tavLst>
                                    </p:anim>
                                    <p:anim calcmode="lin" valueType="num">
                                      <p:cBhvr>
                                        <p:cTn id="32" dur="500" fill="hold"/>
                                        <p:tgtEl>
                                          <p:spTgt spid="2458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4" grpId="0"/>
      <p:bldP spid="24586" grpId="0"/>
      <p:bldP spid="24587" grpId="0"/>
      <p:bldP spid="24588" grpId="0"/>
      <p:bldP spid="24589" grpId="0" animBg="1"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76200" y="-76200"/>
            <a:ext cx="9296400" cy="7010400"/>
          </a:xfrm>
          <a:prstGeom prst="rect">
            <a:avLst/>
          </a:prstGeom>
          <a:solidFill>
            <a:schemeClr val="bg1">
              <a:lumMod val="50000"/>
            </a:schemeClr>
          </a:solidFill>
          <a:ln w="12700" cap="sq" cmpd="sng" algn="ctr">
            <a:solidFill>
              <a:schemeClr val="tx1"/>
            </a:solidFill>
            <a:prstDash val="solid"/>
            <a:round/>
            <a:headEnd type="none" w="sm" len="sm"/>
            <a:tailEnd type="none" w="sm" len="sm"/>
          </a:ln>
          <a:effectLst/>
        </p:spPr>
        <p:txBody>
          <a:bodyPr wrap="none" lIns="90993" tIns="45499" rIns="90993" bIns="45499"/>
          <a:lstStyle/>
          <a:p>
            <a:pPr>
              <a:defRPr/>
            </a:pPr>
            <a:endParaRPr lang="en-US">
              <a:latin typeface="Arial" charset="0"/>
              <a:ea typeface="Arial" charset="0"/>
              <a:cs typeface="Arial" charset="0"/>
            </a:endParaRPr>
          </a:p>
        </p:txBody>
      </p:sp>
      <p:sp>
        <p:nvSpPr>
          <p:cNvPr id="471042" name="Rectangle 5"/>
          <p:cNvSpPr>
            <a:spLocks noChangeArrowheads="1"/>
          </p:cNvSpPr>
          <p:nvPr/>
        </p:nvSpPr>
        <p:spPr bwMode="auto">
          <a:xfrm>
            <a:off x="228600" y="228600"/>
            <a:ext cx="8686800" cy="6400800"/>
          </a:xfrm>
          <a:prstGeom prst="rect">
            <a:avLst/>
          </a:prstGeom>
          <a:solidFill>
            <a:srgbClr val="FFFFFF"/>
          </a:solidFill>
          <a:ln w="12700" cap="sq">
            <a:solidFill>
              <a:schemeClr val="tx1"/>
            </a:solidFill>
            <a:round/>
            <a:headEnd type="none" w="sm" len="sm"/>
            <a:tailEnd type="none" w="sm" len="sm"/>
          </a:ln>
        </p:spPr>
        <p:txBody>
          <a:bodyPr wrap="none" lIns="90993" tIns="45499" rIns="90993" bIns="45499"/>
          <a:lstStyle/>
          <a:p>
            <a:endParaRPr lang="en-US"/>
          </a:p>
        </p:txBody>
      </p:sp>
      <p:sp>
        <p:nvSpPr>
          <p:cNvPr id="7" name="Right Arrow 6"/>
          <p:cNvSpPr/>
          <p:nvPr/>
        </p:nvSpPr>
        <p:spPr bwMode="auto">
          <a:xfrm>
            <a:off x="5943601" y="5715000"/>
            <a:ext cx="2209800" cy="914400"/>
          </a:xfrm>
          <a:prstGeom prst="rightArrow">
            <a:avLst/>
          </a:prstGeom>
          <a:solidFill>
            <a:schemeClr val="bg1"/>
          </a:solidFill>
          <a:ln w="12700" cap="sq" cmpd="sng" algn="ctr">
            <a:solidFill>
              <a:schemeClr val="accent2">
                <a:lumMod val="75000"/>
              </a:schemeClr>
            </a:solidFill>
            <a:prstDash val="solid"/>
            <a:round/>
            <a:headEnd type="none" w="sm" len="sm"/>
            <a:tailEnd type="none" w="sm" len="sm"/>
          </a:ln>
          <a:effectLst/>
        </p:spPr>
        <p:txBody>
          <a:bodyPr wrap="none" lIns="90993" tIns="45499" rIns="90993" bIns="45499"/>
          <a:lstStyle/>
          <a:p>
            <a:pPr>
              <a:defRPr/>
            </a:pPr>
            <a:endParaRPr lang="en-US">
              <a:ea typeface="ＭＳ Ｐゴシック" charset="-128"/>
              <a:cs typeface="ＭＳ Ｐゴシック" charset="-128"/>
            </a:endParaRPr>
          </a:p>
        </p:txBody>
      </p:sp>
      <p:sp>
        <p:nvSpPr>
          <p:cNvPr id="471044" name="TextBox 1"/>
          <p:cNvSpPr txBox="1">
            <a:spLocks noChangeArrowheads="1"/>
          </p:cNvSpPr>
          <p:nvPr/>
        </p:nvSpPr>
        <p:spPr bwMode="auto">
          <a:xfrm>
            <a:off x="609600" y="4419626"/>
            <a:ext cx="8077200" cy="1938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chemeClr val="bg2"/>
                </a:solidFill>
                <a:latin typeface="Arial" charset="0"/>
                <a:cs typeface="Arial" charset="0"/>
              </a:rPr>
              <a:t>The Chinese pictograph for </a:t>
            </a:r>
            <a:r>
              <a:rPr lang="en-US" altLang="ja-JP" b="1">
                <a:solidFill>
                  <a:schemeClr val="bg2"/>
                </a:solidFill>
                <a:latin typeface="Arial" charset="0"/>
                <a:cs typeface="Arial" charset="0"/>
              </a:rPr>
              <a:t>"evil" reflects Genesis 3. </a:t>
            </a:r>
            <a:br>
              <a:rPr lang="en-US" altLang="ja-JP" b="1">
                <a:solidFill>
                  <a:schemeClr val="bg2"/>
                </a:solidFill>
                <a:latin typeface="Arial" charset="0"/>
                <a:cs typeface="Arial" charset="0"/>
              </a:rPr>
            </a:br>
            <a:r>
              <a:rPr lang="en-US" altLang="ja-JP" b="1">
                <a:solidFill>
                  <a:schemeClr val="bg2"/>
                </a:solidFill>
                <a:latin typeface="Arial" charset="0"/>
                <a:cs typeface="Arial" charset="0"/>
              </a:rPr>
              <a:t>It has the </a:t>
            </a:r>
            <a:r>
              <a:rPr lang="en-US" altLang="ja-JP" b="1">
                <a:solidFill>
                  <a:srgbClr val="008000"/>
                </a:solidFill>
                <a:latin typeface="Arial" charset="0"/>
                <a:cs typeface="Arial" charset="0"/>
              </a:rPr>
              <a:t>green symbol for "garden" </a:t>
            </a:r>
            <a:r>
              <a:rPr lang="en-US" altLang="ja-JP" b="1">
                <a:solidFill>
                  <a:schemeClr val="bg2"/>
                </a:solidFill>
                <a:latin typeface="Arial" charset="0"/>
                <a:cs typeface="Arial" charset="0"/>
              </a:rPr>
              <a:t>placed under a </a:t>
            </a:r>
            <a:r>
              <a:rPr lang="en-US" altLang="ja-JP" b="1">
                <a:solidFill>
                  <a:srgbClr val="0488EF"/>
                </a:solidFill>
                <a:latin typeface="Arial" charset="0"/>
                <a:cs typeface="Arial" charset="0"/>
              </a:rPr>
              <a:t>"great expanse" in blue</a:t>
            </a:r>
            <a:r>
              <a:rPr lang="en-US" altLang="ja-JP" b="1">
                <a:solidFill>
                  <a:schemeClr val="bg2"/>
                </a:solidFill>
                <a:latin typeface="Arial" charset="0"/>
                <a:cs typeface="Arial" charset="0"/>
              </a:rPr>
              <a:t>.  In the garden are two trees in black and a </a:t>
            </a:r>
            <a:r>
              <a:rPr lang="en-US" altLang="ja-JP" b="1">
                <a:solidFill>
                  <a:srgbClr val="DD4A25"/>
                </a:solidFill>
                <a:latin typeface="Arial" charset="0"/>
                <a:cs typeface="Arial" charset="0"/>
              </a:rPr>
              <a:t>child is playing </a:t>
            </a:r>
            <a:r>
              <a:rPr lang="en-US" altLang="ja-JP" b="1">
                <a:solidFill>
                  <a:schemeClr val="bg2"/>
                </a:solidFill>
                <a:latin typeface="Arial" charset="0"/>
                <a:cs typeface="Arial" charset="0"/>
              </a:rPr>
              <a:t>there.  Right next to this child is a small mark that stands for </a:t>
            </a:r>
            <a:r>
              <a:rPr lang="en-US" altLang="ja-JP" b="1">
                <a:solidFill>
                  <a:srgbClr val="FFFF00"/>
                </a:solidFill>
                <a:latin typeface="Arial" charset="0"/>
                <a:cs typeface="Arial" charset="0"/>
              </a:rPr>
              <a:t>"whisperer."</a:t>
            </a:r>
            <a:endParaRPr lang="en-US">
              <a:solidFill>
                <a:srgbClr val="FFFF00"/>
              </a:solidFill>
              <a:latin typeface="Arial" charset="0"/>
              <a:cs typeface="Arial" charset="0"/>
            </a:endParaRPr>
          </a:p>
        </p:txBody>
      </p:sp>
      <p:sp>
        <p:nvSpPr>
          <p:cNvPr id="4" name="Title 3"/>
          <p:cNvSpPr>
            <a:spLocks noGrp="1"/>
          </p:cNvSpPr>
          <p:nvPr>
            <p:ph type="title" idx="4294967295"/>
          </p:nvPr>
        </p:nvSpPr>
        <p:spPr>
          <a:xfrm>
            <a:off x="381000" y="1033463"/>
            <a:ext cx="2895600" cy="2667000"/>
          </a:xfrm>
        </p:spPr>
        <p:txBody>
          <a:bodyPr/>
          <a:lstStyle/>
          <a:p>
            <a:pPr>
              <a:defRPr/>
            </a:pPr>
            <a:r>
              <a:rPr lang="en-US" sz="4800" b="1">
                <a:solidFill>
                  <a:srgbClr val="000000"/>
                </a:solidFill>
                <a:effectLst>
                  <a:outerShdw blurRad="38100" dist="38100" dir="2700000" algn="tl">
                    <a:srgbClr val="FFFFFF"/>
                  </a:outerShdw>
                </a:effectLst>
                <a:latin typeface="Arial" charset="0"/>
                <a:ea typeface="ＭＳ Ｐゴシック" charset="0"/>
                <a:cs typeface="Arial" charset="0"/>
              </a:rPr>
              <a:t>Our Problem: Evil</a:t>
            </a:r>
          </a:p>
        </p:txBody>
      </p:sp>
      <p:pic>
        <p:nvPicPr>
          <p:cNvPr id="471046" name="Picture 4" descr="Genesis Chinese for Evi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824289" y="381001"/>
            <a:ext cx="3490912" cy="3633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6161" name="Picture 1" descr="jesus-against-sunset_modifie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6200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457200" y="-76192"/>
            <a:ext cx="8229600" cy="944563"/>
          </a:xfrm>
        </p:spPr>
        <p:txBody>
          <a:bodyPr/>
          <a:lstStyle/>
          <a:p>
            <a:pPr eaLnBrk="1" hangingPunct="1">
              <a:defRPr/>
            </a:pPr>
            <a:r>
              <a:rPr lang="en-US" altLang="ja-JP" dirty="0">
                <a:latin typeface="Arial" charset="0"/>
                <a:ea typeface="ＭＳ Ｐゴシック" charset="0"/>
                <a:cs typeface="ＭＳ Ｐゴシック" charset="0"/>
              </a:rPr>
              <a:t>"Hour" in John</a:t>
            </a:r>
            <a:r>
              <a:rPr lang="fr-FR" altLang="ja-JP" dirty="0">
                <a:latin typeface="Arial" charset="0"/>
                <a:ea typeface="ＭＳ Ｐゴシック" charset="0"/>
                <a:cs typeface="ＭＳ Ｐゴシック" charset="0"/>
              </a:rPr>
              <a:t>'</a:t>
            </a:r>
            <a:r>
              <a:rPr lang="en-US" altLang="ja-JP" dirty="0">
                <a:latin typeface="Arial" charset="0"/>
                <a:ea typeface="ＭＳ Ｐゴシック" charset="0"/>
                <a:cs typeface="ＭＳ Ｐゴシック" charset="0"/>
              </a:rPr>
              <a:t>s Gospel</a:t>
            </a:r>
            <a:endParaRPr lang="en-US" dirty="0">
              <a:latin typeface="Arial" charset="0"/>
              <a:ea typeface="ＭＳ Ｐゴシック" charset="0"/>
              <a:cs typeface="ＭＳ Ｐゴシック" charset="0"/>
            </a:endParaRPr>
          </a:p>
        </p:txBody>
      </p:sp>
      <p:sp>
        <p:nvSpPr>
          <p:cNvPr id="4" name="Title 2"/>
          <p:cNvSpPr txBox="1">
            <a:spLocks/>
          </p:cNvSpPr>
          <p:nvPr/>
        </p:nvSpPr>
        <p:spPr bwMode="auto">
          <a:xfrm>
            <a:off x="76200" y="990600"/>
            <a:ext cx="9144000" cy="5791200"/>
          </a:xfrm>
          <a:prstGeom prst="rect">
            <a:avLst/>
          </a:prstGeom>
          <a:noFill/>
          <a:ln w="9525">
            <a:noFill/>
            <a:miter lim="800000"/>
            <a:headEnd/>
            <a:tailEnd/>
          </a:ln>
          <a:effectLst/>
        </p:spPr>
        <p:txBody>
          <a:bodyPr lIns="90993" tIns="45499" rIns="90993" bIns="45499" anchor="ctr"/>
          <a:lstStyle>
            <a:lvl1pPr marL="1079500" indent="-1079500" eaLnBrk="0" hangingPunct="0">
              <a:tabLst>
                <a:tab pos="901700"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901700" algn="l"/>
              </a:tabLst>
              <a:defRPr sz="2400">
                <a:solidFill>
                  <a:schemeClr val="tx1"/>
                </a:solidFill>
                <a:latin typeface="Times New Roman" charset="0"/>
                <a:ea typeface="ＭＳ Ｐゴシック" charset="0"/>
              </a:defRPr>
            </a:lvl2pPr>
            <a:lvl3pPr eaLnBrk="0" hangingPunct="0">
              <a:tabLst>
                <a:tab pos="901700" algn="l"/>
              </a:tabLst>
              <a:defRPr sz="2400">
                <a:solidFill>
                  <a:schemeClr val="tx1"/>
                </a:solidFill>
                <a:latin typeface="Times New Roman" charset="0"/>
                <a:ea typeface="ＭＳ Ｐゴシック" charset="0"/>
              </a:defRPr>
            </a:lvl3pPr>
            <a:lvl4pPr eaLnBrk="0" hangingPunct="0">
              <a:tabLst>
                <a:tab pos="901700" algn="l"/>
              </a:tabLst>
              <a:defRPr sz="2400">
                <a:solidFill>
                  <a:schemeClr val="tx1"/>
                </a:solidFill>
                <a:latin typeface="Times New Roman" charset="0"/>
                <a:ea typeface="ＭＳ Ｐゴシック" charset="0"/>
              </a:defRPr>
            </a:lvl4pPr>
            <a:lvl5pPr eaLnBrk="0" hangingPunct="0">
              <a:tabLst>
                <a:tab pos="901700"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901700"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901700"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901700"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901700" algn="l"/>
              </a:tabLst>
              <a:defRPr sz="2400">
                <a:solidFill>
                  <a:schemeClr val="tx1"/>
                </a:solidFill>
                <a:latin typeface="Times New Roman" charset="0"/>
                <a:ea typeface="ＭＳ Ｐゴシック" charset="0"/>
              </a:defRPr>
            </a:lvl9pPr>
          </a:lstStyle>
          <a:p>
            <a:pPr eaLnBrk="1" hangingPunct="1">
              <a:defRPr/>
            </a:pPr>
            <a:r>
              <a:rPr lang="en-US" b="1" dirty="0">
                <a:solidFill>
                  <a:srgbClr val="FFFFFF"/>
                </a:solidFill>
                <a:effectLst>
                  <a:outerShdw blurRad="38100" dist="38100" dir="2700000" algn="tl">
                    <a:srgbClr val="000000">
                      <a:alpha val="43137"/>
                    </a:srgbClr>
                  </a:outerShdw>
                </a:effectLst>
                <a:latin typeface="Arial" charset="0"/>
              </a:rPr>
              <a:t>NASB Occurrences (Greek are all </a:t>
            </a:r>
            <a:r>
              <a:rPr lang="en-US" b="1" i="1" dirty="0" err="1">
                <a:solidFill>
                  <a:srgbClr val="FFFFFF"/>
                </a:solidFill>
                <a:effectLst>
                  <a:outerShdw blurRad="38100" dist="38100" dir="2700000" algn="tl">
                    <a:srgbClr val="000000">
                      <a:alpha val="43137"/>
                    </a:srgbClr>
                  </a:outerShdw>
                </a:effectLst>
                <a:latin typeface="Arial" charset="0"/>
              </a:rPr>
              <a:t>hora</a:t>
            </a:r>
            <a:r>
              <a:rPr lang="en-US" b="1" i="1" dirty="0">
                <a:solidFill>
                  <a:srgbClr val="FFFFFF"/>
                </a:solidFill>
                <a:effectLst>
                  <a:outerShdw blurRad="38100" dist="38100" dir="2700000" algn="tl">
                    <a:srgbClr val="000000">
                      <a:alpha val="43137"/>
                    </a:srgbClr>
                  </a:outerShdw>
                </a:effectLst>
                <a:latin typeface="Arial" charset="0"/>
              </a:rPr>
              <a:t> </a:t>
            </a:r>
            <a:r>
              <a:rPr lang="en-US" b="1" dirty="0">
                <a:solidFill>
                  <a:srgbClr val="FFFFFF"/>
                </a:solidFill>
                <a:effectLst>
                  <a:outerShdw blurRad="38100" dist="38100" dir="2700000" algn="tl">
                    <a:srgbClr val="000000">
                      <a:alpha val="43137"/>
                    </a:srgbClr>
                  </a:outerShdw>
                </a:effectLst>
                <a:latin typeface="Arial" charset="0"/>
              </a:rPr>
              <a:t>except 7:6, 8):</a:t>
            </a:r>
          </a:p>
          <a:p>
            <a:pPr eaLnBrk="1" hangingPunct="1">
              <a:defRPr/>
            </a:pPr>
            <a:endParaRPr lang="en-US" b="1" dirty="0">
              <a:solidFill>
                <a:srgbClr val="FFFFFF"/>
              </a:solidFill>
              <a:effectLst>
                <a:outerShdw blurRad="38100" dist="38100" dir="2700000" algn="tl">
                  <a:srgbClr val="000000">
                    <a:alpha val="43137"/>
                  </a:srgbClr>
                </a:outerShdw>
              </a:effectLst>
              <a:latin typeface="Arial" charset="0"/>
            </a:endParaRP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2:4	</a:t>
            </a:r>
            <a:r>
              <a:rPr lang="en-US" altLang="ja-JP" b="1" dirty="0">
                <a:solidFill>
                  <a:srgbClr val="FFFFFF"/>
                </a:solidFill>
                <a:effectLst>
                  <a:outerShdw blurRad="38100" dist="38100" dir="2700000" algn="tl">
                    <a:srgbClr val="000000">
                      <a:alpha val="43137"/>
                    </a:srgbClr>
                  </a:outerShdw>
                </a:effectLst>
                <a:latin typeface="Arial" charset="0"/>
              </a:rPr>
              <a:t>"My </a:t>
            </a:r>
            <a:r>
              <a:rPr lang="en-US" altLang="ja-JP" b="1" dirty="0">
                <a:solidFill>
                  <a:srgbClr val="FFFF00"/>
                </a:solidFill>
                <a:effectLst>
                  <a:outerShdw blurRad="38100" dist="38100" dir="2700000" algn="tl">
                    <a:srgbClr val="000000">
                      <a:alpha val="43137"/>
                    </a:srgbClr>
                  </a:outerShdw>
                </a:effectLst>
                <a:latin typeface="Arial" charset="0"/>
              </a:rPr>
              <a:t>hour </a:t>
            </a:r>
            <a:r>
              <a:rPr lang="en-US" altLang="ja-JP" b="1" dirty="0">
                <a:solidFill>
                  <a:srgbClr val="FFFFFF"/>
                </a:solidFill>
                <a:effectLst>
                  <a:outerShdw blurRad="38100" dist="38100" dir="2700000" algn="tl">
                    <a:srgbClr val="000000">
                      <a:alpha val="43137"/>
                    </a:srgbClr>
                  </a:outerShdw>
                </a:effectLst>
                <a:latin typeface="Arial" charset="0"/>
              </a:rPr>
              <a:t>has not yet come"</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7:6	</a:t>
            </a:r>
            <a:r>
              <a:rPr lang="en-US" altLang="ja-JP" b="1" dirty="0">
                <a:solidFill>
                  <a:srgbClr val="FFFFFF"/>
                </a:solidFill>
                <a:effectLst>
                  <a:outerShdw blurRad="38100" dist="38100" dir="2700000" algn="tl">
                    <a:srgbClr val="000000">
                      <a:alpha val="43137"/>
                    </a:srgbClr>
                  </a:outerShdw>
                </a:effectLst>
                <a:latin typeface="Arial" charset="0"/>
              </a:rPr>
              <a:t>"My </a:t>
            </a:r>
            <a:r>
              <a:rPr lang="en-US" altLang="ja-JP" b="1" dirty="0">
                <a:solidFill>
                  <a:srgbClr val="FFFF00"/>
                </a:solidFill>
                <a:effectLst>
                  <a:outerShdw blurRad="38100" dist="38100" dir="2700000" algn="tl">
                    <a:srgbClr val="000000">
                      <a:alpha val="43137"/>
                    </a:srgbClr>
                  </a:outerShdw>
                </a:effectLst>
                <a:latin typeface="Arial" charset="0"/>
              </a:rPr>
              <a:t>time </a:t>
            </a:r>
            <a:r>
              <a:rPr lang="en-US" altLang="ja-JP" b="1" dirty="0">
                <a:solidFill>
                  <a:srgbClr val="FFFFFF"/>
                </a:solidFill>
                <a:effectLst>
                  <a:outerShdw blurRad="38100" dist="38100" dir="2700000" algn="tl">
                    <a:srgbClr val="000000">
                      <a:alpha val="43137"/>
                    </a:srgbClr>
                  </a:outerShdw>
                </a:effectLst>
                <a:latin typeface="Arial" charset="0"/>
              </a:rPr>
              <a:t>(Gr. </a:t>
            </a:r>
            <a:r>
              <a:rPr lang="en-US" altLang="ja-JP" b="1" i="1" dirty="0" err="1">
                <a:solidFill>
                  <a:srgbClr val="FFFFFF"/>
                </a:solidFill>
                <a:effectLst>
                  <a:outerShdw blurRad="38100" dist="38100" dir="2700000" algn="tl">
                    <a:srgbClr val="000000">
                      <a:alpha val="43137"/>
                    </a:srgbClr>
                  </a:outerShdw>
                </a:effectLst>
                <a:latin typeface="Arial" charset="0"/>
              </a:rPr>
              <a:t>kairos</a:t>
            </a:r>
            <a:r>
              <a:rPr lang="en-US" altLang="ja-JP" b="1" dirty="0">
                <a:solidFill>
                  <a:srgbClr val="FFFFFF"/>
                </a:solidFill>
                <a:effectLst>
                  <a:outerShdw blurRad="38100" dist="38100" dir="2700000" algn="tl">
                    <a:srgbClr val="000000">
                      <a:alpha val="43137"/>
                    </a:srgbClr>
                  </a:outerShdw>
                </a:effectLst>
                <a:latin typeface="Arial" charset="0"/>
              </a:rPr>
              <a:t>) is not yet here"</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7:8	</a:t>
            </a:r>
            <a:r>
              <a:rPr lang="en-US" altLang="ja-JP" b="1" dirty="0">
                <a:solidFill>
                  <a:srgbClr val="FFFFFF"/>
                </a:solidFill>
                <a:effectLst>
                  <a:outerShdw blurRad="38100" dist="38100" dir="2700000" algn="tl">
                    <a:srgbClr val="000000">
                      <a:alpha val="43137"/>
                    </a:srgbClr>
                  </a:outerShdw>
                </a:effectLst>
                <a:latin typeface="Arial" charset="0"/>
              </a:rPr>
              <a:t>"My </a:t>
            </a:r>
            <a:r>
              <a:rPr lang="en-US" altLang="ja-JP" b="1" dirty="0">
                <a:solidFill>
                  <a:srgbClr val="FFFF00"/>
                </a:solidFill>
                <a:effectLst>
                  <a:outerShdw blurRad="38100" dist="38100" dir="2700000" algn="tl">
                    <a:srgbClr val="000000">
                      <a:alpha val="43137"/>
                    </a:srgbClr>
                  </a:outerShdw>
                </a:effectLst>
                <a:latin typeface="Arial" charset="0"/>
              </a:rPr>
              <a:t>time </a:t>
            </a:r>
            <a:r>
              <a:rPr lang="en-US" altLang="ja-JP" b="1" dirty="0">
                <a:solidFill>
                  <a:srgbClr val="FFFFFF"/>
                </a:solidFill>
                <a:effectLst>
                  <a:outerShdw blurRad="38100" dist="38100" dir="2700000" algn="tl">
                    <a:srgbClr val="000000">
                      <a:alpha val="43137"/>
                    </a:srgbClr>
                  </a:outerShdw>
                </a:effectLst>
                <a:latin typeface="Arial" charset="0"/>
              </a:rPr>
              <a:t>(Gr. </a:t>
            </a:r>
            <a:r>
              <a:rPr lang="en-US" altLang="ja-JP" b="1" i="1" dirty="0" err="1">
                <a:solidFill>
                  <a:srgbClr val="FFFFFF"/>
                </a:solidFill>
                <a:effectLst>
                  <a:outerShdw blurRad="38100" dist="38100" dir="2700000" algn="tl">
                    <a:srgbClr val="000000">
                      <a:alpha val="43137"/>
                    </a:srgbClr>
                  </a:outerShdw>
                </a:effectLst>
                <a:latin typeface="Arial" charset="0"/>
              </a:rPr>
              <a:t>kairos</a:t>
            </a:r>
            <a:r>
              <a:rPr lang="en-US" altLang="ja-JP" b="1" dirty="0">
                <a:solidFill>
                  <a:srgbClr val="FFFFFF"/>
                </a:solidFill>
                <a:effectLst>
                  <a:outerShdw blurRad="38100" dist="38100" dir="2700000" algn="tl">
                    <a:srgbClr val="000000">
                      <a:alpha val="43137"/>
                    </a:srgbClr>
                  </a:outerShdw>
                </a:effectLst>
                <a:latin typeface="Arial" charset="0"/>
              </a:rPr>
              <a:t>) has not yet fully come"</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7:30	</a:t>
            </a:r>
            <a:r>
              <a:rPr lang="en-US" altLang="ja-JP" b="1" dirty="0">
                <a:solidFill>
                  <a:srgbClr val="FFFFFF"/>
                </a:solidFill>
                <a:effectLst>
                  <a:outerShdw blurRad="38100" dist="38100" dir="2700000" algn="tl">
                    <a:srgbClr val="000000">
                      <a:alpha val="43137"/>
                    </a:srgbClr>
                  </a:outerShdw>
                </a:effectLst>
                <a:latin typeface="Arial" charset="0"/>
              </a:rPr>
              <a:t>"His </a:t>
            </a:r>
            <a:r>
              <a:rPr lang="en-US" altLang="ja-JP" b="1" dirty="0">
                <a:solidFill>
                  <a:srgbClr val="FFFF00"/>
                </a:solidFill>
                <a:effectLst>
                  <a:outerShdw blurRad="38100" dist="38100" dir="2700000" algn="tl">
                    <a:srgbClr val="000000">
                      <a:alpha val="43137"/>
                    </a:srgbClr>
                  </a:outerShdw>
                </a:effectLst>
                <a:latin typeface="Arial" charset="0"/>
              </a:rPr>
              <a:t>hour </a:t>
            </a:r>
            <a:r>
              <a:rPr lang="en-US" altLang="ja-JP" b="1" dirty="0">
                <a:solidFill>
                  <a:srgbClr val="FFFFFF"/>
                </a:solidFill>
                <a:effectLst>
                  <a:outerShdw blurRad="38100" dist="38100" dir="2700000" algn="tl">
                    <a:srgbClr val="000000">
                      <a:alpha val="43137"/>
                    </a:srgbClr>
                  </a:outerShdw>
                </a:effectLst>
                <a:latin typeface="Arial" charset="0"/>
              </a:rPr>
              <a:t>had not yet come"</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8:20	</a:t>
            </a:r>
            <a:r>
              <a:rPr lang="en-US" altLang="ja-JP" b="1" dirty="0">
                <a:solidFill>
                  <a:srgbClr val="FFFFFF"/>
                </a:solidFill>
                <a:effectLst>
                  <a:outerShdw blurRad="38100" dist="38100" dir="2700000" algn="tl">
                    <a:srgbClr val="000000">
                      <a:alpha val="43137"/>
                    </a:srgbClr>
                  </a:outerShdw>
                </a:effectLst>
                <a:latin typeface="Arial" charset="0"/>
              </a:rPr>
              <a:t>"His </a:t>
            </a:r>
            <a:r>
              <a:rPr lang="en-US" altLang="ja-JP" b="1" dirty="0">
                <a:solidFill>
                  <a:srgbClr val="FFFF00"/>
                </a:solidFill>
                <a:effectLst>
                  <a:outerShdw blurRad="38100" dist="38100" dir="2700000" algn="tl">
                    <a:srgbClr val="000000">
                      <a:alpha val="43137"/>
                    </a:srgbClr>
                  </a:outerShdw>
                </a:effectLst>
                <a:latin typeface="Arial" charset="0"/>
              </a:rPr>
              <a:t>hour </a:t>
            </a:r>
            <a:r>
              <a:rPr lang="en-US" altLang="ja-JP" b="1" dirty="0">
                <a:solidFill>
                  <a:srgbClr val="FFFFFF"/>
                </a:solidFill>
                <a:effectLst>
                  <a:outerShdw blurRad="38100" dist="38100" dir="2700000" algn="tl">
                    <a:srgbClr val="000000">
                      <a:alpha val="43137"/>
                    </a:srgbClr>
                  </a:outerShdw>
                </a:effectLst>
                <a:latin typeface="Arial" charset="0"/>
              </a:rPr>
              <a:t>had not yet come"</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12:23	</a:t>
            </a:r>
            <a:r>
              <a:rPr lang="en-US" altLang="ja-JP" b="1" dirty="0">
                <a:solidFill>
                  <a:srgbClr val="FFFFFF"/>
                </a:solidFill>
                <a:effectLst>
                  <a:outerShdw blurRad="38100" dist="38100" dir="2700000" algn="tl">
                    <a:srgbClr val="000000">
                      <a:alpha val="43137"/>
                    </a:srgbClr>
                  </a:outerShdw>
                </a:effectLst>
                <a:latin typeface="Arial" charset="0"/>
              </a:rPr>
              <a:t>"The </a:t>
            </a:r>
            <a:r>
              <a:rPr lang="en-US" altLang="ja-JP" b="1" dirty="0">
                <a:solidFill>
                  <a:srgbClr val="FFFF00"/>
                </a:solidFill>
                <a:effectLst>
                  <a:outerShdw blurRad="38100" dist="38100" dir="2700000" algn="tl">
                    <a:srgbClr val="000000">
                      <a:alpha val="43137"/>
                    </a:srgbClr>
                  </a:outerShdw>
                </a:effectLst>
                <a:latin typeface="Arial" charset="0"/>
              </a:rPr>
              <a:t>hour </a:t>
            </a:r>
            <a:r>
              <a:rPr lang="en-US" altLang="ja-JP" b="1" dirty="0">
                <a:solidFill>
                  <a:srgbClr val="FFFFFF"/>
                </a:solidFill>
                <a:effectLst>
                  <a:outerShdw blurRad="38100" dist="38100" dir="2700000" algn="tl">
                    <a:srgbClr val="000000">
                      <a:alpha val="43137"/>
                    </a:srgbClr>
                  </a:outerShdw>
                </a:effectLst>
                <a:latin typeface="Arial" charset="0"/>
              </a:rPr>
              <a:t>has come for the Son of Man to be glorified"</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12:27	</a:t>
            </a:r>
            <a:r>
              <a:rPr lang="en-US" altLang="ja-JP" b="1" dirty="0">
                <a:solidFill>
                  <a:srgbClr val="FFFFFF"/>
                </a:solidFill>
                <a:effectLst>
                  <a:outerShdw blurRad="38100" dist="38100" dir="2700000" algn="tl">
                    <a:srgbClr val="000000">
                      <a:alpha val="43137"/>
                    </a:srgbClr>
                  </a:outerShdw>
                </a:effectLst>
                <a:latin typeface="Arial" charset="0"/>
              </a:rPr>
              <a:t>"Shall I say, </a:t>
            </a:r>
            <a:r>
              <a:rPr lang="fr-FR" altLang="ja-JP" b="1" dirty="0">
                <a:solidFill>
                  <a:srgbClr val="FFFFFF"/>
                </a:solidFill>
                <a:effectLst>
                  <a:outerShdw blurRad="38100" dist="38100" dir="2700000" algn="tl">
                    <a:srgbClr val="000000">
                      <a:alpha val="43137"/>
                    </a:srgbClr>
                  </a:outerShdw>
                </a:effectLst>
                <a:latin typeface="Arial" charset="0"/>
              </a:rPr>
              <a:t>'</a:t>
            </a:r>
            <a:r>
              <a:rPr lang="en-US" altLang="ja-JP" b="1" dirty="0">
                <a:solidFill>
                  <a:srgbClr val="FFFFFF"/>
                </a:solidFill>
                <a:effectLst>
                  <a:outerShdw blurRad="38100" dist="38100" dir="2700000" algn="tl">
                    <a:srgbClr val="000000">
                      <a:alpha val="43137"/>
                    </a:srgbClr>
                  </a:outerShdw>
                </a:effectLst>
                <a:latin typeface="Arial" charset="0"/>
              </a:rPr>
              <a:t>Father, save Me from this </a:t>
            </a:r>
            <a:r>
              <a:rPr lang="en-US" altLang="ja-JP" b="1" dirty="0">
                <a:solidFill>
                  <a:srgbClr val="FFFF00"/>
                </a:solidFill>
                <a:effectLst>
                  <a:outerShdw blurRad="38100" dist="38100" dir="2700000" algn="tl">
                    <a:srgbClr val="000000">
                      <a:alpha val="43137"/>
                    </a:srgbClr>
                  </a:outerShdw>
                </a:effectLst>
                <a:latin typeface="Arial" charset="0"/>
              </a:rPr>
              <a:t>hour</a:t>
            </a:r>
            <a:r>
              <a:rPr lang="fr-FR" altLang="ja-JP" b="1" dirty="0">
                <a:solidFill>
                  <a:srgbClr val="FFFFFF"/>
                </a:solidFill>
                <a:effectLst>
                  <a:outerShdw blurRad="38100" dist="38100" dir="2700000" algn="tl">
                    <a:srgbClr val="000000">
                      <a:alpha val="43137"/>
                    </a:srgbClr>
                  </a:outerShdw>
                </a:effectLst>
                <a:latin typeface="Arial" charset="0"/>
              </a:rPr>
              <a:t>'</a:t>
            </a:r>
            <a:r>
              <a:rPr lang="en-US" altLang="ja-JP" b="1" dirty="0">
                <a:solidFill>
                  <a:srgbClr val="FFFFFF"/>
                </a:solidFill>
                <a:effectLst>
                  <a:outerShdw blurRad="38100" dist="38100" dir="2700000" algn="tl">
                    <a:srgbClr val="000000">
                      <a:alpha val="43137"/>
                    </a:srgbClr>
                  </a:outerShdw>
                </a:effectLst>
                <a:latin typeface="Arial" charset="0"/>
              </a:rPr>
              <a:t>? But for this purpose I came to this </a:t>
            </a:r>
            <a:r>
              <a:rPr lang="en-US" altLang="ja-JP" b="1" dirty="0">
                <a:solidFill>
                  <a:srgbClr val="FFFF00"/>
                </a:solidFill>
                <a:effectLst>
                  <a:outerShdw blurRad="38100" dist="38100" dir="2700000" algn="tl">
                    <a:srgbClr val="000000">
                      <a:alpha val="43137"/>
                    </a:srgbClr>
                  </a:outerShdw>
                </a:effectLst>
                <a:latin typeface="Arial" charset="0"/>
              </a:rPr>
              <a:t>hour</a:t>
            </a:r>
            <a:r>
              <a:rPr lang="en-US" altLang="ja-JP" b="1" dirty="0">
                <a:solidFill>
                  <a:srgbClr val="FFFFFF"/>
                </a:solidFill>
                <a:effectLst>
                  <a:outerShdw blurRad="38100" dist="38100" dir="2700000" algn="tl">
                    <a:srgbClr val="000000">
                      <a:alpha val="43137"/>
                    </a:srgbClr>
                  </a:outerShdw>
                </a:effectLst>
                <a:latin typeface="Arial" charset="0"/>
              </a:rPr>
              <a:t>."</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13:1	</a:t>
            </a:r>
            <a:r>
              <a:rPr lang="en-US" altLang="ja-JP" b="1" dirty="0">
                <a:solidFill>
                  <a:srgbClr val="FFFFFF"/>
                </a:solidFill>
                <a:effectLst>
                  <a:outerShdw blurRad="38100" dist="38100" dir="2700000" algn="tl">
                    <a:srgbClr val="000000">
                      <a:alpha val="43137"/>
                    </a:srgbClr>
                  </a:outerShdw>
                </a:effectLst>
                <a:latin typeface="Arial" charset="0"/>
              </a:rPr>
              <a:t>"Now before the Feast of the Passover, Jesus knowing that His </a:t>
            </a:r>
            <a:r>
              <a:rPr lang="en-US" altLang="ja-JP" b="1" dirty="0">
                <a:solidFill>
                  <a:srgbClr val="FFFF00"/>
                </a:solidFill>
                <a:effectLst>
                  <a:outerShdw blurRad="38100" dist="38100" dir="2700000" algn="tl">
                    <a:srgbClr val="000000">
                      <a:alpha val="43137"/>
                    </a:srgbClr>
                  </a:outerShdw>
                </a:effectLst>
                <a:latin typeface="Arial" charset="0"/>
              </a:rPr>
              <a:t>hour </a:t>
            </a:r>
            <a:r>
              <a:rPr lang="en-US" altLang="ja-JP" b="1" dirty="0">
                <a:solidFill>
                  <a:srgbClr val="FFFFFF"/>
                </a:solidFill>
                <a:effectLst>
                  <a:outerShdw blurRad="38100" dist="38100" dir="2700000" algn="tl">
                    <a:srgbClr val="000000">
                      <a:alpha val="43137"/>
                    </a:srgbClr>
                  </a:outerShdw>
                </a:effectLst>
                <a:latin typeface="Arial" charset="0"/>
              </a:rPr>
              <a:t>had come that He would depart out of this world to the Father..."</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17:1	</a:t>
            </a:r>
            <a:r>
              <a:rPr lang="en-US" altLang="ja-JP" b="1" dirty="0">
                <a:solidFill>
                  <a:srgbClr val="FFFFFF"/>
                </a:solidFill>
                <a:effectLst>
                  <a:outerShdw blurRad="38100" dist="38100" dir="2700000" algn="tl">
                    <a:srgbClr val="000000">
                      <a:alpha val="43137"/>
                    </a:srgbClr>
                  </a:outerShdw>
                </a:effectLst>
                <a:latin typeface="Arial" charset="0"/>
              </a:rPr>
              <a:t>"Father, the </a:t>
            </a:r>
            <a:r>
              <a:rPr lang="en-US" altLang="ja-JP" b="1" dirty="0">
                <a:solidFill>
                  <a:srgbClr val="FFFF00"/>
                </a:solidFill>
                <a:effectLst>
                  <a:outerShdw blurRad="38100" dist="38100" dir="2700000" algn="tl">
                    <a:srgbClr val="000000">
                      <a:alpha val="43137"/>
                    </a:srgbClr>
                  </a:outerShdw>
                </a:effectLst>
                <a:latin typeface="Arial" charset="0"/>
              </a:rPr>
              <a:t>hour </a:t>
            </a:r>
            <a:r>
              <a:rPr lang="en-US" altLang="ja-JP" b="1" dirty="0">
                <a:solidFill>
                  <a:srgbClr val="FFFFFF"/>
                </a:solidFill>
                <a:effectLst>
                  <a:outerShdw blurRad="38100" dist="38100" dir="2700000" algn="tl">
                    <a:srgbClr val="000000">
                      <a:alpha val="43137"/>
                    </a:srgbClr>
                  </a:outerShdw>
                </a:effectLst>
                <a:latin typeface="Arial" charset="0"/>
              </a:rPr>
              <a:t>has come; glorify Your Son, that the Son may glorify You."</a:t>
            </a:r>
            <a:endParaRPr lang="en-US" b="1" dirty="0">
              <a:solidFill>
                <a:srgbClr val="FFFFFF"/>
              </a:solidFill>
              <a:effectLst>
                <a:outerShdw blurRad="38100" dist="38100" dir="2700000" algn="tl">
                  <a:srgbClr val="000000">
                    <a:alpha val="43137"/>
                  </a:srgbClr>
                </a:outerShdw>
              </a:effectLst>
              <a:latin typeface="Arial" charset="0"/>
            </a:endParaRPr>
          </a:p>
        </p:txBody>
      </p:sp>
      <p:pic>
        <p:nvPicPr>
          <p:cNvPr id="476164" name="Picture 4" descr="hourglas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 y="0"/>
            <a:ext cx="10668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
                                            <p:txEl>
                                              <p:pRg st="9" end="9"/>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00738" name="Picture 2">
            <a:extLst>
              <a:ext uri="{FF2B5EF4-FFF2-40B4-BE49-F238E27FC236}">
                <a16:creationId xmlns:a16="http://schemas.microsoft.com/office/drawing/2014/main" id="{36A6DE9C-E828-DC45-9201-3FFCD9BA2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423" y="-11290"/>
            <a:ext cx="9309825" cy="609391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rot="1030052">
            <a:off x="-147424" y="2862854"/>
            <a:ext cx="6967207" cy="45849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GOSPEL ACCORDING TO JOHN</a:t>
            </a:r>
          </a:p>
        </p:txBody>
      </p:sp>
      <p:sp>
        <p:nvSpPr>
          <p:cNvPr id="900098" name="Rectangle 2"/>
          <p:cNvSpPr>
            <a:spLocks noGrp="1" noChangeArrowheads="1"/>
          </p:cNvSpPr>
          <p:nvPr>
            <p:ph type="ctrTitle"/>
          </p:nvPr>
        </p:nvSpPr>
        <p:spPr>
          <a:xfrm>
            <a:off x="27045" y="4635975"/>
            <a:ext cx="9120187" cy="1446653"/>
          </a:xfrm>
          <a:effectLst>
            <a:outerShdw blurRad="63500" dist="35921" dir="2700000" algn="ctr" rotWithShape="0">
              <a:schemeClr val="tx2">
                <a:alpha val="74998"/>
              </a:schemeClr>
            </a:outerShdw>
          </a:effectLst>
        </p:spPr>
        <p:txBody>
          <a:bodyPr/>
          <a:lstStyle/>
          <a:p>
            <a:pPr>
              <a:defRPr/>
            </a:pPr>
            <a:r>
              <a:rPr lang="en-US" sz="8800" b="1" dirty="0">
                <a:effectLst>
                  <a:glow rad="127000">
                    <a:schemeClr val="tx1"/>
                  </a:glow>
                </a:effectLst>
                <a:latin typeface="Arial" charset="0"/>
                <a:ea typeface="ＭＳ Ｐゴシック" charset="0"/>
                <a:cs typeface="ＭＳ Ｐゴシック" charset="0"/>
              </a:rPr>
              <a:t>Be Believing</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
        <p:nvSpPr>
          <p:cNvPr id="6" name="Rectangle 2">
            <a:extLst>
              <a:ext uri="{FF2B5EF4-FFF2-40B4-BE49-F238E27FC236}">
                <a16:creationId xmlns:a16="http://schemas.microsoft.com/office/drawing/2014/main" id="{068391B6-7EF0-8243-B66D-FE1C6376F8FF}"/>
              </a:ext>
            </a:extLst>
          </p:cNvPr>
          <p:cNvSpPr txBox="1">
            <a:spLocks noChangeArrowheads="1"/>
          </p:cNvSpPr>
          <p:nvPr/>
        </p:nvSpPr>
        <p:spPr bwMode="auto">
          <a:xfrm rot="1030052">
            <a:off x="157390" y="1464998"/>
            <a:ext cx="6967207" cy="16946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5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BELIEVE</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9" name="Rectangle 2">
            <a:extLst>
              <a:ext uri="{FF2B5EF4-FFF2-40B4-BE49-F238E27FC236}">
                <a16:creationId xmlns:a16="http://schemas.microsoft.com/office/drawing/2014/main" id="{1B5FB39C-9359-C147-959D-64E198ECE2B9}"/>
              </a:ext>
            </a:extLst>
          </p:cNvPr>
          <p:cNvSpPr txBox="1">
            <a:spLocks noChangeArrowheads="1"/>
          </p:cNvSpPr>
          <p:nvPr/>
        </p:nvSpPr>
        <p:spPr bwMode="auto">
          <a:xfrm rot="1030052">
            <a:off x="596622" y="986135"/>
            <a:ext cx="6967207" cy="7840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THAT </a:t>
            </a:r>
            <a:r>
              <a:rPr kumimoji="0" lang="en-US" sz="8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YOU</a:t>
            </a:r>
            <a:r>
              <a:rPr kumimoji="0" lang="en-US" sz="5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 MAY</a:t>
            </a:r>
            <a:endParaRPr kumimoji="0" lang="en-US" sz="4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Tree>
    <p:extLst>
      <p:ext uri="{BB962C8B-B14F-4D97-AF65-F5344CB8AC3E}">
        <p14:creationId xmlns:p14="http://schemas.microsoft.com/office/powerpoint/2010/main" val="2970117519"/>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8930" name="Picture 2">
            <a:extLst>
              <a:ext uri="{FF2B5EF4-FFF2-40B4-BE49-F238E27FC236}">
                <a16:creationId xmlns:a16="http://schemas.microsoft.com/office/drawing/2014/main" id="{A7575A24-6A51-0F4F-AEAD-CA2BA5815F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91" y="0"/>
            <a:ext cx="9144000" cy="479901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6512" y="3861049"/>
            <a:ext cx="9180512" cy="1008112"/>
          </a:xfrm>
          <a:solidFill>
            <a:srgbClr val="00007D"/>
          </a:solidFill>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What is eternal life?</a:t>
            </a:r>
          </a:p>
        </p:txBody>
      </p:sp>
      <p:sp>
        <p:nvSpPr>
          <p:cNvPr id="4" name="Rectangle 2">
            <a:extLst>
              <a:ext uri="{FF2B5EF4-FFF2-40B4-BE49-F238E27FC236}">
                <a16:creationId xmlns:a16="http://schemas.microsoft.com/office/drawing/2014/main" id="{9EC479BD-1249-6040-BEC0-B1A6F2DC3D1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9944477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8930" name="Picture 2">
            <a:extLst>
              <a:ext uri="{FF2B5EF4-FFF2-40B4-BE49-F238E27FC236}">
                <a16:creationId xmlns:a16="http://schemas.microsoft.com/office/drawing/2014/main" id="{A7575A24-6A51-0F4F-AEAD-CA2BA5815F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91" y="0"/>
            <a:ext cx="9144000" cy="479901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6512" y="3861049"/>
            <a:ext cx="9180512" cy="1008112"/>
          </a:xfrm>
          <a:solidFill>
            <a:srgbClr val="00007D"/>
          </a:solidFill>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What is eternal life?</a:t>
            </a:r>
          </a:p>
        </p:txBody>
      </p:sp>
      <p:sp>
        <p:nvSpPr>
          <p:cNvPr id="4" name="Rectangle 2">
            <a:extLst>
              <a:ext uri="{FF2B5EF4-FFF2-40B4-BE49-F238E27FC236}">
                <a16:creationId xmlns:a16="http://schemas.microsoft.com/office/drawing/2014/main" id="{9EC479BD-1249-6040-BEC0-B1A6F2DC3D1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21861781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6" name="Picture 2">
            <a:extLst>
              <a:ext uri="{FF2B5EF4-FFF2-40B4-BE49-F238E27FC236}">
                <a16:creationId xmlns:a16="http://schemas.microsoft.com/office/drawing/2014/main" id="{5673A440-C0E7-A449-A0A9-DBEEA22F622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50" y="641350"/>
            <a:ext cx="9080500" cy="55753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628800"/>
            <a:ext cx="9144000" cy="636464"/>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Fountain of Youth</a:t>
            </a:r>
          </a:p>
        </p:txBody>
      </p:sp>
    </p:spTree>
    <p:extLst>
      <p:ext uri="{BB962C8B-B14F-4D97-AF65-F5344CB8AC3E}">
        <p14:creationId xmlns:p14="http://schemas.microsoft.com/office/powerpoint/2010/main" val="434026340"/>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64" name="Picture 4" descr="Related image">
            <a:extLst>
              <a:ext uri="{FF2B5EF4-FFF2-40B4-BE49-F238E27FC236}">
                <a16:creationId xmlns:a16="http://schemas.microsoft.com/office/drawing/2014/main" id="{379FA2A7-3EB1-8C45-B6A3-D51491A4479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972"/>
            <a:ext cx="9160342" cy="615833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628800"/>
            <a:ext cx="9144000" cy="636464"/>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Fountain of Youth</a:t>
            </a:r>
          </a:p>
        </p:txBody>
      </p:sp>
    </p:spTree>
    <p:extLst>
      <p:ext uri="{BB962C8B-B14F-4D97-AF65-F5344CB8AC3E}">
        <p14:creationId xmlns:p14="http://schemas.microsoft.com/office/powerpoint/2010/main" val="1724116453"/>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10" name="Picture 2">
            <a:extLst>
              <a:ext uri="{FF2B5EF4-FFF2-40B4-BE49-F238E27FC236}">
                <a16:creationId xmlns:a16="http://schemas.microsoft.com/office/drawing/2014/main" id="{65F7FE44-66C6-1F4F-A682-F38ABF7B1A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8520" y="-243408"/>
            <a:ext cx="9793088" cy="714147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5204" y="4951511"/>
            <a:ext cx="9287724" cy="1946551"/>
          </a:xfrm>
          <a:solidFill>
            <a:schemeClr val="tx1"/>
          </a:solidFill>
          <a:effectLst>
            <a:outerShdw blurRad="63500" dist="35921" dir="2700000" algn="ctr" rotWithShape="0">
              <a:schemeClr val="tx2">
                <a:alpha val="74998"/>
              </a:schemeClr>
            </a:outerShdw>
          </a:effectLst>
        </p:spPr>
        <p:txBody>
          <a:bodyPr anchor="ctr"/>
          <a:lstStyle/>
          <a:p>
            <a:pPr>
              <a:defRPr/>
            </a:pPr>
            <a:r>
              <a:rPr lang="en-US" sz="2800" b="1" dirty="0">
                <a:effectLst>
                  <a:glow rad="127000">
                    <a:schemeClr val="tx1"/>
                  </a:glow>
                </a:effectLst>
                <a:latin typeface="Arial" charset="0"/>
                <a:ea typeface="ＭＳ Ｐゴシック" charset="0"/>
                <a:cs typeface="ＭＳ Ｐゴシック" charset="0"/>
              </a:rPr>
              <a:t>In his quest for longevity, five hundred years ago, Spanish explorer Ponce de León, drank his way around the Florida coast to find the legendary fountain of youth.</a:t>
            </a:r>
          </a:p>
        </p:txBody>
      </p:sp>
    </p:spTree>
    <p:extLst>
      <p:ext uri="{BB962C8B-B14F-4D97-AF65-F5344CB8AC3E}">
        <p14:creationId xmlns:p14="http://schemas.microsoft.com/office/powerpoint/2010/main" val="2530774379"/>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Cryonics (Body Freezing)</a:t>
            </a:r>
          </a:p>
        </p:txBody>
      </p:sp>
      <p:pic>
        <p:nvPicPr>
          <p:cNvPr id="504834" name="Picture 2">
            <a:extLst>
              <a:ext uri="{FF2B5EF4-FFF2-40B4-BE49-F238E27FC236}">
                <a16:creationId xmlns:a16="http://schemas.microsoft.com/office/drawing/2014/main" id="{52CA7C44-1F4A-E043-A935-03394BBC79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341" y="1468800"/>
            <a:ext cx="9168341" cy="515719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46220045"/>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5858" name="Picture 2">
            <a:extLst>
              <a:ext uri="{FF2B5EF4-FFF2-40B4-BE49-F238E27FC236}">
                <a16:creationId xmlns:a16="http://schemas.microsoft.com/office/drawing/2014/main" id="{D403E122-A0AB-9546-A489-B86180AB6C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649" y="0"/>
            <a:ext cx="9171649" cy="68787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Cryonics (Body Freezing)</a:t>
            </a:r>
          </a:p>
        </p:txBody>
      </p:sp>
    </p:spTree>
    <p:extLst>
      <p:ext uri="{BB962C8B-B14F-4D97-AF65-F5344CB8AC3E}">
        <p14:creationId xmlns:p14="http://schemas.microsoft.com/office/powerpoint/2010/main" val="2506396282"/>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0738" name="Picture 2">
            <a:extLst>
              <a:ext uri="{FF2B5EF4-FFF2-40B4-BE49-F238E27FC236}">
                <a16:creationId xmlns:a16="http://schemas.microsoft.com/office/drawing/2014/main" id="{C45A607F-32B7-FF49-92F6-3216E8C9390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191" r="4572"/>
          <a:stretch/>
        </p:blipFill>
        <p:spPr bwMode="auto">
          <a:xfrm>
            <a:off x="0" y="0"/>
            <a:ext cx="9144000" cy="6836512"/>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“God has put eternity in their hearts”</a:t>
            </a:r>
          </a:p>
        </p:txBody>
      </p:sp>
    </p:spTree>
    <p:extLst>
      <p:ext uri="{BB962C8B-B14F-4D97-AF65-F5344CB8AC3E}">
        <p14:creationId xmlns:p14="http://schemas.microsoft.com/office/powerpoint/2010/main" val="2660113982"/>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57808" y="1988840"/>
            <a:ext cx="8028384" cy="3269000"/>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Do you have </a:t>
            </a:r>
            <a:br>
              <a:rPr lang="en-US" sz="5400" b="1" dirty="0">
                <a:effectLst>
                  <a:glow rad="127000">
                    <a:schemeClr val="tx1"/>
                  </a:glow>
                </a:effectLst>
                <a:latin typeface="Arial" charset="0"/>
                <a:ea typeface="ＭＳ Ｐゴシック" charset="0"/>
                <a:cs typeface="ＭＳ Ｐゴシック" charset="0"/>
              </a:rPr>
            </a:br>
            <a:r>
              <a:rPr lang="en-US" sz="5400" b="1" dirty="0">
                <a:effectLst>
                  <a:glow rad="127000">
                    <a:schemeClr val="tx1"/>
                  </a:glow>
                </a:effectLst>
                <a:latin typeface="Arial" charset="0"/>
                <a:ea typeface="ＭＳ Ｐゴシック" charset="0"/>
                <a:cs typeface="ＭＳ Ｐゴシック" charset="0"/>
              </a:rPr>
              <a:t>Eternal Life?</a:t>
            </a:r>
          </a:p>
        </p:txBody>
      </p:sp>
    </p:spTree>
    <p:extLst>
      <p:ext uri="{BB962C8B-B14F-4D97-AF65-F5344CB8AC3E}">
        <p14:creationId xmlns:p14="http://schemas.microsoft.com/office/powerpoint/2010/main" val="3492052341"/>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Need</a:t>
            </a:r>
          </a:p>
        </p:txBody>
      </p:sp>
      <p:pic>
        <p:nvPicPr>
          <p:cNvPr id="500738" name="Picture 2">
            <a:extLst>
              <a:ext uri="{FF2B5EF4-FFF2-40B4-BE49-F238E27FC236}">
                <a16:creationId xmlns:a16="http://schemas.microsoft.com/office/drawing/2014/main" id="{26EDA545-3438-7B4E-991A-AFA888E1E4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634"/>
            <a:ext cx="9169191" cy="371539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64281909"/>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3810" name="Picture 2">
            <a:extLst>
              <a:ext uri="{FF2B5EF4-FFF2-40B4-BE49-F238E27FC236}">
                <a16:creationId xmlns:a16="http://schemas.microsoft.com/office/drawing/2014/main" id="{DD27C7E1-F0D3-A741-A186-38B9D3DAA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92696"/>
            <a:ext cx="9240934" cy="616530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3999" cy="14484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How can you obtain </a:t>
            </a:r>
            <a:r>
              <a:rPr lang="en-US" b="1" dirty="0">
                <a:solidFill>
                  <a:srgbClr val="C00000"/>
                </a:solidFill>
                <a:effectLst>
                  <a:glow rad="127000">
                    <a:schemeClr val="bg1"/>
                  </a:glow>
                </a:effectLst>
                <a:latin typeface="Arial" charset="0"/>
                <a:ea typeface="ＭＳ Ｐゴシック" charset="0"/>
                <a:cs typeface="ＭＳ Ｐゴシック" charset="0"/>
              </a:rPr>
              <a:t>eternal</a:t>
            </a:r>
            <a:r>
              <a:rPr lang="en-US" b="1" dirty="0">
                <a:solidFill>
                  <a:schemeClr val="tx2"/>
                </a:solidFill>
                <a:effectLst>
                  <a:glow rad="127000">
                    <a:schemeClr val="bg1"/>
                  </a:glow>
                </a:effectLst>
                <a:latin typeface="Arial" charset="0"/>
                <a:ea typeface="ＭＳ Ｐゴシック" charset="0"/>
                <a:cs typeface="ＭＳ Ｐゴシック" charset="0"/>
              </a:rPr>
              <a:t> life? </a:t>
            </a:r>
          </a:p>
        </p:txBody>
      </p:sp>
      <p:sp>
        <p:nvSpPr>
          <p:cNvPr id="4" name="Rectangle 2">
            <a:extLst>
              <a:ext uri="{FF2B5EF4-FFF2-40B4-BE49-F238E27FC236}">
                <a16:creationId xmlns:a16="http://schemas.microsoft.com/office/drawing/2014/main" id="{CB52CEA0-F078-0147-8B50-DAD4485013E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13793830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40966" name="Text Box 6"/>
          <p:cNvSpPr txBox="1">
            <a:spLocks noChangeArrowheads="1"/>
          </p:cNvSpPr>
          <p:nvPr/>
        </p:nvSpPr>
        <p:spPr bwMode="auto">
          <a:xfrm>
            <a:off x="76200" y="1143034"/>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499" rIns="0"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Times New Roman" charset="0"/>
                <a:cs typeface="Times New Roman" charset="0"/>
              </a:rPr>
              <a:t>"To the remotest part of the earth" (Acts 1:8)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Times New Roman" charset="0"/>
                <a:cs typeface="Times New Roman" charset="0"/>
              </a:rPr>
              <a:t>Acts </a:t>
            </a:r>
            <a:r>
              <a:rPr kumimoji="0" lang="en-US" sz="2000" b="1" i="0" u="none" strike="noStrike" kern="1200" cap="none" spc="0" normalizeH="0" baseline="0" noProof="0" dirty="0">
                <a:ln>
                  <a:noFill/>
                </a:ln>
                <a:solidFill>
                  <a:srgbClr val="000000"/>
                </a:solidFill>
                <a:effectLst/>
                <a:uLnTx/>
                <a:uFillTx/>
                <a:latin typeface="Arial" charset="0"/>
                <a:ea typeface="Times New Roman" charset="0"/>
                <a:cs typeface="Times New Roman" charset="0"/>
              </a:rPr>
              <a:t>9  13       14    15  16          18           21     27     28</a:t>
            </a:r>
          </a:p>
        </p:txBody>
      </p:sp>
      <p:sp>
        <p:nvSpPr>
          <p:cNvPr id="437251" name="Text Box 16"/>
          <p:cNvSpPr txBox="1">
            <a:spLocks noChangeArrowheads="1"/>
          </p:cNvSpPr>
          <p:nvPr/>
        </p:nvSpPr>
        <p:spPr bwMode="auto">
          <a:xfrm>
            <a:off x="1828801" y="2338388"/>
            <a:ext cx="838200"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Fall 49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The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Council</a:t>
            </a:r>
          </a:p>
        </p:txBody>
      </p:sp>
      <p:sp>
        <p:nvSpPr>
          <p:cNvPr id="437252" name="Text Box 17"/>
          <p:cNvSpPr txBox="1">
            <a:spLocks noChangeArrowheads="1"/>
          </p:cNvSpPr>
          <p:nvPr/>
        </p:nvSpPr>
        <p:spPr bwMode="auto">
          <a:xfrm>
            <a:off x="4724401" y="2133600"/>
            <a:ext cx="6858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May 57-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Aug 59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Trials</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3725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0993" tIns="45499" rIns="90993" bIns="45499"/>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37254" name="Text Box 20"/>
          <p:cNvSpPr txBox="1">
            <a:spLocks noChangeArrowheads="1"/>
          </p:cNvSpPr>
          <p:nvPr/>
        </p:nvSpPr>
        <p:spPr bwMode="auto">
          <a:xfrm>
            <a:off x="8296278" y="2324101"/>
            <a:ext cx="847725"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Spring 68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Expansion</a:t>
            </a: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of Church</a:t>
            </a:r>
          </a:p>
        </p:txBody>
      </p:sp>
      <p:sp>
        <p:nvSpPr>
          <p:cNvPr id="437255"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35           48          49          50          52  53          57        60             62              67           68     95</a:t>
            </a:r>
          </a:p>
        </p:txBody>
      </p:sp>
      <p:sp>
        <p:nvSpPr>
          <p:cNvPr id="437256" name="Text Box 7"/>
          <p:cNvSpPr txBox="1">
            <a:spLocks noChangeArrowheads="1"/>
          </p:cNvSpPr>
          <p:nvPr/>
        </p:nvSpPr>
        <p:spPr bwMode="auto">
          <a:xfrm>
            <a:off x="914401" y="2019599"/>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49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37257" name="Text Box 9"/>
          <p:cNvSpPr txBox="1">
            <a:spLocks noChangeArrowheads="1"/>
          </p:cNvSpPr>
          <p:nvPr/>
        </p:nvSpPr>
        <p:spPr bwMode="auto">
          <a:xfrm>
            <a:off x="3743326"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May 57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Asia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rrowheads="1"/>
          </p:cNvSpPr>
          <p:nvPr/>
        </p:nvSpPr>
        <p:spPr bwMode="auto">
          <a:xfrm>
            <a:off x="5334001" y="1996511"/>
            <a:ext cx="990600" cy="1338828"/>
          </a:xfrm>
          <a:prstGeom prst="rect">
            <a:avLst/>
          </a:prstGeom>
          <a:solidFill>
            <a:schemeClr val="accent4"/>
          </a:solidFill>
          <a:ln w="12700">
            <a:solidFill>
              <a:srgbClr val="FFFFFF"/>
            </a:solidFill>
            <a:miter lim="800000"/>
            <a:headEnd/>
            <a:tailEnd/>
          </a:ln>
          <a:effectLst/>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Feb 60-</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 62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1" y="1996511"/>
            <a:ext cx="990600" cy="1338828"/>
          </a:xfrm>
          <a:prstGeom prst="rect">
            <a:avLst/>
          </a:prstGeom>
          <a:solidFill>
            <a:schemeClr val="accent4"/>
          </a:solidFill>
          <a:ln w="12700">
            <a:solidFill>
              <a:srgbClr val="FFFFFF"/>
            </a:solidFill>
            <a:miter lim="800000"/>
            <a:headEnd/>
            <a:tailEnd/>
          </a:ln>
          <a:effectLst/>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Aut 67-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 68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37260" name="TextBox 27"/>
          <p:cNvSpPr txBox="1">
            <a:spLocks noChangeArrowheads="1"/>
          </p:cNvSpPr>
          <p:nvPr/>
        </p:nvSpPr>
        <p:spPr bwMode="auto">
          <a:xfrm>
            <a:off x="7924800" y="71439"/>
            <a:ext cx="1155700" cy="101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38</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124</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39-41</a:t>
            </a:r>
          </a:p>
        </p:txBody>
      </p:sp>
      <p:sp>
        <p:nvSpPr>
          <p:cNvPr id="43726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62-</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Fall 67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Spain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4000" b="1">
                <a:solidFill>
                  <a:srgbClr val="FFFFFF"/>
                </a:solidFill>
                <a:effectLst>
                  <a:outerShdw blurRad="38100" dist="38100" dir="2700000" algn="tl">
                    <a:srgbClr val="DDDDDD"/>
                  </a:outerShdw>
                </a:effectLst>
                <a:latin typeface="Arial" charset="0"/>
                <a:cs typeface="Times New Roman" charset="0"/>
              </a:rPr>
              <a:t>NT Overview (History)</a:t>
            </a:r>
          </a:p>
        </p:txBody>
      </p:sp>
      <p:sp>
        <p:nvSpPr>
          <p:cNvPr id="32" name="Text Box 19"/>
          <p:cNvSpPr txBox="1">
            <a:spLocks noChangeArrowheads="1"/>
          </p:cNvSpPr>
          <p:nvPr/>
        </p:nvSpPr>
        <p:spPr bwMode="auto">
          <a:xfrm>
            <a:off x="990627" y="3657601"/>
            <a:ext cx="792163" cy="373706"/>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tIns="45499" rIns="0"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Matt</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27" y="3657601"/>
            <a:ext cx="792163" cy="373706"/>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tIns="45499" rIns="0"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Luke</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391427" y="3657601"/>
            <a:ext cx="792163" cy="373706"/>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tIns="45499" rIns="0"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John</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446838" y="3657601"/>
            <a:ext cx="792162" cy="373706"/>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tIns="45499" rIns="0"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Mark</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28" y="3657601"/>
            <a:ext cx="792163" cy="373706"/>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tIns="45499" rIns="0"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37270" name="Text Box 19"/>
          <p:cNvSpPr txBox="1">
            <a:spLocks noChangeArrowheads="1"/>
          </p:cNvSpPr>
          <p:nvPr/>
        </p:nvSpPr>
        <p:spPr bwMode="auto">
          <a:xfrm>
            <a:off x="152401" y="5486401"/>
            <a:ext cx="1800225" cy="373706"/>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tIns="45499" rIns="0"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37271"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37272"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52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Aegean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37273" name="Text Box 17"/>
          <p:cNvSpPr txBox="1">
            <a:spLocks noChangeArrowheads="1"/>
          </p:cNvSpPr>
          <p:nvPr/>
        </p:nvSpPr>
        <p:spPr bwMode="auto">
          <a:xfrm>
            <a:off x="-76200" y="2133600"/>
            <a:ext cx="990600" cy="98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Summer 35-</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Damascus</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Antioch</a:t>
            </a:r>
          </a:p>
        </p:txBody>
      </p:sp>
      <p:sp>
        <p:nvSpPr>
          <p:cNvPr id="26"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37275" name="Text Box 20"/>
          <p:cNvSpPr txBox="1">
            <a:spLocks noChangeArrowheads="1"/>
          </p:cNvSpPr>
          <p:nvPr/>
        </p:nvSpPr>
        <p:spPr bwMode="auto">
          <a:xfrm>
            <a:off x="3352800" y="5907115"/>
            <a:ext cx="1600200" cy="2813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Journeys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37276"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1234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37277" name="Text Box 20"/>
          <p:cNvSpPr txBox="1">
            <a:spLocks noChangeArrowheads="1"/>
          </p:cNvSpPr>
          <p:nvPr/>
        </p:nvSpPr>
        <p:spPr bwMode="auto">
          <a:xfrm>
            <a:off x="3352800" y="6370665"/>
            <a:ext cx="1600200" cy="2813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Imprisonments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39149373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6" grpId="0" animBg="1"/>
      <p:bldP spid="37" grpId="0" animBg="1"/>
      <p:bldP spid="4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Picture 2">
            <a:extLst>
              <a:ext uri="{FF2B5EF4-FFF2-40B4-BE49-F238E27FC236}">
                <a16:creationId xmlns:a16="http://schemas.microsoft.com/office/drawing/2014/main" id="{398B15E1-AF9A-9B44-986E-BD23A64986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3999"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3999" cy="14484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How can you obtain </a:t>
            </a:r>
            <a:r>
              <a:rPr lang="en-US" b="1" dirty="0">
                <a:solidFill>
                  <a:srgbClr val="C00000"/>
                </a:solidFill>
                <a:effectLst>
                  <a:glow rad="127000">
                    <a:schemeClr val="bg1"/>
                  </a:glow>
                </a:effectLst>
                <a:latin typeface="Arial" charset="0"/>
                <a:ea typeface="ＭＳ Ｐゴシック" charset="0"/>
                <a:cs typeface="ＭＳ Ｐゴシック" charset="0"/>
              </a:rPr>
              <a:t>eternal</a:t>
            </a:r>
            <a:r>
              <a:rPr lang="en-US" b="1" dirty="0">
                <a:solidFill>
                  <a:schemeClr val="tx2"/>
                </a:solidFill>
                <a:effectLst>
                  <a:glow rad="127000">
                    <a:schemeClr val="bg1"/>
                  </a:glow>
                </a:effectLst>
                <a:latin typeface="Arial" charset="0"/>
                <a:ea typeface="ＭＳ Ｐゴシック" charset="0"/>
                <a:cs typeface="ＭＳ Ｐゴシック" charset="0"/>
              </a:rPr>
              <a:t> life? </a:t>
            </a:r>
          </a:p>
        </p:txBody>
      </p:sp>
      <p:sp>
        <p:nvSpPr>
          <p:cNvPr id="4" name="Rectangle 2">
            <a:extLst>
              <a:ext uri="{FF2B5EF4-FFF2-40B4-BE49-F238E27FC236}">
                <a16:creationId xmlns:a16="http://schemas.microsoft.com/office/drawing/2014/main" id="{CB52CEA0-F078-0147-8B50-DAD4485013E7}"/>
              </a:ext>
            </a:extLst>
          </p:cNvPr>
          <p:cNvSpPr txBox="1">
            <a:spLocks noChangeArrowheads="1"/>
          </p:cNvSpPr>
          <p:nvPr/>
        </p:nvSpPr>
        <p:spPr bwMode="auto">
          <a:xfrm>
            <a:off x="0" y="5920006"/>
            <a:ext cx="8791222" cy="90977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44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lgn="r"/>
            <a:r>
              <a:rPr lang="en-US" dirty="0"/>
              <a:t>John</a:t>
            </a:r>
          </a:p>
        </p:txBody>
      </p:sp>
    </p:spTree>
    <p:extLst>
      <p:ext uri="{BB962C8B-B14F-4D97-AF65-F5344CB8AC3E}">
        <p14:creationId xmlns:p14="http://schemas.microsoft.com/office/powerpoint/2010/main" val="5902466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8273" name="Picture 13" descr="34 R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938" y="827089"/>
            <a:ext cx="9380538" cy="5649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8274" name="Text Box 7"/>
          <p:cNvSpPr txBox="1">
            <a:spLocks noChangeArrowheads="1"/>
          </p:cNvSpPr>
          <p:nvPr/>
        </p:nvSpPr>
        <p:spPr bwMode="auto">
          <a:xfrm>
            <a:off x="5105400" y="908050"/>
            <a:ext cx="4038600" cy="585788"/>
          </a:xfrm>
          <a:prstGeom prst="rect">
            <a:avLst/>
          </a:prstGeom>
          <a:solidFill>
            <a:srgbClr val="66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Roman Empire</a:t>
            </a:r>
            <a:endPar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38275" name="Text Box 3"/>
          <p:cNvSpPr txBox="1">
            <a:spLocks noChangeArrowheads="1"/>
          </p:cNvSpPr>
          <p:nvPr/>
        </p:nvSpPr>
        <p:spPr bwMode="auto">
          <a:xfrm>
            <a:off x="8458231" y="26"/>
            <a:ext cx="68029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110</a:t>
            </a:r>
          </a:p>
        </p:txBody>
      </p:sp>
      <p:sp>
        <p:nvSpPr>
          <p:cNvPr id="22535" name="Text Box 7"/>
          <p:cNvSpPr txBox="1">
            <a:spLocks noChangeArrowheads="1"/>
          </p:cNvSpPr>
          <p:nvPr/>
        </p:nvSpPr>
        <p:spPr bwMode="auto">
          <a:xfrm>
            <a:off x="304800" y="334967"/>
            <a:ext cx="4038600" cy="1585774"/>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t>John wrote from Ephesus  </a:t>
            </a:r>
            <a:endParaRPr kumimoji="0" lang="en-US" sz="3200" b="1" i="0" u="none" strike="noStrike" kern="1200" cap="none" spc="0" normalizeH="0" baseline="0" noProof="0" dirty="0">
              <a:ln>
                <a:noFill/>
              </a:ln>
              <a:solidFill>
                <a:srgbClr val="000000"/>
              </a:solidFill>
              <a:effectLst/>
              <a:uLnTx/>
              <a:uFillTx/>
              <a:latin typeface="Arial"/>
              <a:ea typeface="SimSun" charset="0"/>
              <a:cs typeface="Arial"/>
            </a:endParaRPr>
          </a:p>
        </p:txBody>
      </p:sp>
      <p:sp>
        <p:nvSpPr>
          <p:cNvPr id="22537" name="Text Box 9"/>
          <p:cNvSpPr txBox="1">
            <a:spLocks noChangeArrowheads="1"/>
          </p:cNvSpPr>
          <p:nvPr/>
        </p:nvSpPr>
        <p:spPr bwMode="auto">
          <a:xfrm>
            <a:off x="3515072" y="4042979"/>
            <a:ext cx="4657328" cy="2554099"/>
          </a:xfrm>
          <a:prstGeom prst="rect">
            <a:avLst/>
          </a:prstGeom>
          <a:solidFill>
            <a:schemeClr val="accent1">
              <a:lumMod val="20000"/>
              <a:lumOff val="80000"/>
            </a:schemeClr>
          </a:solidFill>
          <a:ln>
            <a:noFill/>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sng" strike="noStrike" kern="1200" cap="none" spc="0" normalizeH="0" baseline="0" noProof="0" dirty="0">
                <a:ln>
                  <a:noFill/>
                </a:ln>
                <a:solidFill>
                  <a:srgbClr val="000000"/>
                </a:solidFill>
                <a:effectLst/>
                <a:uLnTx/>
                <a:uFillTx/>
                <a:latin typeface="Arial"/>
                <a:ea typeface="SimSun" charset="0"/>
                <a:cs typeface="Arial"/>
              </a:rPr>
              <a:t>Recipients</a:t>
            </a:r>
            <a:endPar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t>The first readers are likely to have been Gentiles in John</a:t>
            </a:r>
            <a:r>
              <a:rPr kumimoji="0" lang="fr-FR" altLang="zh-CN" sz="3200" b="1" i="0" u="none" strike="noStrike" kern="1200" cap="none" spc="0" normalizeH="0" baseline="0" noProof="0" dirty="0">
                <a:ln>
                  <a:noFill/>
                </a:ln>
                <a:solidFill>
                  <a:srgbClr val="000000"/>
                </a:solidFill>
                <a:effectLst/>
                <a:uLnTx/>
                <a:uFillTx/>
                <a:latin typeface="Arial"/>
                <a:ea typeface="SimSun" charset="0"/>
                <a:cs typeface="Arial"/>
              </a:rPr>
              <a:t>'</a:t>
            </a:r>
            <a: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t>s own location at Ephesus.</a:t>
            </a:r>
            <a:endParaRPr kumimoji="0" lang="en-US" sz="3200" b="1" i="0" u="none" strike="noStrike" kern="1200" cap="none" spc="0" normalizeH="0" baseline="0" noProof="0" dirty="0">
              <a:ln>
                <a:noFill/>
              </a:ln>
              <a:solidFill>
                <a:srgbClr val="000000"/>
              </a:solidFill>
              <a:effectLst/>
              <a:uLnTx/>
              <a:uFillTx/>
              <a:latin typeface="Arial"/>
              <a:ea typeface="SimSun" charset="0"/>
              <a:cs typeface="Arial"/>
            </a:endParaRPr>
          </a:p>
        </p:txBody>
      </p:sp>
      <p:sp>
        <p:nvSpPr>
          <p:cNvPr id="22540" name="Line 12"/>
          <p:cNvSpPr>
            <a:spLocks noChangeShapeType="1"/>
          </p:cNvSpPr>
          <p:nvPr/>
        </p:nvSpPr>
        <p:spPr bwMode="auto">
          <a:xfrm>
            <a:off x="2286000" y="1981200"/>
            <a:ext cx="3429000" cy="1905000"/>
          </a:xfrm>
          <a:prstGeom prst="line">
            <a:avLst/>
          </a:prstGeom>
          <a:noFill/>
          <a:ln w="50800" cap="sq">
            <a:solidFill>
              <a:schemeClr val="bg1"/>
            </a:solidFill>
            <a:round/>
            <a:headEnd type="none" w="sm" len="sm"/>
            <a:tailEnd type="triangle" w="lg" len="lg"/>
          </a:ln>
          <a:extLst>
            <a:ext uri="{909E8E84-426E-40dd-AFC4-6F175D3DCCD1}">
              <a14:hiddenFill xmlns="" xmlns:a14="http://schemas.microsoft.com/office/drawing/2010/main">
                <a:noFill/>
              </a14:hiddenFill>
            </a:ext>
          </a:extLst>
        </p:spPr>
        <p:txBody>
          <a:bodyPr wrap="none" lIns="90993" tIns="45499" rIns="90993" bIns="45499"/>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22544" name="Freeform 16"/>
          <p:cNvSpPr>
            <a:spLocks/>
          </p:cNvSpPr>
          <p:nvPr/>
        </p:nvSpPr>
        <p:spPr bwMode="auto">
          <a:xfrm>
            <a:off x="5435600" y="133350"/>
            <a:ext cx="1314450" cy="3640138"/>
          </a:xfrm>
          <a:custGeom>
            <a:avLst/>
            <a:gdLst>
              <a:gd name="T0" fmla="*/ 2147483647 w 828"/>
              <a:gd name="T1" fmla="*/ 2147483647 h 2293"/>
              <a:gd name="T2" fmla="*/ 2147483647 w 828"/>
              <a:gd name="T3" fmla="*/ 2147483647 h 2293"/>
              <a:gd name="T4" fmla="*/ 2147483647 w 828"/>
              <a:gd name="T5" fmla="*/ 2147483647 h 2293"/>
              <a:gd name="T6" fmla="*/ 2147483647 w 828"/>
              <a:gd name="T7" fmla="*/ 2147483647 h 2293"/>
              <a:gd name="T8" fmla="*/ 2147483647 w 828"/>
              <a:gd name="T9" fmla="*/ 2147483647 h 2293"/>
              <a:gd name="T10" fmla="*/ 2147483647 w 828"/>
              <a:gd name="T11" fmla="*/ 2147483647 h 2293"/>
              <a:gd name="T12" fmla="*/ 2147483647 w 828"/>
              <a:gd name="T13" fmla="*/ 2147483647 h 2293"/>
              <a:gd name="T14" fmla="*/ 2147483647 w 828"/>
              <a:gd name="T15" fmla="*/ 2147483647 h 2293"/>
              <a:gd name="T16" fmla="*/ 2147483647 w 828"/>
              <a:gd name="T17" fmla="*/ 2147483647 h 2293"/>
              <a:gd name="T18" fmla="*/ 2147483647 w 828"/>
              <a:gd name="T19" fmla="*/ 2147483647 h 2293"/>
              <a:gd name="T20" fmla="*/ 2147483647 w 828"/>
              <a:gd name="T21" fmla="*/ 2147483647 h 2293"/>
              <a:gd name="T22" fmla="*/ 2147483647 w 828"/>
              <a:gd name="T23" fmla="*/ 2147483647 h 2293"/>
              <a:gd name="T24" fmla="*/ 2147483647 w 828"/>
              <a:gd name="T25" fmla="*/ 2147483647 h 2293"/>
              <a:gd name="T26" fmla="*/ 2147483647 w 828"/>
              <a:gd name="T27" fmla="*/ 2147483647 h 2293"/>
              <a:gd name="T28" fmla="*/ 2147483647 w 828"/>
              <a:gd name="T29" fmla="*/ 2147483647 h 2293"/>
              <a:gd name="T30" fmla="*/ 2147483647 w 828"/>
              <a:gd name="T31" fmla="*/ 2147483647 h 2293"/>
              <a:gd name="T32" fmla="*/ 2147483647 w 828"/>
              <a:gd name="T33" fmla="*/ 2147483647 h 2293"/>
              <a:gd name="T34" fmla="*/ 2147483647 w 828"/>
              <a:gd name="T35" fmla="*/ 2147483647 h 2293"/>
              <a:gd name="T36" fmla="*/ 2147483647 w 828"/>
              <a:gd name="T37" fmla="*/ 2147483647 h 2293"/>
              <a:gd name="T38" fmla="*/ 2147483647 w 828"/>
              <a:gd name="T39" fmla="*/ 2147483647 h 2293"/>
              <a:gd name="T40" fmla="*/ 2147483647 w 828"/>
              <a:gd name="T41" fmla="*/ 2147483647 h 2293"/>
              <a:gd name="T42" fmla="*/ 2147483647 w 828"/>
              <a:gd name="T43" fmla="*/ 2147483647 h 2293"/>
              <a:gd name="T44" fmla="*/ 2147483647 w 828"/>
              <a:gd name="T45" fmla="*/ 2147483647 h 2293"/>
              <a:gd name="T46" fmla="*/ 2147483647 w 828"/>
              <a:gd name="T47" fmla="*/ 2147483647 h 2293"/>
              <a:gd name="T48" fmla="*/ 2147483647 w 828"/>
              <a:gd name="T49" fmla="*/ 2147483647 h 2293"/>
              <a:gd name="T50" fmla="*/ 2147483647 w 828"/>
              <a:gd name="T51" fmla="*/ 0 h 229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28"/>
              <a:gd name="T79" fmla="*/ 0 h 2293"/>
              <a:gd name="T80" fmla="*/ 828 w 828"/>
              <a:gd name="T81" fmla="*/ 2293 h 229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28" h="2293">
                <a:moveTo>
                  <a:pt x="210" y="2293"/>
                </a:moveTo>
                <a:cubicBezTo>
                  <a:pt x="200" y="2262"/>
                  <a:pt x="205" y="2227"/>
                  <a:pt x="189" y="2199"/>
                </a:cubicBezTo>
                <a:cubicBezTo>
                  <a:pt x="186" y="2193"/>
                  <a:pt x="116" y="2180"/>
                  <a:pt x="105" y="2178"/>
                </a:cubicBezTo>
                <a:cubicBezTo>
                  <a:pt x="82" y="2144"/>
                  <a:pt x="55" y="2118"/>
                  <a:pt x="32" y="2084"/>
                </a:cubicBezTo>
                <a:cubicBezTo>
                  <a:pt x="21" y="2047"/>
                  <a:pt x="13" y="1983"/>
                  <a:pt x="53" y="1958"/>
                </a:cubicBezTo>
                <a:cubicBezTo>
                  <a:pt x="72" y="1946"/>
                  <a:pt x="98" y="1949"/>
                  <a:pt x="116" y="1937"/>
                </a:cubicBezTo>
                <a:cubicBezTo>
                  <a:pt x="137" y="1923"/>
                  <a:pt x="179" y="1895"/>
                  <a:pt x="179" y="1895"/>
                </a:cubicBezTo>
                <a:cubicBezTo>
                  <a:pt x="204" y="1822"/>
                  <a:pt x="193" y="1854"/>
                  <a:pt x="210" y="1801"/>
                </a:cubicBezTo>
                <a:cubicBezTo>
                  <a:pt x="202" y="1758"/>
                  <a:pt x="204" y="1715"/>
                  <a:pt x="158" y="1696"/>
                </a:cubicBezTo>
                <a:cubicBezTo>
                  <a:pt x="145" y="1690"/>
                  <a:pt x="130" y="1690"/>
                  <a:pt x="116" y="1686"/>
                </a:cubicBezTo>
                <a:cubicBezTo>
                  <a:pt x="95" y="1680"/>
                  <a:pt x="53" y="1665"/>
                  <a:pt x="53" y="1665"/>
                </a:cubicBezTo>
                <a:cubicBezTo>
                  <a:pt x="32" y="1634"/>
                  <a:pt x="22" y="1602"/>
                  <a:pt x="1" y="1571"/>
                </a:cubicBezTo>
                <a:cubicBezTo>
                  <a:pt x="4" y="1546"/>
                  <a:pt x="0" y="1519"/>
                  <a:pt x="11" y="1497"/>
                </a:cubicBezTo>
                <a:cubicBezTo>
                  <a:pt x="16" y="1487"/>
                  <a:pt x="32" y="1492"/>
                  <a:pt x="42" y="1487"/>
                </a:cubicBezTo>
                <a:cubicBezTo>
                  <a:pt x="87" y="1462"/>
                  <a:pt x="146" y="1425"/>
                  <a:pt x="179" y="1382"/>
                </a:cubicBezTo>
                <a:cubicBezTo>
                  <a:pt x="217" y="1333"/>
                  <a:pt x="249" y="1277"/>
                  <a:pt x="283" y="1225"/>
                </a:cubicBezTo>
                <a:cubicBezTo>
                  <a:pt x="310" y="1184"/>
                  <a:pt x="307" y="1131"/>
                  <a:pt x="336" y="1089"/>
                </a:cubicBezTo>
                <a:cubicBezTo>
                  <a:pt x="344" y="993"/>
                  <a:pt x="342" y="971"/>
                  <a:pt x="388" y="900"/>
                </a:cubicBezTo>
                <a:lnTo>
                  <a:pt x="336" y="733"/>
                </a:lnTo>
                <a:cubicBezTo>
                  <a:pt x="336" y="733"/>
                  <a:pt x="336" y="733"/>
                  <a:pt x="336" y="733"/>
                </a:cubicBezTo>
                <a:cubicBezTo>
                  <a:pt x="329" y="712"/>
                  <a:pt x="315" y="670"/>
                  <a:pt x="315" y="670"/>
                </a:cubicBezTo>
                <a:cubicBezTo>
                  <a:pt x="318" y="632"/>
                  <a:pt x="320" y="593"/>
                  <a:pt x="325" y="555"/>
                </a:cubicBezTo>
                <a:cubicBezTo>
                  <a:pt x="327" y="544"/>
                  <a:pt x="328" y="531"/>
                  <a:pt x="336" y="523"/>
                </a:cubicBezTo>
                <a:cubicBezTo>
                  <a:pt x="402" y="458"/>
                  <a:pt x="543" y="438"/>
                  <a:pt x="629" y="408"/>
                </a:cubicBezTo>
                <a:cubicBezTo>
                  <a:pt x="683" y="329"/>
                  <a:pt x="672" y="238"/>
                  <a:pt x="713" y="157"/>
                </a:cubicBezTo>
                <a:cubicBezTo>
                  <a:pt x="742" y="100"/>
                  <a:pt x="783" y="45"/>
                  <a:pt x="828" y="0"/>
                </a:cubicBezTo>
              </a:path>
            </a:pathLst>
          </a:custGeom>
          <a:noFill/>
          <a:ln w="57150" cap="sq">
            <a:solidFill>
              <a:schemeClr val="bg1"/>
            </a:solidFill>
            <a:round/>
            <a:headEnd type="none" w="sm" len="sm"/>
            <a:tailEnd type="triangle" w="med" len="med"/>
          </a:ln>
          <a:extLst>
            <a:ext uri="{909E8E84-426E-40dd-AFC4-6F175D3DCCD1}">
              <a14:hiddenFill xmlns="" xmlns:a14="http://schemas.microsoft.com/office/drawing/2010/main">
                <a:solidFill>
                  <a:srgbClr val="FFFFFF"/>
                </a:solidFill>
              </a14:hiddenFill>
            </a:ext>
          </a:extLst>
        </p:spPr>
        <p:txBody>
          <a:bodyPr wrap="none" lIns="90993" tIns="45499" rIns="90993" bIns="45499"/>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22545" name="Freeform 17"/>
          <p:cNvSpPr>
            <a:spLocks/>
          </p:cNvSpPr>
          <p:nvPr/>
        </p:nvSpPr>
        <p:spPr bwMode="auto">
          <a:xfrm>
            <a:off x="5802313" y="133377"/>
            <a:ext cx="1541462" cy="3590925"/>
          </a:xfrm>
          <a:custGeom>
            <a:avLst/>
            <a:gdLst>
              <a:gd name="T0" fmla="*/ 2147483647 w 971"/>
              <a:gd name="T1" fmla="*/ 0 h 2262"/>
              <a:gd name="T2" fmla="*/ 2147483647 w 971"/>
              <a:gd name="T3" fmla="*/ 2147483647 h 2262"/>
              <a:gd name="T4" fmla="*/ 2147483647 w 971"/>
              <a:gd name="T5" fmla="*/ 2147483647 h 2262"/>
              <a:gd name="T6" fmla="*/ 2147483647 w 971"/>
              <a:gd name="T7" fmla="*/ 2147483647 h 2262"/>
              <a:gd name="T8" fmla="*/ 2147483647 w 971"/>
              <a:gd name="T9" fmla="*/ 2147483647 h 2262"/>
              <a:gd name="T10" fmla="*/ 2147483647 w 971"/>
              <a:gd name="T11" fmla="*/ 2147483647 h 2262"/>
              <a:gd name="T12" fmla="*/ 2147483647 w 971"/>
              <a:gd name="T13" fmla="*/ 2147483647 h 2262"/>
              <a:gd name="T14" fmla="*/ 2147483647 w 971"/>
              <a:gd name="T15" fmla="*/ 2147483647 h 2262"/>
              <a:gd name="T16" fmla="*/ 2147483647 w 971"/>
              <a:gd name="T17" fmla="*/ 2147483647 h 2262"/>
              <a:gd name="T18" fmla="*/ 2147483647 w 971"/>
              <a:gd name="T19" fmla="*/ 2147483647 h 2262"/>
              <a:gd name="T20" fmla="*/ 2147483647 w 971"/>
              <a:gd name="T21" fmla="*/ 2147483647 h 2262"/>
              <a:gd name="T22" fmla="*/ 2147483647 w 971"/>
              <a:gd name="T23" fmla="*/ 2147483647 h 2262"/>
              <a:gd name="T24" fmla="*/ 2147483647 w 971"/>
              <a:gd name="T25" fmla="*/ 2147483647 h 2262"/>
              <a:gd name="T26" fmla="*/ 2147483647 w 971"/>
              <a:gd name="T27" fmla="*/ 2147483647 h 2262"/>
              <a:gd name="T28" fmla="*/ 2147483647 w 971"/>
              <a:gd name="T29" fmla="*/ 2147483647 h 2262"/>
              <a:gd name="T30" fmla="*/ 2147483647 w 971"/>
              <a:gd name="T31" fmla="*/ 2147483647 h 2262"/>
              <a:gd name="T32" fmla="*/ 2147483647 w 971"/>
              <a:gd name="T33" fmla="*/ 2147483647 h 2262"/>
              <a:gd name="T34" fmla="*/ 2147483647 w 971"/>
              <a:gd name="T35" fmla="*/ 2147483647 h 2262"/>
              <a:gd name="T36" fmla="*/ 2147483647 w 971"/>
              <a:gd name="T37" fmla="*/ 2147483647 h 2262"/>
              <a:gd name="T38" fmla="*/ 2147483647 w 971"/>
              <a:gd name="T39" fmla="*/ 2147483647 h 2262"/>
              <a:gd name="T40" fmla="*/ 2147483647 w 971"/>
              <a:gd name="T41" fmla="*/ 2147483647 h 2262"/>
              <a:gd name="T42" fmla="*/ 2147483647 w 971"/>
              <a:gd name="T43" fmla="*/ 2147483647 h 2262"/>
              <a:gd name="T44" fmla="*/ 2147483647 w 971"/>
              <a:gd name="T45" fmla="*/ 2147483647 h 2262"/>
              <a:gd name="T46" fmla="*/ 0 w 971"/>
              <a:gd name="T47" fmla="*/ 2147483647 h 22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71"/>
              <a:gd name="T73" fmla="*/ 0 h 2262"/>
              <a:gd name="T74" fmla="*/ 971 w 971"/>
              <a:gd name="T75" fmla="*/ 2262 h 22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71" h="2262">
                <a:moveTo>
                  <a:pt x="597" y="0"/>
                </a:moveTo>
                <a:cubicBezTo>
                  <a:pt x="631" y="23"/>
                  <a:pt x="657" y="50"/>
                  <a:pt x="691" y="73"/>
                </a:cubicBezTo>
                <a:cubicBezTo>
                  <a:pt x="730" y="132"/>
                  <a:pt x="735" y="160"/>
                  <a:pt x="712" y="241"/>
                </a:cubicBezTo>
                <a:cubicBezTo>
                  <a:pt x="704" y="271"/>
                  <a:pt x="670" y="324"/>
                  <a:pt x="670" y="324"/>
                </a:cubicBezTo>
                <a:cubicBezTo>
                  <a:pt x="646" y="419"/>
                  <a:pt x="658" y="380"/>
                  <a:pt x="639" y="440"/>
                </a:cubicBezTo>
                <a:cubicBezTo>
                  <a:pt x="648" y="514"/>
                  <a:pt x="641" y="542"/>
                  <a:pt x="712" y="565"/>
                </a:cubicBezTo>
                <a:cubicBezTo>
                  <a:pt x="778" y="608"/>
                  <a:pt x="857" y="617"/>
                  <a:pt x="922" y="660"/>
                </a:cubicBezTo>
                <a:cubicBezTo>
                  <a:pt x="947" y="733"/>
                  <a:pt x="936" y="701"/>
                  <a:pt x="953" y="754"/>
                </a:cubicBezTo>
                <a:cubicBezTo>
                  <a:pt x="951" y="800"/>
                  <a:pt x="971" y="988"/>
                  <a:pt x="911" y="1037"/>
                </a:cubicBezTo>
                <a:cubicBezTo>
                  <a:pt x="891" y="1053"/>
                  <a:pt x="813" y="1078"/>
                  <a:pt x="785" y="1089"/>
                </a:cubicBezTo>
                <a:cubicBezTo>
                  <a:pt x="765" y="1097"/>
                  <a:pt x="723" y="1110"/>
                  <a:pt x="723" y="1110"/>
                </a:cubicBezTo>
                <a:cubicBezTo>
                  <a:pt x="716" y="1120"/>
                  <a:pt x="712" y="1133"/>
                  <a:pt x="702" y="1141"/>
                </a:cubicBezTo>
                <a:cubicBezTo>
                  <a:pt x="693" y="1148"/>
                  <a:pt x="678" y="1144"/>
                  <a:pt x="670" y="1152"/>
                </a:cubicBezTo>
                <a:cubicBezTo>
                  <a:pt x="652" y="1170"/>
                  <a:pt x="628" y="1215"/>
                  <a:pt x="628" y="1215"/>
                </a:cubicBezTo>
                <a:cubicBezTo>
                  <a:pt x="621" y="1236"/>
                  <a:pt x="608" y="1255"/>
                  <a:pt x="607" y="1277"/>
                </a:cubicBezTo>
                <a:cubicBezTo>
                  <a:pt x="601" y="1440"/>
                  <a:pt x="659" y="1535"/>
                  <a:pt x="513" y="1581"/>
                </a:cubicBezTo>
                <a:cubicBezTo>
                  <a:pt x="459" y="1618"/>
                  <a:pt x="397" y="1635"/>
                  <a:pt x="335" y="1654"/>
                </a:cubicBezTo>
                <a:cubicBezTo>
                  <a:pt x="332" y="1665"/>
                  <a:pt x="326" y="1675"/>
                  <a:pt x="325" y="1686"/>
                </a:cubicBezTo>
                <a:cubicBezTo>
                  <a:pt x="319" y="1759"/>
                  <a:pt x="334" y="1835"/>
                  <a:pt x="314" y="1906"/>
                </a:cubicBezTo>
                <a:cubicBezTo>
                  <a:pt x="307" y="1930"/>
                  <a:pt x="272" y="1934"/>
                  <a:pt x="251" y="1948"/>
                </a:cubicBezTo>
                <a:cubicBezTo>
                  <a:pt x="209" y="1976"/>
                  <a:pt x="163" y="1995"/>
                  <a:pt x="115" y="2011"/>
                </a:cubicBezTo>
                <a:cubicBezTo>
                  <a:pt x="108" y="2025"/>
                  <a:pt x="102" y="2039"/>
                  <a:pt x="94" y="2052"/>
                </a:cubicBezTo>
                <a:cubicBezTo>
                  <a:pt x="81" y="2074"/>
                  <a:pt x="52" y="2115"/>
                  <a:pt x="52" y="2115"/>
                </a:cubicBezTo>
                <a:cubicBezTo>
                  <a:pt x="36" y="2168"/>
                  <a:pt x="40" y="2222"/>
                  <a:pt x="0" y="2262"/>
                </a:cubicBezTo>
              </a:path>
            </a:pathLst>
          </a:custGeom>
          <a:noFill/>
          <a:ln w="57150" cap="sq">
            <a:solidFill>
              <a:schemeClr val="bg1"/>
            </a:solidFill>
            <a:round/>
            <a:headEnd type="none" w="sm" len="sm"/>
            <a:tailEnd type="triangle" w="med" len="med"/>
          </a:ln>
          <a:extLst>
            <a:ext uri="{909E8E84-426E-40dd-AFC4-6F175D3DCCD1}">
              <a14:hiddenFill xmlns="" xmlns:a14="http://schemas.microsoft.com/office/drawing/2010/main">
                <a:solidFill>
                  <a:srgbClr val="FFFFFF"/>
                </a:solidFill>
              </a14:hiddenFill>
            </a:ext>
          </a:extLst>
        </p:spPr>
        <p:txBody>
          <a:bodyPr wrap="none" lIns="90993" tIns="45499" rIns="90993" bIns="45499"/>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38281" name="Rectangle 1033"/>
          <p:cNvSpPr>
            <a:spLocks noGrp="1" noChangeArrowheads="1"/>
          </p:cNvSpPr>
          <p:nvPr>
            <p:ph type="title" idx="4294967295"/>
          </p:nvPr>
        </p:nvSpPr>
        <p:spPr>
          <a:xfrm>
            <a:off x="1066800" y="457200"/>
            <a:ext cx="2514600" cy="3048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tLang="zh-CN" sz="3200" b="1" u="sng">
                <a:solidFill>
                  <a:schemeClr val="bg2"/>
                </a:solidFill>
                <a:effectLst/>
                <a:latin typeface="Arial" charset="0"/>
                <a:ea typeface="ＭＳ Ｐゴシック" charset="0"/>
                <a:cs typeface="Arial" charset="0"/>
              </a:rPr>
              <a:t>Origin</a:t>
            </a:r>
            <a:endParaRPr lang="en-US">
              <a:effectLst/>
              <a:latin typeface="Arial" charset="0"/>
              <a:ea typeface="ＭＳ Ｐゴシック" charset="0"/>
              <a:cs typeface="Arial" charset="0"/>
            </a:endParaRPr>
          </a:p>
        </p:txBody>
      </p:sp>
    </p:spTree>
    <p:extLst>
      <p:ext uri="{BB962C8B-B14F-4D97-AF65-F5344CB8AC3E}">
        <p14:creationId xmlns:p14="http://schemas.microsoft.com/office/powerpoint/2010/main" val="26176398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2540"/>
                                        </p:tgtEl>
                                        <p:attrNameLst>
                                          <p:attrName>style.visibility</p:attrName>
                                        </p:attrNameLst>
                                      </p:cBhvr>
                                      <p:to>
                                        <p:strVal val="visible"/>
                                      </p:to>
                                    </p:set>
                                    <p:anim calcmode="lin" valueType="num">
                                      <p:cBhvr>
                                        <p:cTn id="7" dur="500" fill="hold"/>
                                        <p:tgtEl>
                                          <p:spTgt spid="22540"/>
                                        </p:tgtEl>
                                        <p:attrNameLst>
                                          <p:attrName>ppt_w</p:attrName>
                                        </p:attrNameLst>
                                      </p:cBhvr>
                                      <p:tavLst>
                                        <p:tav tm="0">
                                          <p:val>
                                            <p:fltVal val="0"/>
                                          </p:val>
                                        </p:tav>
                                        <p:tav tm="100000">
                                          <p:val>
                                            <p:strVal val="#ppt_w"/>
                                          </p:val>
                                        </p:tav>
                                      </p:tavLst>
                                    </p:anim>
                                    <p:anim calcmode="lin" valueType="num">
                                      <p:cBhvr>
                                        <p:cTn id="8" dur="500" fill="hold"/>
                                        <p:tgtEl>
                                          <p:spTgt spid="22540"/>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22544"/>
                                        </p:tgtEl>
                                        <p:attrNameLst>
                                          <p:attrName>style.visibility</p:attrName>
                                        </p:attrNameLst>
                                      </p:cBhvr>
                                      <p:to>
                                        <p:strVal val="visible"/>
                                      </p:to>
                                    </p:set>
                                    <p:animEffect transition="in" filter="wipe(down)">
                                      <p:cBhvr>
                                        <p:cTn id="13" dur="3000"/>
                                        <p:tgtEl>
                                          <p:spTgt spid="22544"/>
                                        </p:tgtEl>
                                      </p:cBhvr>
                                    </p:animEffect>
                                  </p:childTnLst>
                                </p:cTn>
                              </p:par>
                            </p:childTnLst>
                          </p:cTn>
                        </p:par>
                        <p:par>
                          <p:cTn id="14" fill="hold" nodeType="afterGroup">
                            <p:stCondLst>
                              <p:cond delay="3000"/>
                            </p:stCondLst>
                            <p:childTnLst>
                              <p:par>
                                <p:cTn id="15" presetID="22" presetClass="entr" presetSubtype="1" fill="hold" grpId="0" nodeType="afterEffect">
                                  <p:stCondLst>
                                    <p:cond delay="0"/>
                                  </p:stCondLst>
                                  <p:childTnLst>
                                    <p:set>
                                      <p:cBhvr>
                                        <p:cTn id="16" dur="1" fill="hold">
                                          <p:stCondLst>
                                            <p:cond delay="0"/>
                                          </p:stCondLst>
                                        </p:cTn>
                                        <p:tgtEl>
                                          <p:spTgt spid="22545"/>
                                        </p:tgtEl>
                                        <p:attrNameLst>
                                          <p:attrName>style.visibility</p:attrName>
                                        </p:attrNameLst>
                                      </p:cBhvr>
                                      <p:to>
                                        <p:strVal val="visible"/>
                                      </p:to>
                                    </p:set>
                                    <p:animEffect transition="in" filter="wipe(up)">
                                      <p:cBhvr>
                                        <p:cTn id="17" dur="3000"/>
                                        <p:tgtEl>
                                          <p:spTgt spid="2254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 presetClass="entr" presetSubtype="8" fill="hold" grpId="0" nodeType="clickEffect">
                                  <p:stCondLst>
                                    <p:cond delay="0"/>
                                  </p:stCondLst>
                                  <p:childTnLst>
                                    <p:set>
                                      <p:cBhvr>
                                        <p:cTn id="21" dur="1" fill="hold">
                                          <p:stCondLst>
                                            <p:cond delay="0"/>
                                          </p:stCondLst>
                                        </p:cTn>
                                        <p:tgtEl>
                                          <p:spTgt spid="22537"/>
                                        </p:tgtEl>
                                        <p:attrNameLst>
                                          <p:attrName>style.visibility</p:attrName>
                                        </p:attrNameLst>
                                      </p:cBhvr>
                                      <p:to>
                                        <p:strVal val="visible"/>
                                      </p:to>
                                    </p:set>
                                    <p:anim calcmode="lin" valueType="num">
                                      <p:cBhvr additive="base">
                                        <p:cTn id="22" dur="500" fill="hold"/>
                                        <p:tgtEl>
                                          <p:spTgt spid="22537"/>
                                        </p:tgtEl>
                                        <p:attrNameLst>
                                          <p:attrName>ppt_x</p:attrName>
                                        </p:attrNameLst>
                                      </p:cBhvr>
                                      <p:tavLst>
                                        <p:tav tm="0">
                                          <p:val>
                                            <p:strVal val="0-#ppt_w/2"/>
                                          </p:val>
                                        </p:tav>
                                        <p:tav tm="100000">
                                          <p:val>
                                            <p:strVal val="#ppt_x"/>
                                          </p:val>
                                        </p:tav>
                                      </p:tavLst>
                                    </p:anim>
                                    <p:anim calcmode="lin" valueType="num">
                                      <p:cBhvr additive="base">
                                        <p:cTn id="23" dur="500" fill="hold"/>
                                        <p:tgtEl>
                                          <p:spTgt spid="225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7" grpId="0" animBg="1" autoUpdateAnimBg="0"/>
      <p:bldP spid="22540" grpId="0" animBg="1"/>
      <p:bldP spid="22544" grpId="0" animBg="1"/>
      <p:bldP spid="22545"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2369" name="Picture 3" descr="health-safety-sign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2075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3124200" y="4419601"/>
            <a:ext cx="6019800" cy="762000"/>
          </a:xfrm>
          <a:solidFill>
            <a:srgbClr val="000090"/>
          </a:solidFill>
        </p:spPr>
        <p:txBody>
          <a:bodyPr/>
          <a:lstStyle/>
          <a:p>
            <a:pPr>
              <a:defRPr/>
            </a:pPr>
            <a:r>
              <a:rPr lang="en-US">
                <a:latin typeface="Arial" charset="0"/>
                <a:ea typeface="ＭＳ Ｐゴシック" charset="0"/>
                <a:cs typeface="ＭＳ Ｐゴシック" charset="0"/>
              </a:rPr>
              <a:t>Signs are Vital to Life</a:t>
            </a:r>
          </a:p>
        </p:txBody>
      </p:sp>
    </p:spTree>
    <p:extLst>
      <p:ext uri="{BB962C8B-B14F-4D97-AF65-F5344CB8AC3E}">
        <p14:creationId xmlns:p14="http://schemas.microsoft.com/office/powerpoint/2010/main" val="1509996782"/>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a:xfrm>
            <a:off x="2590801" y="0"/>
            <a:ext cx="2057400" cy="2438400"/>
          </a:xfrm>
          <a:effectLst>
            <a:outerShdw blurRad="63500" dist="107763" dir="13500000" algn="ctr" rotWithShape="0">
              <a:srgbClr val="000000">
                <a:alpha val="74997"/>
              </a:srgbClr>
            </a:outerShdw>
          </a:effectLst>
        </p:spPr>
        <p:txBody>
          <a:bodyPr/>
          <a:lstStyle/>
          <a:p>
            <a:pPr eaLnBrk="1" hangingPunct="1">
              <a:defRPr/>
            </a:pPr>
            <a:r>
              <a:rPr lang="en-US" b="1" dirty="0">
                <a:latin typeface="Arial" charset="0"/>
                <a:ea typeface="ＭＳ Ｐゴシック" charset="0"/>
                <a:cs typeface="ＭＳ Ｐゴシック" charset="0"/>
              </a:rPr>
              <a:t>God</a:t>
            </a:r>
            <a:r>
              <a:rPr lang="fr-FR" altLang="ja-JP" b="1" dirty="0">
                <a:latin typeface="Arial" charset="0"/>
                <a:ea typeface="ＭＳ Ｐゴシック" charset="0"/>
                <a:cs typeface="ＭＳ Ｐゴシック" charset="0"/>
              </a:rPr>
              <a:t>'</a:t>
            </a:r>
            <a:r>
              <a:rPr lang="en-US" altLang="ja-JP" b="1" dirty="0">
                <a:latin typeface="Arial" charset="0"/>
                <a:ea typeface="ＭＳ Ｐゴシック" charset="0"/>
                <a:cs typeface="ＭＳ Ｐゴシック" charset="0"/>
              </a:rPr>
              <a:t>s Love</a:t>
            </a:r>
            <a:endParaRPr lang="en-US" dirty="0">
              <a:latin typeface="Arial" charset="0"/>
              <a:ea typeface="ＭＳ Ｐゴシック" charset="0"/>
              <a:cs typeface="ＭＳ Ｐゴシック" charset="0"/>
            </a:endParaRPr>
          </a:p>
        </p:txBody>
      </p:sp>
      <p:pic>
        <p:nvPicPr>
          <p:cNvPr id="76804" name="Picture 4" descr="jesushealsblindma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5860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6805" name="Picture 5" descr="jesushealslamema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643438" y="0"/>
            <a:ext cx="4500562"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803" name="Rectangle 3"/>
          <p:cNvSpPr>
            <a:spLocks noChangeArrowheads="1"/>
          </p:cNvSpPr>
          <p:nvPr/>
        </p:nvSpPr>
        <p:spPr bwMode="auto">
          <a:xfrm>
            <a:off x="2514601" y="2286000"/>
            <a:ext cx="2057400" cy="3581400"/>
          </a:xfrm>
          <a:prstGeom prst="rect">
            <a:avLst/>
          </a:prstGeom>
          <a:noFill/>
          <a:ln w="9525">
            <a:noFill/>
            <a:miter lim="800000"/>
            <a:headEnd/>
            <a:tailEnd/>
          </a:ln>
          <a:effectLst>
            <a:outerShdw blurRad="63500" dist="89803" dir="18900000" algn="ctr" rotWithShape="0">
              <a:srgbClr val="000000">
                <a:alpha val="74997"/>
              </a:srgbClr>
            </a:outerShdw>
          </a:effectLst>
        </p:spPr>
        <p:txBody>
          <a:bodyPr lIns="90993" tIns="45499" rIns="90993" bIns="45499"/>
          <a:lstStyle/>
          <a:p>
            <a:pPr marL="341244" marR="0" lvl="0" indent="-341244" algn="ctr" defTabSz="914400" rtl="0" eaLnBrk="1" fontAlgn="base" latinLnBrk="0" hangingPunct="1">
              <a:lnSpc>
                <a:spcPct val="100000"/>
              </a:lnSpc>
              <a:spcBef>
                <a:spcPct val="20000"/>
              </a:spcBef>
              <a:spcAft>
                <a:spcPct val="0"/>
              </a:spcAft>
              <a:buClr>
                <a:srgbClr val="86D1EC"/>
              </a:buClr>
              <a:buSzPct val="90000"/>
              <a:buFontTx/>
              <a:buBlip>
                <a:blip r:embed="rId5"/>
              </a:buBlip>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Shown in Signs</a:t>
            </a:r>
          </a:p>
        </p:txBody>
      </p:sp>
    </p:spTree>
    <p:extLst>
      <p:ext uri="{BB962C8B-B14F-4D97-AF65-F5344CB8AC3E}">
        <p14:creationId xmlns:p14="http://schemas.microsoft.com/office/powerpoint/2010/main" val="2532285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76804"/>
                                        </p:tgtEl>
                                        <p:attrNameLst>
                                          <p:attrName>style.visibility</p:attrName>
                                        </p:attrNameLst>
                                      </p:cBhvr>
                                      <p:to>
                                        <p:strVal val="visible"/>
                                      </p:to>
                                    </p:set>
                                    <p:animEffect transition="in" filter="fade">
                                      <p:cBhvr>
                                        <p:cTn id="7" dur="500"/>
                                        <p:tgtEl>
                                          <p:spTgt spid="76804"/>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76805"/>
                                        </p:tgtEl>
                                        <p:attrNameLst>
                                          <p:attrName>style.visibility</p:attrName>
                                        </p:attrNameLst>
                                      </p:cBhvr>
                                      <p:to>
                                        <p:strVal val="visible"/>
                                      </p:to>
                                    </p:set>
                                    <p:animEffect transition="in" filter="fade">
                                      <p:cBhvr>
                                        <p:cTn id="11" dur="500"/>
                                        <p:tgtEl>
                                          <p:spTgt spid="76805"/>
                                        </p:tgtEl>
                                      </p:cBhvr>
                                    </p:animEffect>
                                  </p:childTnLst>
                                </p:cTn>
                              </p:par>
                            </p:childTnLst>
                          </p:cTn>
                        </p:par>
                        <p:par>
                          <p:cTn id="12" fill="hold" nodeType="after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6803">
                                            <p:txEl>
                                              <p:pRg st="0" end="0"/>
                                            </p:txEl>
                                          </p:spTgt>
                                        </p:tgtEl>
                                        <p:attrNameLst>
                                          <p:attrName>style.visibility</p:attrName>
                                        </p:attrNameLst>
                                      </p:cBhvr>
                                      <p:to>
                                        <p:strVal val="visible"/>
                                      </p:to>
                                    </p:set>
                                    <p:animEffect transition="in" filter="fade">
                                      <p:cBhvr>
                                        <p:cTn id="15" dur="500"/>
                                        <p:tgtEl>
                                          <p:spTgt spid="7680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3" grpId="0" build="p" autoUpdateAnimBg="0" advAuto="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7489" name="Picture 8" descr="signs.jpg"/>
          <p:cNvPicPr>
            <a:picLocks noChangeAspect="1"/>
          </p:cNvPicPr>
          <p:nvPr/>
        </p:nvPicPr>
        <p:blipFill>
          <a:blip r:embed="rId3">
            <a:lum bright="58000"/>
            <a:extLst>
              <a:ext uri="{28A0092B-C50C-407E-A947-70E740481C1C}">
                <a14:useLocalDpi xmlns:a14="http://schemas.microsoft.com/office/drawing/2010/main"/>
              </a:ext>
            </a:extLst>
          </a:blip>
          <a:srcRect/>
          <a:stretch>
            <a:fillRect/>
          </a:stretch>
        </p:blipFill>
        <p:spPr bwMode="auto">
          <a:xfrm>
            <a:off x="0" y="34"/>
            <a:ext cx="9144000" cy="6843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 name="Picture 18" descr="black cros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295434" y="4597401"/>
            <a:ext cx="1585913" cy="226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7491" name="Text Box 3"/>
          <p:cNvSpPr txBox="1">
            <a:spLocks noChangeArrowheads="1"/>
          </p:cNvSpPr>
          <p:nvPr/>
        </p:nvSpPr>
        <p:spPr bwMode="auto">
          <a:xfrm>
            <a:off x="8458230" y="26"/>
            <a:ext cx="663312"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111</a:t>
            </a:r>
          </a:p>
        </p:txBody>
      </p:sp>
      <p:sp>
        <p:nvSpPr>
          <p:cNvPr id="4" name="Title 3"/>
          <p:cNvSpPr>
            <a:spLocks noGrp="1"/>
          </p:cNvSpPr>
          <p:nvPr>
            <p:ph type="title" idx="4294967295"/>
          </p:nvPr>
        </p:nvSpPr>
        <p:spPr>
          <a:xfrm>
            <a:off x="685800" y="0"/>
            <a:ext cx="7772400" cy="838200"/>
          </a:xfrm>
        </p:spPr>
        <p:txBody>
          <a:bodyPr/>
          <a:lstStyle/>
          <a:p>
            <a:pPr>
              <a:defRPr/>
            </a:pPr>
            <a:r>
              <a:rPr lang="en-US" b="1" dirty="0">
                <a:solidFill>
                  <a:schemeClr val="bg2"/>
                </a:solidFill>
                <a:effectLst>
                  <a:outerShdw blurRad="38100" dist="38100" dir="2700000" algn="tl">
                    <a:srgbClr val="FFFFFF"/>
                  </a:outerShdw>
                </a:effectLst>
                <a:latin typeface="Arial" charset="0"/>
                <a:ea typeface="ＭＳ Ｐゴシック" charset="0"/>
                <a:cs typeface="Arial" charset="0"/>
              </a:rPr>
              <a:t>Signs in John</a:t>
            </a:r>
            <a:r>
              <a:rPr lang="fr-FR" altLang="ja-JP" b="1" dirty="0">
                <a:solidFill>
                  <a:schemeClr val="bg2"/>
                </a:solidFill>
                <a:effectLst>
                  <a:outerShdw blurRad="38100" dist="38100" dir="2700000" algn="tl">
                    <a:srgbClr val="FFFFFF"/>
                  </a:outerShdw>
                </a:effectLst>
                <a:latin typeface="Arial" charset="0"/>
                <a:ea typeface="ＭＳ Ｐゴシック" charset="0"/>
                <a:cs typeface="Arial" charset="0"/>
              </a:rPr>
              <a:t>'</a:t>
            </a:r>
            <a:r>
              <a:rPr lang="en-US" altLang="ja-JP" b="1" dirty="0">
                <a:solidFill>
                  <a:schemeClr val="bg2"/>
                </a:solidFill>
                <a:effectLst>
                  <a:outerShdw blurRad="38100" dist="38100" dir="2700000" algn="tl">
                    <a:srgbClr val="FFFFFF"/>
                  </a:outerShdw>
                </a:effectLst>
                <a:latin typeface="Arial" charset="0"/>
                <a:ea typeface="ＭＳ Ｐゴシック" charset="0"/>
                <a:cs typeface="Arial" charset="0"/>
              </a:rPr>
              <a:t>s Gospel</a:t>
            </a:r>
            <a:endParaRPr lang="en-US" b="1" dirty="0">
              <a:solidFill>
                <a:schemeClr val="bg2"/>
              </a:solidFill>
              <a:effectLst>
                <a:outerShdw blurRad="38100" dist="38100" dir="2700000" algn="tl">
                  <a:srgbClr val="FFFFFF"/>
                </a:outerShdw>
              </a:effectLst>
              <a:latin typeface="Arial" charset="0"/>
              <a:ea typeface="ＭＳ Ｐゴシック" charset="0"/>
              <a:cs typeface="Arial" charset="0"/>
            </a:endParaRPr>
          </a:p>
        </p:txBody>
      </p:sp>
      <p:sp>
        <p:nvSpPr>
          <p:cNvPr id="447493" name="TextBox 5"/>
          <p:cNvSpPr txBox="1">
            <a:spLocks noChangeArrowheads="1"/>
          </p:cNvSpPr>
          <p:nvPr/>
        </p:nvSpPr>
        <p:spPr bwMode="auto">
          <a:xfrm>
            <a:off x="0" y="685826"/>
            <a:ext cx="91440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Signs unique to John</a:t>
            </a:r>
            <a:r>
              <a:rPr kumimoji="0" lang="fr-FR"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s Gospel in yellow (6 of the 9 miracles)</a:t>
            </a:r>
          </a:p>
        </p:txBody>
      </p:sp>
      <p:sp>
        <p:nvSpPr>
          <p:cNvPr id="9" name="Diamond 8"/>
          <p:cNvSpPr>
            <a:spLocks noChangeArrowheads="1"/>
          </p:cNvSpPr>
          <p:nvPr/>
        </p:nvSpPr>
        <p:spPr bwMode="auto">
          <a:xfrm>
            <a:off x="9144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WATER </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TO WINE </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2:1-11</a:t>
            </a:r>
          </a:p>
        </p:txBody>
      </p:sp>
      <p:sp>
        <p:nvSpPr>
          <p:cNvPr id="10" name="Diamond 9"/>
          <p:cNvSpPr>
            <a:spLocks noChangeArrowheads="1"/>
          </p:cNvSpPr>
          <p:nvPr/>
        </p:nvSpPr>
        <p:spPr bwMode="auto">
          <a:xfrm>
            <a:off x="33528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HEALING </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OFFICIAL</a:t>
            </a:r>
            <a:r>
              <a:rPr kumimoji="0" lang="fr-FR" altLang="ja-JP" sz="2400" b="1" i="0" u="none" strike="noStrike" kern="1200" cap="none" spc="0" normalizeH="0" baseline="0" noProof="0">
                <a:ln>
                  <a:noFill/>
                </a:ln>
                <a:solidFill>
                  <a:srgbClr val="000000"/>
                </a:solidFill>
                <a:effectLst/>
                <a:uLnTx/>
                <a:uFillTx/>
                <a:latin typeface="TEXT" charset="0"/>
                <a:ea typeface="ＭＳ Ｐゴシック" charset="0"/>
              </a:rPr>
              <a:t>'</a:t>
            </a:r>
            <a:r>
              <a:rPr kumimoji="0" lang="en-US" altLang="ja-JP" sz="2400" b="1" i="0" u="none" strike="noStrike" kern="1200" cap="none" spc="0" normalizeH="0" baseline="0" noProof="0">
                <a:ln>
                  <a:noFill/>
                </a:ln>
                <a:solidFill>
                  <a:srgbClr val="000000"/>
                </a:solidFill>
                <a:effectLst/>
                <a:uLnTx/>
                <a:uFillTx/>
                <a:latin typeface="TEXT" charset="0"/>
                <a:ea typeface="ＭＳ Ｐゴシック" charset="0"/>
              </a:rPr>
              <a: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SON </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4:46-54</a:t>
            </a:r>
          </a:p>
        </p:txBody>
      </p:sp>
      <p:sp>
        <p:nvSpPr>
          <p:cNvPr id="11" name="Diamond 10"/>
          <p:cNvSpPr>
            <a:spLocks noChangeArrowheads="1"/>
          </p:cNvSpPr>
          <p:nvPr/>
        </p:nvSpPr>
        <p:spPr bwMode="auto">
          <a:xfrm>
            <a:off x="57912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HEALING</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PARALYTIC</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5:1-18</a:t>
            </a:r>
          </a:p>
        </p:txBody>
      </p:sp>
      <p:sp>
        <p:nvSpPr>
          <p:cNvPr id="12" name="Diamond 11"/>
          <p:cNvSpPr/>
          <p:nvPr/>
        </p:nvSpPr>
        <p:spPr bwMode="auto">
          <a:xfrm>
            <a:off x="-304800" y="2743200"/>
            <a:ext cx="2743200" cy="2590800"/>
          </a:xfrm>
          <a:prstGeom prst="diamond">
            <a:avLst/>
          </a:prstGeom>
          <a:solidFill>
            <a:schemeClr val="accent6">
              <a:lumMod val="50000"/>
            </a:schemeClr>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t>FEEDING</a:t>
            </a:r>
            <a:b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br>
            <a: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t>5000</a:t>
            </a:r>
            <a:b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br>
            <a: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t>6:1-15</a:t>
            </a:r>
          </a:p>
        </p:txBody>
      </p:sp>
      <p:sp>
        <p:nvSpPr>
          <p:cNvPr id="13" name="Diamond 12"/>
          <p:cNvSpPr/>
          <p:nvPr/>
        </p:nvSpPr>
        <p:spPr bwMode="auto">
          <a:xfrm>
            <a:off x="2133600" y="2743200"/>
            <a:ext cx="2743200" cy="2590800"/>
          </a:xfrm>
          <a:prstGeom prst="diamond">
            <a:avLst/>
          </a:prstGeom>
          <a:solidFill>
            <a:schemeClr val="accent6">
              <a:lumMod val="50000"/>
            </a:schemeClr>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t>WALKING</a:t>
            </a:r>
            <a:b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br>
            <a: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t>ON WATER</a:t>
            </a:r>
            <a:b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br>
            <a: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t>6:16-24</a:t>
            </a:r>
          </a:p>
        </p:txBody>
      </p:sp>
      <p:sp>
        <p:nvSpPr>
          <p:cNvPr id="14" name="Diamond 13"/>
          <p:cNvSpPr>
            <a:spLocks noChangeArrowheads="1"/>
          </p:cNvSpPr>
          <p:nvPr/>
        </p:nvSpPr>
        <p:spPr bwMode="auto">
          <a:xfrm>
            <a:off x="45720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HEALING</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BLIND MAN</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9:1-7</a:t>
            </a:r>
          </a:p>
        </p:txBody>
      </p:sp>
      <p:sp>
        <p:nvSpPr>
          <p:cNvPr id="16" name="Diamond 15"/>
          <p:cNvSpPr>
            <a:spLocks noChangeArrowheads="1"/>
          </p:cNvSpPr>
          <p:nvPr/>
        </p:nvSpPr>
        <p:spPr bwMode="auto">
          <a:xfrm>
            <a:off x="69342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RAISING</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LAZARUS</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11:1-45</a:t>
            </a:r>
          </a:p>
        </p:txBody>
      </p:sp>
      <p:sp>
        <p:nvSpPr>
          <p:cNvPr id="17" name="Diamond 16"/>
          <p:cNvSpPr>
            <a:spLocks noChangeArrowheads="1"/>
          </p:cNvSpPr>
          <p:nvPr/>
        </p:nvSpPr>
        <p:spPr bwMode="auto">
          <a:xfrm>
            <a:off x="3276600" y="4419600"/>
            <a:ext cx="2743200" cy="2590800"/>
          </a:xfrm>
          <a:prstGeom prst="diamond">
            <a:avLst/>
          </a:prstGeom>
          <a:solidFill>
            <a:schemeClr val="accent6">
              <a:lumMod val="50000"/>
            </a:schemeClr>
          </a:solidFill>
          <a:ln w="57150" cap="sq">
            <a:solidFill>
              <a:schemeClr val="bg2"/>
            </a:solidFill>
            <a:round/>
            <a:headEnd type="none" w="sm" len="sm"/>
            <a:tailEnd type="none" w="sm" len="sm"/>
          </a:ln>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TEXT" charset="0"/>
                <a:ea typeface="ＭＳ Ｐゴシック" charset="0"/>
              </a:rPr>
              <a:t>CHRIST</a:t>
            </a:r>
            <a:r>
              <a:rPr kumimoji="0" lang="fr-FR" altLang="ja-JP" sz="2400" b="1" i="0" u="none" strike="noStrike" kern="1200" cap="none" spc="0" normalizeH="0" baseline="0" noProof="0" dirty="0">
                <a:ln>
                  <a:noFill/>
                </a:ln>
                <a:solidFill>
                  <a:srgbClr val="FFFFFF"/>
                </a:solidFill>
                <a:effectLst/>
                <a:uLnTx/>
                <a:uFillTx/>
                <a:latin typeface="TEXT" charset="0"/>
                <a:ea typeface="ＭＳ Ｐゴシック" charset="0"/>
              </a:rPr>
              <a:t>'</a:t>
            </a:r>
            <a:r>
              <a:rPr kumimoji="0" lang="en-US" altLang="ja-JP" sz="2400" b="1" i="0" u="none" strike="noStrike" kern="1200" cap="none" spc="0" normalizeH="0" baseline="0" noProof="0" dirty="0">
                <a:ln>
                  <a:noFill/>
                </a:ln>
                <a:solidFill>
                  <a:srgbClr val="FFFFFF"/>
                </a:solidFill>
                <a:effectLst/>
                <a:uLnTx/>
                <a:uFillTx/>
                <a:latin typeface="TEXT" charset="0"/>
                <a:ea typeface="ＭＳ Ｐゴシック" charset="0"/>
              </a:rPr>
              <a:t>S </a:t>
            </a:r>
            <a:br>
              <a:rPr kumimoji="0" lang="en-US" altLang="ja-JP" sz="2400" b="1" i="0" u="none" strike="noStrike" kern="1200" cap="none" spc="0" normalizeH="0" baseline="0" noProof="0" dirty="0">
                <a:ln>
                  <a:noFill/>
                </a:ln>
                <a:solidFill>
                  <a:srgbClr val="FFFFFF"/>
                </a:solidFill>
                <a:effectLst/>
                <a:uLnTx/>
                <a:uFillTx/>
                <a:latin typeface="TEXT" charset="0"/>
                <a:ea typeface="ＭＳ Ｐゴシック" charset="0"/>
              </a:rPr>
            </a:br>
            <a:r>
              <a:rPr kumimoji="0" lang="en-US" altLang="ja-JP" sz="2400" b="1" i="0" u="none" strike="noStrike" kern="1200" cap="none" spc="0" normalizeH="0" baseline="0" noProof="0" dirty="0">
                <a:ln>
                  <a:noFill/>
                </a:ln>
                <a:solidFill>
                  <a:srgbClr val="FFFFFF"/>
                </a:solidFill>
                <a:effectLst/>
                <a:uLnTx/>
                <a:uFillTx/>
                <a:latin typeface="TEXT" charset="0"/>
                <a:ea typeface="ＭＳ Ｐゴシック" charset="0"/>
              </a:rPr>
              <a:t>RESURRECTION</a:t>
            </a:r>
            <a:br>
              <a:rPr kumimoji="0" lang="en-US" altLang="ja-JP" sz="2400" b="1" i="0" u="none" strike="noStrike" kern="1200" cap="none" spc="0" normalizeH="0" baseline="0" noProof="0" dirty="0">
                <a:ln>
                  <a:noFill/>
                </a:ln>
                <a:solidFill>
                  <a:srgbClr val="FFFFFF"/>
                </a:solidFill>
                <a:effectLst/>
                <a:uLnTx/>
                <a:uFillTx/>
                <a:latin typeface="TEXT" charset="0"/>
                <a:ea typeface="ＭＳ Ｐゴシック" charset="0"/>
              </a:rPr>
            </a:br>
            <a:r>
              <a:rPr kumimoji="0" lang="en-US" altLang="ja-JP" sz="2400" b="1" i="0" u="none" strike="noStrike" kern="1200" cap="none" spc="0" normalizeH="0" baseline="0" noProof="0" dirty="0">
                <a:ln>
                  <a:noFill/>
                </a:ln>
                <a:solidFill>
                  <a:srgbClr val="FFFFFF"/>
                </a:solidFill>
                <a:effectLst/>
                <a:uLnTx/>
                <a:uFillTx/>
                <a:latin typeface="TEXT" charset="0"/>
                <a:ea typeface="ＭＳ Ｐゴシック" charset="0"/>
              </a:rPr>
              <a:t>20:1-31</a:t>
            </a:r>
            <a:endParaRPr kumimoji="0" lang="en-US" sz="2400" b="1" i="0" u="none" strike="noStrike" kern="1200" cap="none" spc="0" normalizeH="0" baseline="0" noProof="0" dirty="0">
              <a:ln>
                <a:noFill/>
              </a:ln>
              <a:solidFill>
                <a:srgbClr val="FFFFFF"/>
              </a:solidFill>
              <a:effectLst/>
              <a:uLnTx/>
              <a:uFillTx/>
              <a:latin typeface="TEXT" charset="0"/>
              <a:ea typeface="ＭＳ Ｐゴシック" charset="0"/>
            </a:endParaRPr>
          </a:p>
        </p:txBody>
      </p:sp>
      <p:sp>
        <p:nvSpPr>
          <p:cNvPr id="18" name="Diamond 17"/>
          <p:cNvSpPr>
            <a:spLocks noChangeArrowheads="1"/>
          </p:cNvSpPr>
          <p:nvPr/>
        </p:nvSpPr>
        <p:spPr bwMode="auto">
          <a:xfrm>
            <a:off x="5791200" y="44196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FISH</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CATCH</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21:1-3</a:t>
            </a:r>
          </a:p>
        </p:txBody>
      </p:sp>
    </p:spTree>
    <p:extLst>
      <p:ext uri="{BB962C8B-B14F-4D97-AF65-F5344CB8AC3E}">
        <p14:creationId xmlns:p14="http://schemas.microsoft.com/office/powerpoint/2010/main" val="34746445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19"/>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P spid="17" grpId="0" animBg="1"/>
      <p:bldP spid="18"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420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"Jesus did many other miraculous signs in the presence of his disciples, which are not recorded in this book.  But these are written </a:t>
            </a:r>
            <a:r>
              <a:rPr kumimoji="0" lang="en-US" altLang="zh-CN" sz="3600" b="1" i="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pitchFamily="-108" charset="-128"/>
                <a:cs typeface="Arial" charset="0"/>
              </a:rPr>
              <a:t>that you may believe </a:t>
            </a: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that Jesus is the Christ, the Son of God, and that by believing you may have life in his name" (20:30-31).</a:t>
            </a:r>
            <a:endParaRPr kumimoji="0" lang="en-US" sz="36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
        <p:nvSpPr>
          <p:cNvPr id="7" name="Text Box 24"/>
          <p:cNvSpPr txBox="1">
            <a:spLocks noChangeArrowheads="1"/>
          </p:cNvSpPr>
          <p:nvPr/>
        </p:nvSpPr>
        <p:spPr bwMode="auto">
          <a:xfrm>
            <a:off x="8472443" y="65366"/>
            <a:ext cx="697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charset="0"/>
                <a:ea typeface="ＭＳ Ｐゴシック" charset="0"/>
                <a:cs typeface="Arial" charset="0"/>
              </a:rPr>
              <a:t>107</a:t>
            </a:r>
          </a:p>
        </p:txBody>
      </p:sp>
    </p:spTree>
    <p:extLst>
      <p:ext uri="{BB962C8B-B14F-4D97-AF65-F5344CB8AC3E}">
        <p14:creationId xmlns:p14="http://schemas.microsoft.com/office/powerpoint/2010/main" val="1114334887"/>
      </p:ext>
    </p:extLst>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A5BAA9C-C3BA-314F-8252-E480AC5E5C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9306"/>
            <a:ext cx="9159090" cy="567055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3142" y="5877272"/>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Key Word for John</a:t>
            </a:r>
          </a:p>
        </p:txBody>
      </p:sp>
    </p:spTree>
    <p:extLst>
      <p:ext uri="{BB962C8B-B14F-4D97-AF65-F5344CB8AC3E}">
        <p14:creationId xmlns:p14="http://schemas.microsoft.com/office/powerpoint/2010/main" val="148344006"/>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dirty="0"/>
              <a:t>Deity Made Man </a:t>
            </a:r>
            <a:br>
              <a:rPr lang="en-US" b="1" dirty="0"/>
            </a:br>
            <a:r>
              <a:rPr lang="en-US" b="1" dirty="0"/>
              <a:t>for Eternal Life</a:t>
            </a:r>
            <a:endParaRPr lang="en-SG" dirty="0"/>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39132743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1097"/>
          <p:cNvSpPr>
            <a:spLocks noChangeArrowheads="1"/>
          </p:cNvSpPr>
          <p:nvPr/>
        </p:nvSpPr>
        <p:spPr bwMode="auto">
          <a:xfrm>
            <a:off x="0" y="0"/>
            <a:ext cx="9144000" cy="6858000"/>
          </a:xfrm>
          <a:prstGeom prst="rect">
            <a:avLst/>
          </a:prstGeom>
          <a:solidFill>
            <a:srgbClr val="00007D"/>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aphicFrame>
        <p:nvGraphicFramePr>
          <p:cNvPr id="140374" name="Group 1110"/>
          <p:cNvGraphicFramePr>
            <a:graphicFrameLocks noGrp="1"/>
          </p:cNvGraphicFramePr>
          <p:nvPr/>
        </p:nvGraphicFramePr>
        <p:xfrm>
          <a:off x="0" y="685801"/>
          <a:ext cx="9144000" cy="613899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gridCol w="1295400">
                  <a:extLst>
                    <a:ext uri="{9D8B030D-6E8A-4147-A177-3AD203B41FA5}">
                      <a16:colId xmlns:a16="http://schemas.microsoft.com/office/drawing/2014/main" val="20005"/>
                    </a:ext>
                  </a:extLst>
                </a:gridCol>
              </a:tblGrid>
              <a:tr h="521725">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ＭＳ Ｐゴシック" charset="0"/>
                        </a:rPr>
                        <a:t>Deity Made Man for Eternal Life</a:t>
                      </a:r>
                      <a:endParaRPr kumimoji="0" lang="en-US" sz="20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ＭＳ Ｐゴシック" charset="0"/>
                      </a:endParaRPr>
                    </a:p>
                  </a:txBody>
                  <a:tcPr marT="45709" marB="45709"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2699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Deity</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Revelation </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D5"/>
                          </a:solidFill>
                          <a:effectLst/>
                          <a:latin typeface="Arial" charset="0"/>
                          <a:ea typeface="ＭＳ Ｐゴシック" charset="0"/>
                          <a:cs typeface="Times" charset="0"/>
                        </a:rPr>
                        <a:t>Preparation </a:t>
                      </a:r>
                      <a:endParaRPr kumimoji="0" lang="en-US" sz="1800" b="0" i="0" u="none" strike="noStrike" cap="none" normalizeH="0" baseline="0" dirty="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00"/>
                          </a:solidFill>
                          <a:effectLst/>
                          <a:latin typeface="Arial" charset="0"/>
                          <a:ea typeface="ＭＳ Ｐゴシック" charset="0"/>
                          <a:cs typeface="Times" charset="0"/>
                        </a:rPr>
                        <a:t>of the</a:t>
                      </a:r>
                      <a:endParaRPr kumimoji="0" lang="en-US" sz="1800" b="0" i="0" u="none" strike="noStrike" cap="none" normalizeH="0" baseline="0" dirty="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00"/>
                          </a:solidFill>
                          <a:effectLst/>
                          <a:latin typeface="Arial" charset="0"/>
                          <a:ea typeface="ＭＳ Ｐゴシック" charset="0"/>
                          <a:cs typeface="Times" charset="0"/>
                        </a:rPr>
                        <a:t>Son</a:t>
                      </a:r>
                      <a:r>
                        <a:rPr kumimoji="0" lang="fr-FR" altLang="ja-JP" sz="1700" b="1" i="0" u="none" strike="noStrike" cap="none" normalizeH="0" baseline="0" dirty="0">
                          <a:ln>
                            <a:noFill/>
                          </a:ln>
                          <a:solidFill>
                            <a:srgbClr val="000000"/>
                          </a:solidFill>
                          <a:effectLst/>
                          <a:latin typeface="Arial" charset="0"/>
                          <a:ea typeface="ＭＳ Ｐゴシック" charset="0"/>
                          <a:cs typeface="Times" charset="0"/>
                        </a:rPr>
                        <a:t>'</a:t>
                      </a:r>
                      <a:r>
                        <a:rPr kumimoji="0" lang="en-US" altLang="ja-JP" sz="1700" b="1" i="0" u="none" strike="noStrike" cap="none" normalizeH="0" baseline="0" dirty="0">
                          <a:ln>
                            <a:noFill/>
                          </a:ln>
                          <a:solidFill>
                            <a:srgbClr val="000000"/>
                          </a:solidFill>
                          <a:effectLst/>
                          <a:latin typeface="Arial" charset="0"/>
                          <a:ea typeface="ＭＳ Ｐゴシック" charset="0"/>
                          <a:cs typeface="Times" charset="0"/>
                        </a:rPr>
                        <a:t>s Disciples</a:t>
                      </a:r>
                      <a:endParaRPr kumimoji="0" lang="en-US" sz="1800" b="0" i="0" u="none" strike="noStrike" cap="none" normalizeH="0" baseline="0" dirty="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Passion &amp; Resurrection</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Adequacy </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extLst>
                  <a:ext uri="{0D108BD9-81ED-4DB2-BD59-A6C34878D82A}">
                    <a16:rowId xmlns:a16="http://schemas.microsoft.com/office/drawing/2014/main" val="10001"/>
                  </a:ext>
                </a:extLst>
              </a:tr>
              <a:tr h="45397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1:1-18</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1:19–12:50</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13–17</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18–20</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21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45238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Prologue</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90"/>
                          </a:solidFill>
                          <a:effectLst/>
                          <a:latin typeface="Arial" charset="0"/>
                          <a:ea typeface="ＭＳ Ｐゴシック" charset="0"/>
                          <a:cs typeface="Times" charset="0"/>
                        </a:rPr>
                        <a:t>Public </a:t>
                      </a:r>
                      <a:endParaRPr kumimoji="0" lang="en-US" sz="1800" b="0" i="0" u="none" strike="noStrike" cap="none" normalizeH="0" baseline="0">
                        <a:ln>
                          <a:noFill/>
                        </a:ln>
                        <a:solidFill>
                          <a:srgbClr val="00009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800000"/>
                          </a:solidFill>
                          <a:effectLst/>
                          <a:latin typeface="Arial" charset="0"/>
                          <a:ea typeface="ＭＳ Ｐゴシック" charset="0"/>
                          <a:cs typeface="Times" charset="0"/>
                        </a:rPr>
                        <a:t>Private </a:t>
                      </a:r>
                      <a:endParaRPr kumimoji="0" lang="en-US" sz="1800" b="0" i="0" u="none" strike="noStrike" cap="none" normalizeH="0" baseline="0">
                        <a:ln>
                          <a:noFill/>
                        </a:ln>
                        <a:solidFill>
                          <a:srgbClr val="8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90"/>
                          </a:solidFill>
                          <a:effectLst/>
                          <a:latin typeface="Arial" charset="0"/>
                          <a:ea typeface="ＭＳ Ｐゴシック" charset="0"/>
                          <a:cs typeface="Times" charset="0"/>
                        </a:rPr>
                        <a:t>Public </a:t>
                      </a:r>
                      <a:endParaRPr kumimoji="0" lang="en-US" sz="1800" b="0" i="0" u="none" strike="noStrike" cap="none" normalizeH="0" baseline="0">
                        <a:ln>
                          <a:noFill/>
                        </a:ln>
                        <a:solidFill>
                          <a:srgbClr val="00009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800000"/>
                          </a:solidFill>
                          <a:effectLst/>
                          <a:latin typeface="Arial" charset="0"/>
                          <a:ea typeface="ＭＳ Ｐゴシック" charset="0"/>
                          <a:cs typeface="Times" charset="0"/>
                        </a:rPr>
                        <a:t>Private </a:t>
                      </a:r>
                      <a:endParaRPr kumimoji="0" lang="en-US" sz="1800" b="0" i="0" u="none" strike="noStrike" cap="none" normalizeH="0" baseline="0">
                        <a:ln>
                          <a:noFill/>
                        </a:ln>
                        <a:solidFill>
                          <a:srgbClr val="8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3"/>
                  </a:ext>
                </a:extLst>
              </a:tr>
              <a:tr h="110794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Incarnation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 Signs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Received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1:19–4:54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5 Signs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Rejected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5–12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Upper Room Discourse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(no signs)</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Ultimate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Sign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Last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Sign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110794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Eternity Past</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Fall </a:t>
                      </a:r>
                      <a:r>
                        <a:rPr kumimoji="0" lang="en-US" sz="1400" b="1" i="0" u="none" strike="noStrike" cap="none" normalizeH="0" baseline="0">
                          <a:ln>
                            <a:noFill/>
                          </a:ln>
                          <a:solidFill>
                            <a:srgbClr val="000000"/>
                          </a:solidFill>
                          <a:effectLst/>
                          <a:latin typeface="Arial" charset="0"/>
                          <a:ea typeface="ＭＳ Ｐゴシック" charset="0"/>
                          <a:cs typeface="Times" charset="0"/>
                        </a:rPr>
                        <a:t>AD</a:t>
                      </a:r>
                      <a:r>
                        <a:rPr kumimoji="0" lang="en-US" sz="1700" b="1" i="0" u="none" strike="noStrike" cap="none" normalizeH="0" baseline="0">
                          <a:ln>
                            <a:noFill/>
                          </a:ln>
                          <a:solidFill>
                            <a:srgbClr val="000000"/>
                          </a:solidFill>
                          <a:effectLst/>
                          <a:latin typeface="Arial" charset="0"/>
                          <a:ea typeface="ＭＳ Ｐゴシック" charset="0"/>
                          <a:cs typeface="Times" charset="0"/>
                        </a:rPr>
                        <a:t> 29-</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Monday,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30 March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Thursday,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Friday,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3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Sunday,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5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May,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AD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5"/>
                  </a:ext>
                </a:extLst>
              </a:tr>
              <a:tr h="858738">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900" b="1" i="0" u="none" strike="noStrike" cap="none" normalizeH="0" baseline="0">
                          <a:ln>
                            <a:noFill/>
                          </a:ln>
                          <a:solidFill>
                            <a:srgbClr val="000000"/>
                          </a:solidFill>
                          <a:effectLst/>
                          <a:latin typeface="Arial" charset="0"/>
                          <a:ea typeface="ＭＳ Ｐゴシック" charset="0"/>
                          <a:cs typeface="Times" charset="0"/>
                        </a:rPr>
                        <a:t>Ephesus (</a:t>
                      </a:r>
                      <a:r>
                        <a:rPr kumimoji="0" lang="en-US" sz="1600" b="1" i="0" u="none" strike="noStrike" cap="none" normalizeH="0" baseline="0">
                          <a:ln>
                            <a:noFill/>
                          </a:ln>
                          <a:solidFill>
                            <a:srgbClr val="000000"/>
                          </a:solidFill>
                          <a:effectLst/>
                          <a:latin typeface="Arial" charset="0"/>
                          <a:ea typeface="ＭＳ Ｐゴシック" charset="0"/>
                          <a:cs typeface="Times" charset="0"/>
                        </a:rPr>
                        <a:t>AD</a:t>
                      </a:r>
                      <a:r>
                        <a:rPr kumimoji="0" lang="en-US" sz="1900" b="1" i="0" u="none" strike="noStrike" cap="none" normalizeH="0" baseline="0">
                          <a:ln>
                            <a:noFill/>
                          </a:ln>
                          <a:solidFill>
                            <a:srgbClr val="000000"/>
                          </a:solidFill>
                          <a:effectLst/>
                          <a:latin typeface="Arial" charset="0"/>
                          <a:ea typeface="ＭＳ Ｐゴシック" charset="0"/>
                          <a:cs typeface="Times" charset="0"/>
                        </a:rPr>
                        <a:t> 65-69)</a:t>
                      </a: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309282">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horzOverflow="overflow">
                    <a:lnL>
                      <a:noFill/>
                    </a:lnL>
                    <a:lnR>
                      <a:noFill/>
                    </a:lnR>
                    <a:lnT>
                      <a:noFill/>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bl>
          </a:graphicData>
        </a:graphic>
      </p:graphicFrame>
      <p:sp>
        <p:nvSpPr>
          <p:cNvPr id="449571" name="Rectangle 1079"/>
          <p:cNvSpPr>
            <a:spLocks noGrp="1" noChangeArrowheads="1"/>
          </p:cNvSpPr>
          <p:nvPr>
            <p:ph type="title" idx="4294967295"/>
          </p:nvPr>
        </p:nvSpPr>
        <p:spPr>
          <a:xfrm>
            <a:off x="685800" y="76200"/>
            <a:ext cx="7772400" cy="4572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3200">
                <a:effectLst/>
                <a:latin typeface="Arial" charset="0"/>
                <a:ea typeface="ＭＳ Ｐゴシック" charset="0"/>
                <a:cs typeface="ＭＳ Ｐゴシック" charset="0"/>
              </a:rPr>
              <a:t>Overview of John</a:t>
            </a:r>
            <a:r>
              <a:rPr lang="fr-FR" altLang="ja-JP" sz="3200">
                <a:effectLst/>
                <a:latin typeface="Arial" charset="0"/>
                <a:ea typeface="ＭＳ Ｐゴシック" charset="0"/>
                <a:cs typeface="ＭＳ Ｐゴシック" charset="0"/>
              </a:rPr>
              <a:t>'</a:t>
            </a:r>
            <a:r>
              <a:rPr lang="en-US" altLang="ja-JP" sz="3200">
                <a:effectLst/>
                <a:latin typeface="Arial" charset="0"/>
                <a:ea typeface="ＭＳ Ｐゴシック" charset="0"/>
                <a:cs typeface="ＭＳ Ｐゴシック" charset="0"/>
              </a:rPr>
              <a:t>s Gospel</a:t>
            </a:r>
            <a:endParaRPr lang="en-US" sz="5400">
              <a:effectLst/>
              <a:latin typeface="Arial" charset="0"/>
              <a:ea typeface="ＭＳ Ｐゴシック" charset="0"/>
              <a:cs typeface="ＭＳ Ｐゴシック" charset="0"/>
            </a:endParaRPr>
          </a:p>
        </p:txBody>
      </p:sp>
      <p:sp>
        <p:nvSpPr>
          <p:cNvPr id="449572" name="Text Box 3"/>
          <p:cNvSpPr txBox="1">
            <a:spLocks noChangeArrowheads="1"/>
          </p:cNvSpPr>
          <p:nvPr/>
        </p:nvSpPr>
        <p:spPr bwMode="auto">
          <a:xfrm>
            <a:off x="8426483" y="76223"/>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107</a:t>
            </a:r>
          </a:p>
        </p:txBody>
      </p:sp>
    </p:spTree>
    <p:extLst>
      <p:ext uri="{BB962C8B-B14F-4D97-AF65-F5344CB8AC3E}">
        <p14:creationId xmlns:p14="http://schemas.microsoft.com/office/powerpoint/2010/main" val="3281356665"/>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41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474114" name="Rectangle 2"/>
          <p:cNvSpPr>
            <a:spLocks noChangeArrowheads="1"/>
          </p:cNvSpPr>
          <p:nvPr/>
        </p:nvSpPr>
        <p:spPr bwMode="auto">
          <a:xfrm>
            <a:off x="154027" y="6554823"/>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474115"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61" tIns="40830" rIns="81661" bIns="4083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474116" name="AutoShape 4"/>
          <p:cNvSpPr>
            <a:spLocks noChangeArrowheads="1"/>
          </p:cNvSpPr>
          <p:nvPr/>
        </p:nvSpPr>
        <p:spPr bwMode="auto">
          <a:xfrm>
            <a:off x="4725990" y="88906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474117" name="AutoShape 5"/>
          <p:cNvSpPr>
            <a:spLocks noChangeArrowheads="1"/>
          </p:cNvSpPr>
          <p:nvPr/>
        </p:nvSpPr>
        <p:spPr bwMode="auto">
          <a:xfrm>
            <a:off x="1339911" y="3565586"/>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474118" name="AutoShape 7"/>
          <p:cNvSpPr>
            <a:spLocks noChangeArrowheads="1"/>
          </p:cNvSpPr>
          <p:nvPr/>
        </p:nvSpPr>
        <p:spPr bwMode="auto">
          <a:xfrm>
            <a:off x="1338263" y="88271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474119" name="Rectangle 8"/>
          <p:cNvSpPr>
            <a:spLocks noChangeArrowheads="1"/>
          </p:cNvSpPr>
          <p:nvPr/>
        </p:nvSpPr>
        <p:spPr bwMode="auto">
          <a:xfrm>
            <a:off x="4814890" y="946150"/>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600" b="1" i="0" u="none" strike="noStrike" kern="1200" cap="none" spc="0" normalizeH="0" baseline="0" noProof="0">
                <a:ln>
                  <a:noFill/>
                </a:ln>
                <a:solidFill>
                  <a:srgbClr val="0066FF"/>
                </a:solidFill>
                <a:effectLst/>
                <a:uLnTx/>
                <a:uFillTx/>
                <a:latin typeface="Helvetica" charset="0"/>
                <a:ea typeface="MS Gothic" charset="0"/>
                <a:cs typeface="MS Gothic" charset="0"/>
              </a:rPr>
              <a:t>2</a:t>
            </a:r>
          </a:p>
        </p:txBody>
      </p:sp>
      <p:sp>
        <p:nvSpPr>
          <p:cNvPr id="474120" name="Rectangle 9"/>
          <p:cNvSpPr>
            <a:spLocks noChangeArrowheads="1"/>
          </p:cNvSpPr>
          <p:nvPr/>
        </p:nvSpPr>
        <p:spPr bwMode="auto">
          <a:xfrm>
            <a:off x="1427163" y="3638550"/>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600" b="1" i="0" u="none" strike="noStrike" kern="1200" cap="none" spc="0" normalizeH="0" baseline="0" noProof="0">
                <a:ln>
                  <a:noFill/>
                </a:ln>
                <a:solidFill>
                  <a:srgbClr val="0066FF"/>
                </a:solidFill>
                <a:effectLst/>
                <a:uLnTx/>
                <a:uFillTx/>
                <a:latin typeface="Helvetica" charset="0"/>
                <a:ea typeface="MS Gothic" charset="0"/>
                <a:cs typeface="MS Gothic" charset="0"/>
              </a:rPr>
              <a:t>3</a:t>
            </a:r>
          </a:p>
        </p:txBody>
      </p:sp>
      <p:sp>
        <p:nvSpPr>
          <p:cNvPr id="474121" name="Rectangle 11"/>
          <p:cNvSpPr>
            <a:spLocks noChangeArrowheads="1"/>
          </p:cNvSpPr>
          <p:nvPr/>
        </p:nvSpPr>
        <p:spPr bwMode="auto">
          <a:xfrm>
            <a:off x="1412880" y="962025"/>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600" b="1" i="0" u="none" strike="noStrike" kern="1200" cap="none" spc="0" normalizeH="0" baseline="0" noProof="0">
                <a:ln>
                  <a:noFill/>
                </a:ln>
                <a:solidFill>
                  <a:srgbClr val="0066FF"/>
                </a:solidFill>
                <a:effectLst/>
                <a:uLnTx/>
                <a:uFillTx/>
                <a:latin typeface="Helvetica" charset="0"/>
                <a:ea typeface="MS Gothic" charset="0"/>
                <a:cs typeface="MS Gothic" charset="0"/>
              </a:rPr>
              <a:t>1</a:t>
            </a:r>
          </a:p>
        </p:txBody>
      </p:sp>
      <p:grpSp>
        <p:nvGrpSpPr>
          <p:cNvPr id="474122" name="Group 12"/>
          <p:cNvGrpSpPr>
            <a:grpSpLocks/>
          </p:cNvGrpSpPr>
          <p:nvPr/>
        </p:nvGrpSpPr>
        <p:grpSpPr bwMode="auto">
          <a:xfrm>
            <a:off x="1652588" y="1647860"/>
            <a:ext cx="890587" cy="1378385"/>
            <a:chOff x="1145" y="1176"/>
            <a:chExt cx="617" cy="985"/>
          </a:xfrm>
        </p:grpSpPr>
        <p:sp>
          <p:nvSpPr>
            <p:cNvPr id="474148" name="Rectangle 13"/>
            <p:cNvSpPr>
              <a:spLocks noChangeArrowheads="1"/>
            </p:cNvSpPr>
            <p:nvPr/>
          </p:nvSpPr>
          <p:spPr bwMode="auto">
            <a:xfrm>
              <a:off x="1145" y="1176"/>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TO:</a:t>
              </a:r>
            </a:p>
          </p:txBody>
        </p:sp>
        <p:sp>
          <p:nvSpPr>
            <p:cNvPr id="474149" name="Rectangle 14"/>
            <p:cNvSpPr>
              <a:spLocks noChangeArrowheads="1"/>
            </p:cNvSpPr>
            <p:nvPr/>
          </p:nvSpPr>
          <p:spPr bwMode="auto">
            <a:xfrm>
              <a:off x="1145" y="1530"/>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AS:</a:t>
              </a:r>
            </a:p>
          </p:txBody>
        </p:sp>
        <p:sp>
          <p:nvSpPr>
            <p:cNvPr id="474150" name="Rectangle 15"/>
            <p:cNvSpPr>
              <a:spLocks noChangeArrowheads="1"/>
            </p:cNvSpPr>
            <p:nvPr/>
          </p:nvSpPr>
          <p:spPr bwMode="auto">
            <a:xfrm>
              <a:off x="1145" y="1834"/>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35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WHAT</a:t>
              </a:r>
            </a:p>
            <a:p>
              <a:pPr marL="0" marR="0" lvl="0" indent="0" algn="l" defTabSz="914400" rtl="0" eaLnBrk="1" fontAlgn="base" latinLnBrk="0" hangingPunct="1">
                <a:lnSpc>
                  <a:spcPct val="35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HE:</a:t>
              </a:r>
            </a:p>
          </p:txBody>
        </p:sp>
      </p:grpSp>
      <p:grpSp>
        <p:nvGrpSpPr>
          <p:cNvPr id="474123" name="Group 16"/>
          <p:cNvGrpSpPr>
            <a:grpSpLocks/>
          </p:cNvGrpSpPr>
          <p:nvPr/>
        </p:nvGrpSpPr>
        <p:grpSpPr bwMode="auto">
          <a:xfrm>
            <a:off x="5070475" y="1658975"/>
            <a:ext cx="890588" cy="1378385"/>
            <a:chOff x="3513" y="1184"/>
            <a:chExt cx="617" cy="985"/>
          </a:xfrm>
        </p:grpSpPr>
        <p:sp>
          <p:nvSpPr>
            <p:cNvPr id="474145" name="Rectangle 17"/>
            <p:cNvSpPr>
              <a:spLocks noChangeArrowheads="1"/>
            </p:cNvSpPr>
            <p:nvPr/>
          </p:nvSpPr>
          <p:spPr bwMode="auto">
            <a:xfrm>
              <a:off x="3513" y="1184"/>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TO:</a:t>
              </a:r>
            </a:p>
          </p:txBody>
        </p:sp>
        <p:sp>
          <p:nvSpPr>
            <p:cNvPr id="474146" name="Rectangle 18"/>
            <p:cNvSpPr>
              <a:spLocks noChangeArrowheads="1"/>
            </p:cNvSpPr>
            <p:nvPr/>
          </p:nvSpPr>
          <p:spPr bwMode="auto">
            <a:xfrm>
              <a:off x="3513" y="153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AS:</a:t>
              </a:r>
            </a:p>
          </p:txBody>
        </p:sp>
        <p:sp>
          <p:nvSpPr>
            <p:cNvPr id="474147" name="Rectangle 19"/>
            <p:cNvSpPr>
              <a:spLocks noChangeArrowheads="1"/>
            </p:cNvSpPr>
            <p:nvPr/>
          </p:nvSpPr>
          <p:spPr bwMode="auto">
            <a:xfrm>
              <a:off x="3513" y="1842"/>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35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WHAT</a:t>
              </a:r>
            </a:p>
            <a:p>
              <a:pPr marL="0" marR="0" lvl="0" indent="0" algn="l" defTabSz="914400" rtl="0" eaLnBrk="1" fontAlgn="base" latinLnBrk="0" hangingPunct="1">
                <a:lnSpc>
                  <a:spcPct val="35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HE:</a:t>
              </a:r>
            </a:p>
          </p:txBody>
        </p:sp>
      </p:grpSp>
      <p:grpSp>
        <p:nvGrpSpPr>
          <p:cNvPr id="474124" name="Group 20"/>
          <p:cNvGrpSpPr>
            <a:grpSpLocks/>
          </p:cNvGrpSpPr>
          <p:nvPr/>
        </p:nvGrpSpPr>
        <p:grpSpPr bwMode="auto">
          <a:xfrm>
            <a:off x="1674817" y="4325998"/>
            <a:ext cx="890587" cy="1378385"/>
            <a:chOff x="1161" y="3088"/>
            <a:chExt cx="617" cy="985"/>
          </a:xfrm>
        </p:grpSpPr>
        <p:sp>
          <p:nvSpPr>
            <p:cNvPr id="474142" name="Rectangle 21"/>
            <p:cNvSpPr>
              <a:spLocks noChangeArrowheads="1"/>
            </p:cNvSpPr>
            <p:nvPr/>
          </p:nvSpPr>
          <p:spPr bwMode="auto">
            <a:xfrm>
              <a:off x="1161" y="308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TO:</a:t>
              </a:r>
            </a:p>
          </p:txBody>
        </p:sp>
        <p:sp>
          <p:nvSpPr>
            <p:cNvPr id="474143" name="Rectangle 22"/>
            <p:cNvSpPr>
              <a:spLocks noChangeArrowheads="1"/>
            </p:cNvSpPr>
            <p:nvPr/>
          </p:nvSpPr>
          <p:spPr bwMode="auto">
            <a:xfrm>
              <a:off x="1161"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AS:</a:t>
              </a:r>
            </a:p>
          </p:txBody>
        </p:sp>
        <p:sp>
          <p:nvSpPr>
            <p:cNvPr id="474144" name="Rectangle 23"/>
            <p:cNvSpPr>
              <a:spLocks noChangeArrowheads="1"/>
            </p:cNvSpPr>
            <p:nvPr/>
          </p:nvSpPr>
          <p:spPr bwMode="auto">
            <a:xfrm>
              <a:off x="1161" y="3746"/>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35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WHAT</a:t>
              </a:r>
            </a:p>
            <a:p>
              <a:pPr marL="0" marR="0" lvl="0" indent="0" algn="l" defTabSz="914400" rtl="0" eaLnBrk="1" fontAlgn="base" latinLnBrk="0" hangingPunct="1">
                <a:lnSpc>
                  <a:spcPct val="35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HE:</a:t>
              </a:r>
            </a:p>
          </p:txBody>
        </p:sp>
      </p:grpSp>
      <p:sp>
        <p:nvSpPr>
          <p:cNvPr id="474125" name="Rectangle 28"/>
          <p:cNvSpPr>
            <a:spLocks noChangeArrowheads="1"/>
          </p:cNvSpPr>
          <p:nvPr/>
        </p:nvSpPr>
        <p:spPr bwMode="auto">
          <a:xfrm>
            <a:off x="1757363" y="1004889"/>
            <a:ext cx="2355850"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200" b="1" i="0" u="none" strike="noStrike" kern="1200" cap="none" spc="0" normalizeH="0" baseline="0" noProof="0">
                <a:ln>
                  <a:noFill/>
                </a:ln>
                <a:solidFill>
                  <a:srgbClr val="0066FF"/>
                </a:solidFill>
                <a:effectLst/>
                <a:uLnTx/>
                <a:uFillTx/>
                <a:latin typeface="Helvetica" charset="0"/>
                <a:ea typeface="MS Gothic" charset="0"/>
                <a:cs typeface="MS Gothic" charset="0"/>
              </a:rPr>
              <a:t>MATTHEW</a:t>
            </a:r>
          </a:p>
        </p:txBody>
      </p:sp>
      <p:sp>
        <p:nvSpPr>
          <p:cNvPr id="474126" name="Rectangle 29"/>
          <p:cNvSpPr>
            <a:spLocks noChangeArrowheads="1"/>
          </p:cNvSpPr>
          <p:nvPr/>
        </p:nvSpPr>
        <p:spPr bwMode="auto">
          <a:xfrm>
            <a:off x="5588028" y="1025525"/>
            <a:ext cx="2036763"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200" b="1" i="0" u="none" strike="noStrike" kern="1200" cap="none" spc="0" normalizeH="0" baseline="0" noProof="0">
                <a:ln>
                  <a:noFill/>
                </a:ln>
                <a:solidFill>
                  <a:srgbClr val="0066FF"/>
                </a:solidFill>
                <a:effectLst/>
                <a:uLnTx/>
                <a:uFillTx/>
                <a:latin typeface="Helvetica" charset="0"/>
                <a:ea typeface="MS Gothic" charset="0"/>
                <a:cs typeface="MS Gothic" charset="0"/>
              </a:rPr>
              <a:t>MARK</a:t>
            </a:r>
          </a:p>
        </p:txBody>
      </p:sp>
      <p:sp>
        <p:nvSpPr>
          <p:cNvPr id="474127" name="Rectangle 30"/>
          <p:cNvSpPr>
            <a:spLocks noChangeArrowheads="1"/>
          </p:cNvSpPr>
          <p:nvPr/>
        </p:nvSpPr>
        <p:spPr bwMode="auto">
          <a:xfrm>
            <a:off x="2149503" y="3692525"/>
            <a:ext cx="2035175"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200" b="1" i="0" u="none" strike="noStrike" kern="1200" cap="none" spc="0" normalizeH="0" baseline="0" noProof="0">
                <a:ln>
                  <a:noFill/>
                </a:ln>
                <a:solidFill>
                  <a:srgbClr val="0066FF"/>
                </a:solidFill>
                <a:effectLst/>
                <a:uLnTx/>
                <a:uFillTx/>
                <a:latin typeface="Helvetica" charset="0"/>
                <a:ea typeface="MS Gothic" charset="0"/>
                <a:cs typeface="MS Gothic" charset="0"/>
              </a:rPr>
              <a:t>LUKE</a:t>
            </a:r>
          </a:p>
        </p:txBody>
      </p:sp>
      <p:sp>
        <p:nvSpPr>
          <p:cNvPr id="474128" name="Rectangle 32"/>
          <p:cNvSpPr>
            <a:spLocks noChangeArrowheads="1"/>
          </p:cNvSpPr>
          <p:nvPr/>
        </p:nvSpPr>
        <p:spPr bwMode="auto">
          <a:xfrm>
            <a:off x="2159001" y="1560514"/>
            <a:ext cx="1766888"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   JEWS</a:t>
            </a:r>
          </a:p>
        </p:txBody>
      </p:sp>
      <p:sp>
        <p:nvSpPr>
          <p:cNvPr id="474129" name="Rectangle 33"/>
          <p:cNvSpPr>
            <a:spLocks noChangeArrowheads="1"/>
          </p:cNvSpPr>
          <p:nvPr/>
        </p:nvSpPr>
        <p:spPr bwMode="auto">
          <a:xfrm>
            <a:off x="5899151" y="1570038"/>
            <a:ext cx="1766888"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ROMANS</a:t>
            </a:r>
          </a:p>
        </p:txBody>
      </p:sp>
      <p:sp>
        <p:nvSpPr>
          <p:cNvPr id="474130" name="Rectangle 34"/>
          <p:cNvSpPr>
            <a:spLocks noChangeArrowheads="1"/>
          </p:cNvSpPr>
          <p:nvPr/>
        </p:nvSpPr>
        <p:spPr bwMode="auto">
          <a:xfrm>
            <a:off x="2462247" y="4237039"/>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GREEKS</a:t>
            </a:r>
          </a:p>
        </p:txBody>
      </p:sp>
      <p:sp>
        <p:nvSpPr>
          <p:cNvPr id="474131" name="Rectangle 36"/>
          <p:cNvSpPr>
            <a:spLocks noChangeArrowheads="1"/>
          </p:cNvSpPr>
          <p:nvPr/>
        </p:nvSpPr>
        <p:spPr bwMode="auto">
          <a:xfrm>
            <a:off x="2424147" y="2070101"/>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KING</a:t>
            </a:r>
          </a:p>
        </p:txBody>
      </p:sp>
      <p:sp>
        <p:nvSpPr>
          <p:cNvPr id="474132" name="Rectangle 37"/>
          <p:cNvSpPr>
            <a:spLocks noChangeArrowheads="1"/>
          </p:cNvSpPr>
          <p:nvPr/>
        </p:nvSpPr>
        <p:spPr bwMode="auto">
          <a:xfrm>
            <a:off x="5881727" y="2065338"/>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SERVANT</a:t>
            </a:r>
          </a:p>
        </p:txBody>
      </p:sp>
      <p:sp>
        <p:nvSpPr>
          <p:cNvPr id="474133" name="Rectangle 38"/>
          <p:cNvSpPr>
            <a:spLocks noChangeArrowheads="1"/>
          </p:cNvSpPr>
          <p:nvPr/>
        </p:nvSpPr>
        <p:spPr bwMode="auto">
          <a:xfrm>
            <a:off x="2440027" y="4735517"/>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GOD/MAN</a:t>
            </a:r>
          </a:p>
        </p:txBody>
      </p:sp>
      <p:sp>
        <p:nvSpPr>
          <p:cNvPr id="474134" name="Rectangle 40"/>
          <p:cNvSpPr>
            <a:spLocks noChangeArrowheads="1"/>
          </p:cNvSpPr>
          <p:nvPr/>
        </p:nvSpPr>
        <p:spPr bwMode="auto">
          <a:xfrm>
            <a:off x="2427327" y="2574925"/>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SAID</a:t>
            </a:r>
          </a:p>
        </p:txBody>
      </p:sp>
      <p:sp>
        <p:nvSpPr>
          <p:cNvPr id="474135" name="Rectangle 41"/>
          <p:cNvSpPr>
            <a:spLocks noChangeArrowheads="1"/>
          </p:cNvSpPr>
          <p:nvPr/>
        </p:nvSpPr>
        <p:spPr bwMode="auto">
          <a:xfrm>
            <a:off x="5905534" y="2584451"/>
            <a:ext cx="1154113"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DID</a:t>
            </a:r>
          </a:p>
        </p:txBody>
      </p:sp>
      <p:sp>
        <p:nvSpPr>
          <p:cNvPr id="474136" name="Rectangle 43"/>
          <p:cNvSpPr>
            <a:spLocks noChangeArrowheads="1"/>
          </p:cNvSpPr>
          <p:nvPr/>
        </p:nvSpPr>
        <p:spPr bwMode="auto">
          <a:xfrm>
            <a:off x="2440049" y="5251450"/>
            <a:ext cx="1247775"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FELT</a:t>
            </a:r>
          </a:p>
        </p:txBody>
      </p:sp>
      <p:sp>
        <p:nvSpPr>
          <p:cNvPr id="474137" name="Text Box 45"/>
          <p:cNvSpPr txBox="1">
            <a:spLocks noChangeArrowheads="1"/>
          </p:cNvSpPr>
          <p:nvPr/>
        </p:nvSpPr>
        <p:spPr bwMode="auto">
          <a:xfrm>
            <a:off x="8781073" y="4263"/>
            <a:ext cx="162318" cy="361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124"/>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uLnTx/>
                <a:uFillTx/>
                <a:latin typeface="Comic Sans MS" charset="0"/>
                <a:ea typeface="MS Gothic" charset="0"/>
                <a:cs typeface="MS Gothic" charset="0"/>
              </a:rPr>
              <a:t> </a:t>
            </a:r>
          </a:p>
        </p:txBody>
      </p:sp>
      <p:sp>
        <p:nvSpPr>
          <p:cNvPr id="474138" name="AutoShape 6"/>
          <p:cNvSpPr>
            <a:spLocks noChangeArrowheads="1"/>
          </p:cNvSpPr>
          <p:nvPr/>
        </p:nvSpPr>
        <p:spPr bwMode="auto">
          <a:xfrm>
            <a:off x="1143000" y="762028"/>
            <a:ext cx="6584950" cy="5268913"/>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41" name="TextBox 40"/>
          <p:cNvSpPr txBox="1"/>
          <p:nvPr/>
        </p:nvSpPr>
        <p:spPr>
          <a:xfrm>
            <a:off x="8388441" y="27"/>
            <a:ext cx="680293" cy="830550"/>
          </a:xfrm>
          <a:prstGeom prst="rect">
            <a:avLst/>
          </a:prstGeom>
          <a:solidFill>
            <a:schemeClr val="tx1"/>
          </a:solidFill>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MS Gothic" charset="0"/>
              </a:rPr>
              <a:t>111</a:t>
            </a:r>
            <a:b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MS Gothic"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MS Gothic" charset="0"/>
              </a:rPr>
              <a:t>113</a:t>
            </a:r>
          </a:p>
        </p:txBody>
      </p:sp>
      <p:sp>
        <p:nvSpPr>
          <p:cNvPr id="50" name="Title 49"/>
          <p:cNvSpPr>
            <a:spLocks noGrp="1"/>
          </p:cNvSpPr>
          <p:nvPr>
            <p:ph type="title" idx="4294967295"/>
          </p:nvPr>
        </p:nvSpPr>
        <p:spPr>
          <a:xfrm>
            <a:off x="381000" y="836712"/>
            <a:ext cx="8153400" cy="609600"/>
          </a:xfrm>
          <a:prstGeom prst="rect">
            <a:avLst/>
          </a:prstGeom>
        </p:spPr>
        <p:txBody>
          <a:bodyPr lIns="90993" tIns="45499" rIns="90993" bIns="45499"/>
          <a:lstStyle/>
          <a:p>
            <a:pPr>
              <a:defRPr/>
            </a:pPr>
            <a:r>
              <a:rPr lang="en-US" altLang="ja-JP" sz="2900" b="1" dirty="0">
                <a:solidFill>
                  <a:srgbClr val="FAFD00"/>
                </a:solidFill>
                <a:effectLst>
                  <a:outerShdw blurRad="38100" dist="38100" dir="2700000" algn="tl">
                    <a:srgbClr val="000000">
                      <a:alpha val="43137"/>
                    </a:srgbClr>
                  </a:outerShdw>
                </a:effectLst>
                <a:latin typeface="Comic Sans MS" charset="0"/>
                <a:cs typeface="MS Gothic" charset="0"/>
              </a:rPr>
              <a:t>12 "I AM" STATEMENTS IN JOHN</a:t>
            </a:r>
            <a:endParaRPr lang="en-US" dirty="0">
              <a:effectLst>
                <a:outerShdw blurRad="38100" dist="38100" dir="2700000" algn="tl">
                  <a:srgbClr val="000000">
                    <a:alpha val="43137"/>
                  </a:srgbClr>
                </a:outerShdw>
              </a:effectLst>
              <a:latin typeface="Times New Roman" charset="0"/>
              <a:cs typeface="MS Gothic" charset="0"/>
            </a:endParaRPr>
          </a:p>
        </p:txBody>
      </p:sp>
      <p:sp>
        <p:nvSpPr>
          <p:cNvPr id="223243" name="Rectangle 10"/>
          <p:cNvSpPr>
            <a:spLocks noChangeArrowheads="1"/>
          </p:cNvSpPr>
          <p:nvPr/>
        </p:nvSpPr>
        <p:spPr bwMode="auto">
          <a:xfrm>
            <a:off x="1066800" y="1449487"/>
            <a:ext cx="7467600" cy="4512222"/>
          </a:xfrm>
          <a:prstGeom prst="rect">
            <a:avLst/>
          </a:prstGeom>
          <a:noFill/>
          <a:ln w="9525">
            <a:noFill/>
            <a:round/>
            <a:headEnd/>
            <a:tailEnd/>
          </a:ln>
        </p:spPr>
        <p:txBody>
          <a:bodyPr lIns="80696" tIns="39541" rIns="80696" bIns="39541">
            <a:spAutoFit/>
          </a:bodyPr>
          <a:lstStyle/>
          <a:p>
            <a:pPr marL="511857" marR="0" lvl="0" indent="-511857" algn="l" defTabSz="914400" rtl="0" eaLnBrk="1" fontAlgn="base" latinLnBrk="0" hangingPunct="1">
              <a:lnSpc>
                <a:spcPct val="100000"/>
              </a:lnSpc>
              <a:spcBef>
                <a:spcPts val="2250"/>
              </a:spcBef>
              <a:spcAft>
                <a:spcPct val="0"/>
              </a:spcAft>
              <a:buClr>
                <a:srgbClr val="FAFD00"/>
              </a:buClr>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 [the Messiah]</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(4:26)</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Don</a:t>
            </a:r>
            <a:r>
              <a:rPr kumimoji="0" lang="fr-FR"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t be afraid</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(6:20)</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bread </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of life" (6:35)</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light </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of the world" (8:12)</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Before Abraham</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was, I am" (8:58)</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door </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[of the sheep]" (10:7)</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the good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shepherd</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(10:11, 14)</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resurrection </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and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life</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(11:25)</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a:t>
            </a: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[he]</a:t>
            </a: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Helvetica" charset="0"/>
                <a:ea typeface="ＭＳ Ｐゴシック" charset="0"/>
                <a:cs typeface="MS Gothic" charset="0"/>
              </a:rPr>
              <a:t>” (13:19)</a:t>
            </a:r>
            <a:endPar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endParaRP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way</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truth</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and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life</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(14:6)</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true vine</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(15:1)</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"He said to them, </a:t>
            </a:r>
            <a:r>
              <a:rPr kumimoji="0" lang="fr-FR"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a:t>
            </a:r>
            <a:r>
              <a:rPr kumimoji="0" lang="en-US"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a:t>
            </a: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[he]</a:t>
            </a:r>
            <a:r>
              <a:rPr kumimoji="0" lang="fr-FR"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a:t>
            </a:r>
            <a:r>
              <a:rPr kumimoji="0" lang="en-US"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(18:5, 6, 8)</a:t>
            </a:r>
          </a:p>
        </p:txBody>
      </p:sp>
    </p:spTree>
    <p:extLst>
      <p:ext uri="{BB962C8B-B14F-4D97-AF65-F5344CB8AC3E}">
        <p14:creationId xmlns:p14="http://schemas.microsoft.com/office/powerpoint/2010/main" val="341085905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23243">
                                            <p:txEl>
                                              <p:pRg st="0" end="0"/>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23243">
                                            <p:txEl>
                                              <p:pRg st="1" end="1"/>
                                            </p:txEl>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223243">
                                            <p:txEl>
                                              <p:pRg st="2" end="2"/>
                                            </p:txEl>
                                          </p:spTgt>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223243">
                                            <p:txEl>
                                              <p:pRg st="3" end="3"/>
                                            </p:txEl>
                                          </p:spTgt>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23243">
                                            <p:txEl>
                                              <p:pRg st="4" end="4"/>
                                            </p:txEl>
                                          </p:spTgt>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23243">
                                            <p:txEl>
                                              <p:pRg st="5" end="5"/>
                                            </p:txEl>
                                          </p:spTgt>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223243">
                                            <p:txEl>
                                              <p:pRg st="6" end="6"/>
                                            </p:txEl>
                                          </p:spTgt>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223243">
                                            <p:txEl>
                                              <p:pRg st="7" end="7"/>
                                            </p:txEl>
                                          </p:spTgt>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223243">
                                            <p:txEl>
                                              <p:pRg st="8" end="8"/>
                                            </p:txEl>
                                          </p:spTgt>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223243">
                                            <p:txEl>
                                              <p:pRg st="9" end="9"/>
                                            </p:txEl>
                                          </p:spTgt>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223243">
                                            <p:txEl>
                                              <p:pRg st="10" end="10"/>
                                            </p:txEl>
                                          </p:spTgt>
                                        </p:tgtEl>
                                        <p:attrNameLst>
                                          <p:attrName>style.visibility</p:attrName>
                                        </p:attrNameLst>
                                      </p:cBhvr>
                                      <p:to>
                                        <p:strVal val="visible"/>
                                      </p:to>
                                    </p:set>
                                  </p:childTnLst>
                                </p:cTn>
                              </p:par>
                            </p:childTnLst>
                          </p:cTn>
                        </p:par>
                      </p:childTnLst>
                    </p:cTn>
                  </p:par>
                  <p:par>
                    <p:cTn id="56" fill="hold" nodeType="clickPar">
                      <p:stCondLst>
                        <p:cond delay="indefinite"/>
                      </p:stCondLst>
                      <p:childTnLst>
                        <p:par>
                          <p:cTn id="57" fill="hold" nodeType="withGroup">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22324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223243" grpId="0" build="p"/>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9954" name="Picture 2">
            <a:extLst>
              <a:ext uri="{FF2B5EF4-FFF2-40B4-BE49-F238E27FC236}">
                <a16:creationId xmlns:a16="http://schemas.microsoft.com/office/drawing/2014/main" id="{008376C5-F4F3-134E-8B7B-A73719DD9B9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0996"/>
          <a:stretch/>
        </p:blipFill>
        <p:spPr bwMode="auto">
          <a:xfrm>
            <a:off x="0" y="-29469"/>
            <a:ext cx="9148936"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779912" y="29469"/>
            <a:ext cx="5364088" cy="3543547"/>
          </a:xfrm>
          <a:effectLst>
            <a:outerShdw blurRad="63500" dist="35921" dir="2700000" algn="ctr" rotWithShape="0">
              <a:schemeClr val="tx2">
                <a:alpha val="74998"/>
              </a:schemeClr>
            </a:outerShdw>
          </a:effectLst>
        </p:spPr>
        <p:txBody>
          <a:bodyPr anchor="t"/>
          <a:lstStyle/>
          <a:p>
            <a:pPr>
              <a:defRPr/>
            </a:pPr>
            <a:r>
              <a:rPr lang="en-SG" sz="4800" b="1" dirty="0">
                <a:effectLst>
                  <a:glow rad="127000">
                    <a:schemeClr val="tx1"/>
                  </a:glow>
                </a:effectLst>
                <a:latin typeface="Arial" charset="0"/>
                <a:ea typeface="ＭＳ Ｐゴシック" charset="0"/>
                <a:cs typeface="ＭＳ Ｐゴシック" charset="0"/>
              </a:rPr>
              <a:t>I.  Eternal life in Jesus received a </a:t>
            </a:r>
            <a:r>
              <a:rPr lang="en-SG" sz="4800" b="1" dirty="0">
                <a:solidFill>
                  <a:srgbClr val="FFFF00"/>
                </a:solidFill>
                <a:effectLst>
                  <a:glow rad="127000">
                    <a:schemeClr val="tx1"/>
                  </a:glow>
                </a:effectLst>
                <a:latin typeface="Arial" charset="0"/>
                <a:ea typeface="ＭＳ Ｐゴシック" charset="0"/>
                <a:cs typeface="ＭＳ Ｐゴシック" charset="0"/>
              </a:rPr>
              <a:t>mixed</a:t>
            </a:r>
            <a:r>
              <a:rPr lang="en-SG" sz="4800" b="1" dirty="0">
                <a:effectLst>
                  <a:glow rad="127000">
                    <a:schemeClr val="tx1"/>
                  </a:glow>
                </a:effectLst>
                <a:latin typeface="Arial" charset="0"/>
                <a:ea typeface="ＭＳ Ｐゴシック" charset="0"/>
                <a:cs typeface="ＭＳ Ｐゴシック" charset="0"/>
              </a:rPr>
              <a:t> response (John 1–17).</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790254481"/>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9954" name="Picture 2">
            <a:extLst>
              <a:ext uri="{FF2B5EF4-FFF2-40B4-BE49-F238E27FC236}">
                <a16:creationId xmlns:a16="http://schemas.microsoft.com/office/drawing/2014/main" id="{008376C5-F4F3-134E-8B7B-A73719DD9B9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0996"/>
          <a:stretch/>
        </p:blipFill>
        <p:spPr bwMode="auto">
          <a:xfrm>
            <a:off x="0" y="-29469"/>
            <a:ext cx="9148936"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2987824" y="29469"/>
            <a:ext cx="6156176" cy="3543547"/>
          </a:xfrm>
          <a:effectLst>
            <a:outerShdw blurRad="63500" dist="35921" dir="2700000" algn="ctr" rotWithShape="0">
              <a:schemeClr val="tx2">
                <a:alpha val="74998"/>
              </a:schemeClr>
            </a:outerShdw>
          </a:effectLst>
        </p:spPr>
        <p:txBody>
          <a:bodyPr anchor="t"/>
          <a:lstStyle/>
          <a:p>
            <a:pPr marL="850900" indent="-842963" algn="l">
              <a:defRPr/>
            </a:pPr>
            <a:r>
              <a:rPr lang="en-SG" sz="4800" b="1" dirty="0">
                <a:effectLst>
                  <a:glow rad="127000">
                    <a:schemeClr val="tx1"/>
                  </a:glow>
                </a:effectLst>
                <a:latin typeface="Arial" charset="0"/>
                <a:ea typeface="ＭＳ Ｐゴシック" charset="0"/>
                <a:cs typeface="ＭＳ Ｐゴシック" charset="0"/>
              </a:rPr>
              <a:t>I.  Eternal life in Jesus received a </a:t>
            </a:r>
            <a:r>
              <a:rPr lang="en-SG" sz="4800" b="1" dirty="0">
                <a:solidFill>
                  <a:srgbClr val="FFFF00"/>
                </a:solidFill>
                <a:effectLst>
                  <a:glow rad="127000">
                    <a:schemeClr val="tx1"/>
                  </a:glow>
                </a:effectLst>
                <a:latin typeface="Arial" charset="0"/>
                <a:ea typeface="ＭＳ Ｐゴシック" charset="0"/>
                <a:cs typeface="ＭＳ Ｐゴシック" charset="0"/>
              </a:rPr>
              <a:t>mixed</a:t>
            </a:r>
            <a:r>
              <a:rPr lang="en-SG" sz="4800" b="1" dirty="0">
                <a:effectLst>
                  <a:glow rad="127000">
                    <a:schemeClr val="tx1"/>
                  </a:glow>
                </a:effectLst>
                <a:latin typeface="Arial" charset="0"/>
                <a:ea typeface="ＭＳ Ｐゴシック" charset="0"/>
                <a:cs typeface="ＭＳ Ｐゴシック" charset="0"/>
              </a:rPr>
              <a:t> response.</a:t>
            </a:r>
            <a:endParaRPr lang="en-US" sz="48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FE97D79C-DE44-834E-B5EC-11E22652C92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 1–17</a:t>
            </a:r>
          </a:p>
        </p:txBody>
      </p:sp>
    </p:spTree>
    <p:extLst>
      <p:ext uri="{BB962C8B-B14F-4D97-AF65-F5344CB8AC3E}">
        <p14:creationId xmlns:p14="http://schemas.microsoft.com/office/powerpoint/2010/main" val="8000434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7906" name="Picture 2">
            <a:extLst>
              <a:ext uri="{FF2B5EF4-FFF2-40B4-BE49-F238E27FC236}">
                <a16:creationId xmlns:a16="http://schemas.microsoft.com/office/drawing/2014/main" id="{4A0C1EFD-347D-4241-83D0-2423B9E959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04864"/>
            <a:ext cx="9144000" cy="429895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44311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Eternal life comes by </a:t>
            </a:r>
            <a:r>
              <a:rPr lang="en-US" sz="4800" b="1" dirty="0">
                <a:solidFill>
                  <a:srgbClr val="FFFF00"/>
                </a:solidFill>
                <a:effectLst>
                  <a:glow rad="127000">
                    <a:schemeClr val="tx1"/>
                  </a:glow>
                </a:effectLst>
                <a:latin typeface="Arial" charset="0"/>
                <a:ea typeface="ＭＳ Ｐゴシック" charset="0"/>
                <a:cs typeface="ＭＳ Ｐゴシック" charset="0"/>
              </a:rPr>
              <a:t>believing</a:t>
            </a:r>
            <a:r>
              <a:rPr lang="en-US" sz="4800" b="1" dirty="0">
                <a:effectLst>
                  <a:glow rad="127000">
                    <a:schemeClr val="tx1"/>
                  </a:glow>
                </a:effectLst>
                <a:latin typeface="Arial" charset="0"/>
                <a:ea typeface="ＭＳ Ｐゴシック" charset="0"/>
                <a:cs typeface="ＭＳ Ｐゴシック" charset="0"/>
              </a:rPr>
              <a:t> that Jesus died and rose for you (John 18–21). </a:t>
            </a:r>
          </a:p>
        </p:txBody>
      </p:sp>
    </p:spTree>
    <p:extLst>
      <p:ext uri="{BB962C8B-B14F-4D97-AF65-F5344CB8AC3E}">
        <p14:creationId xmlns:p14="http://schemas.microsoft.com/office/powerpoint/2010/main" val="503069396"/>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5395440"/>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John said eternal life comes by trusting Jesus as God made man (1:1-18).</a:t>
            </a:r>
          </a:p>
        </p:txBody>
      </p:sp>
    </p:spTree>
    <p:extLst>
      <p:ext uri="{BB962C8B-B14F-4D97-AF65-F5344CB8AC3E}">
        <p14:creationId xmlns:p14="http://schemas.microsoft.com/office/powerpoint/2010/main" val="1155053309"/>
      </p:ext>
    </p:extLst>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1</a:t>
            </a:r>
          </a:p>
        </p:txBody>
      </p:sp>
    </p:spTree>
    <p:extLst>
      <p:ext uri="{BB962C8B-B14F-4D97-AF65-F5344CB8AC3E}">
        <p14:creationId xmlns:p14="http://schemas.microsoft.com/office/powerpoint/2010/main" val="1313428463"/>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6D246AC-3BFB-4444-9013-111FEED7A815}"/>
              </a:ext>
            </a:extLst>
          </p:cNvPr>
          <p:cNvSpPr txBox="1"/>
          <p:nvPr/>
        </p:nvSpPr>
        <p:spPr>
          <a:xfrm>
            <a:off x="488648" y="1694418"/>
            <a:ext cx="8259816" cy="1446550"/>
          </a:xfrm>
          <a:prstGeom prst="rect">
            <a:avLst/>
          </a:prstGeom>
          <a:noFill/>
          <a:effectLst>
            <a:glow rad="127000">
              <a:schemeClr val="tx1"/>
            </a:glow>
          </a:effectLst>
        </p:spPr>
        <p:txBody>
          <a:bodyPr wrap="square">
            <a:spAutoFit/>
          </a:bodyPr>
          <a:lstStyle/>
          <a:p>
            <a:pPr marL="0" marR="0" lvl="0" indent="0" algn="ctr" defTabSz="642915" rtl="0" eaLnBrk="1" fontAlgn="base" latinLnBrk="0" hangingPunct="1">
              <a:lnSpc>
                <a:spcPct val="100000"/>
              </a:lnSpc>
              <a:spcBef>
                <a:spcPct val="0"/>
              </a:spcBef>
              <a:spcAft>
                <a:spcPct val="0"/>
              </a:spcAft>
              <a:buClrTx/>
              <a:buSzTx/>
              <a:buFontTx/>
              <a:buNone/>
              <a:tabLst/>
              <a:defRPr/>
            </a:pPr>
            <a:r>
              <a:rPr kumimoji="0" lang="en-US" sz="8800" b="0" i="0" u="none" strike="noStrike" kern="1200" cap="none" spc="0" normalizeH="0" baseline="0" noProof="0" dirty="0">
                <a:ln>
                  <a:noFill/>
                </a:ln>
                <a:solidFill>
                  <a:srgbClr val="FFFFFF"/>
                </a:solidFill>
                <a:effectLst>
                  <a:glow rad="139700">
                    <a:srgbClr val="000000">
                      <a:alpha val="97000"/>
                    </a:srgbClr>
                  </a:glow>
                </a:effectLst>
                <a:uLnTx/>
                <a:uFillTx/>
                <a:latin typeface="Gill Sans" panose="020B0502020104020203" pitchFamily="34" charset="-79"/>
                <a:ea typeface="ヒラギノ角ゴ ProN W3" panose="020B0300000000000000" pitchFamily="34" charset="-128"/>
                <a:cs typeface="+mn-cs"/>
                <a:sym typeface="Gill Sans" panose="020B0502020104020203" pitchFamily="34" charset="-79"/>
              </a:rPr>
              <a:t>Jesus is God</a:t>
            </a:r>
            <a:endParaRPr kumimoji="0" lang="en-US" sz="9600" b="0" i="0" u="none" strike="noStrike" kern="1200" cap="none" spc="0" normalizeH="0" baseline="0" noProof="0" dirty="0">
              <a:ln>
                <a:noFill/>
              </a:ln>
              <a:solidFill>
                <a:srgbClr val="FFFFFF"/>
              </a:solidFill>
              <a:effectLst>
                <a:glow rad="139700">
                  <a:srgbClr val="000000">
                    <a:alpha val="97000"/>
                  </a:srgbClr>
                </a:glow>
              </a:effectLst>
              <a:uLnTx/>
              <a:uFillTx/>
              <a:latin typeface="Gill Sans" panose="020B0502020104020203" pitchFamily="34" charset="-79"/>
              <a:ea typeface="ヒラギノ角ゴ ProN W3" panose="020B0300000000000000" pitchFamily="34" charset="-128"/>
              <a:cs typeface="+mn-cs"/>
              <a:sym typeface="Gill Sans" panose="020B0502020104020203" pitchFamily="34" charset="-79"/>
            </a:endParaRPr>
          </a:p>
        </p:txBody>
      </p:sp>
    </p:spTree>
    <p:extLst>
      <p:ext uri="{BB962C8B-B14F-4D97-AF65-F5344CB8AC3E}">
        <p14:creationId xmlns:p14="http://schemas.microsoft.com/office/powerpoint/2010/main" val="3734218191"/>
      </p:ext>
    </p:extLst>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323528" y="1268760"/>
            <a:ext cx="8820472" cy="5016758"/>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Leader</a:t>
            </a:r>
            <a:b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32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1 </a:t>
            </a: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In the beginning was the Word, and the Word was with God, and the Word was God.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2 </a:t>
            </a: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He was with God in the beginning.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Congregation</a:t>
            </a:r>
            <a:b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32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3 </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Through him all things were made; without him nothing was made that has been made.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4</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In him was life, and that life was the light of all mankind. </a:t>
            </a:r>
          </a:p>
        </p:txBody>
      </p:sp>
      <p:sp>
        <p:nvSpPr>
          <p:cNvPr id="4" name="Rectangle 3">
            <a:extLst>
              <a:ext uri="{FF2B5EF4-FFF2-40B4-BE49-F238E27FC236}">
                <a16:creationId xmlns:a16="http://schemas.microsoft.com/office/drawing/2014/main" id="{E4A96CB9-1FDE-1C42-AB1D-C3DF6287EE5C}"/>
              </a:ext>
            </a:extLst>
          </p:cNvPr>
          <p:cNvSpPr/>
          <p:nvPr/>
        </p:nvSpPr>
        <p:spPr>
          <a:xfrm>
            <a:off x="2483768" y="476672"/>
            <a:ext cx="4083169" cy="64633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John 1:1-14 (NIV) </a:t>
            </a:r>
            <a:endParaRPr kumimoji="0" lang="en-US"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56827999"/>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215516" y="692696"/>
            <a:ext cx="8712968" cy="4031873"/>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Leader</a:t>
            </a:r>
            <a:b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32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5</a:t>
            </a: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The light shines in the darkness, and the darkness has not overcome it.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6</a:t>
            </a: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There was a man sent from God whose name was John.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7</a:t>
            </a: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He came as a witness to testify concerning that light, so that through him all might believe. </a:t>
            </a:r>
          </a:p>
        </p:txBody>
      </p:sp>
    </p:spTree>
    <p:extLst>
      <p:ext uri="{BB962C8B-B14F-4D97-AF65-F5344CB8AC3E}">
        <p14:creationId xmlns:p14="http://schemas.microsoft.com/office/powerpoint/2010/main" val="285382650"/>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179512" y="895167"/>
            <a:ext cx="8712968" cy="5016758"/>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Congregation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8 </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He himself was not the light; he came only as a witness to the light.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9 </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The true light that gives light to everyone was coming into the world.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Leader</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10 </a:t>
            </a: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He was in the world, and though the world was made through him, the world did not recognize him. </a:t>
            </a:r>
          </a:p>
        </p:txBody>
      </p:sp>
    </p:spTree>
    <p:extLst>
      <p:ext uri="{BB962C8B-B14F-4D97-AF65-F5344CB8AC3E}">
        <p14:creationId xmlns:p14="http://schemas.microsoft.com/office/powerpoint/2010/main" val="182099555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215516" y="548680"/>
            <a:ext cx="8712968" cy="3046988"/>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Congregation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11</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He came to that which was his own, but his own did not receive him. </a:t>
            </a:r>
            <a:endParaRPr kumimoji="0" lang="en-SG" sz="2000" b="0" i="0" u="none" strike="noStrike" kern="1200" cap="none" spc="0" normalizeH="0" baseline="0" noProof="0" dirty="0">
              <a:ln>
                <a:noFill/>
              </a:ln>
              <a:solidFill>
                <a:srgbClr val="FFFF00"/>
              </a:solidFill>
              <a:effectLst/>
              <a:uLnTx/>
              <a:uFillTx/>
              <a:latin typeface="Arial" panose="020B0604020202020204" pitchFamily="34" charset="0"/>
              <a:ea typeface="ヒラギノ角ゴ Pro W3" panose="020B0300000000000000"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12</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Yet to all who did receive him, to those who believed in his name, he gave the right to become children of God— </a:t>
            </a:r>
          </a:p>
        </p:txBody>
      </p:sp>
    </p:spTree>
    <p:extLst>
      <p:ext uri="{BB962C8B-B14F-4D97-AF65-F5344CB8AC3E}">
        <p14:creationId xmlns:p14="http://schemas.microsoft.com/office/powerpoint/2010/main" val="2859740601"/>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215516" y="404664"/>
            <a:ext cx="8712968" cy="5016758"/>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Leader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13</a:t>
            </a: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children born not of natural descent, nor of human decision or a husband’s will, but born of God.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Congregation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14 </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The Word became flesh and made his dwelling among us. We have seen his glory, the glory of the one and only Son, who came from the Father, full of grace and truth.</a:t>
            </a:r>
          </a:p>
        </p:txBody>
      </p:sp>
    </p:spTree>
    <p:extLst>
      <p:ext uri="{BB962C8B-B14F-4D97-AF65-F5344CB8AC3E}">
        <p14:creationId xmlns:p14="http://schemas.microsoft.com/office/powerpoint/2010/main" val="3923404306"/>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8F25CF84-F363-3848-B04C-59E7265C08A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0405" y="571500"/>
            <a:ext cx="8885603" cy="4979640"/>
          </a:xfrm>
          <a:prstGeom prst="rect">
            <a:avLst/>
          </a:prstGeom>
          <a:noFill/>
          <a:extLst>
            <a:ext uri="{909E8E84-426E-40DD-AFC4-6F175D3DCCD1}">
              <a14:hiddenFill xmlns:a14="http://schemas.microsoft.com/office/drawing/2010/main">
                <a:solidFill>
                  <a:srgbClr val="FFFFFF"/>
                </a:solidFill>
              </a14:hiddenFill>
            </a:ext>
          </a:extLst>
        </p:spPr>
      </p:pic>
      <p:sp>
        <p:nvSpPr>
          <p:cNvPr id="558083" name="Rectangle 3"/>
          <p:cNvSpPr>
            <a:spLocks noGrp="1" noChangeArrowheads="1"/>
          </p:cNvSpPr>
          <p:nvPr>
            <p:ph type="title"/>
          </p:nvPr>
        </p:nvSpPr>
        <p:spPr>
          <a:xfrm>
            <a:off x="-7992" y="0"/>
            <a:ext cx="9144000" cy="1143000"/>
          </a:xfrm>
        </p:spPr>
        <p:txBody>
          <a:bodyPr/>
          <a:lstStyle/>
          <a:p>
            <a:pPr eaLnBrk="1" hangingPunct="1">
              <a:defRPr/>
            </a:pPr>
            <a:r>
              <a:rPr lang="en-US" b="1" i="1" dirty="0">
                <a:latin typeface="Tahoma" charset="0"/>
                <a:ea typeface="ＭＳ Ｐゴシック" charset="0"/>
                <a:cs typeface="ＭＳ Ｐゴシック" charset="0"/>
              </a:rPr>
              <a:t>Jesus has always been God</a:t>
            </a:r>
            <a:endParaRPr lang="en-US" dirty="0">
              <a:latin typeface="Tahoma" charset="0"/>
              <a:ea typeface="ＭＳ Ｐゴシック" charset="0"/>
              <a:cs typeface="ＭＳ Ｐゴシック" charset="0"/>
            </a:endParaRPr>
          </a:p>
        </p:txBody>
      </p:sp>
      <p:sp>
        <p:nvSpPr>
          <p:cNvPr id="558084" name="Rectangle 4"/>
          <p:cNvSpPr>
            <a:spLocks noGrp="1" noChangeArrowheads="1"/>
          </p:cNvSpPr>
          <p:nvPr>
            <p:ph idx="1"/>
          </p:nvPr>
        </p:nvSpPr>
        <p:spPr>
          <a:xfrm>
            <a:off x="1547664" y="2632730"/>
            <a:ext cx="7467600" cy="4191000"/>
          </a:xfrm>
        </p:spPr>
        <p:txBody>
          <a:bodyPr/>
          <a:lstStyle/>
          <a:p>
            <a:pPr marL="0" indent="0" algn="r" eaLnBrk="1" hangingPunct="1">
              <a:buFontTx/>
              <a:buNone/>
              <a:defRPr/>
            </a:pPr>
            <a:r>
              <a:rPr lang="en-US" altLang="ja-JP" sz="3600" b="1" dirty="0">
                <a:latin typeface="Tahoma" charset="0"/>
                <a:ea typeface="ＭＳ Ｐゴシック" charset="0"/>
                <a:cs typeface="ＭＳ Ｐゴシック" charset="0"/>
              </a:rPr>
              <a:t>"</a:t>
            </a:r>
            <a:r>
              <a:rPr lang="en-US" sz="3600" b="1" dirty="0">
                <a:latin typeface="Tahoma" charset="0"/>
                <a:ea typeface="ＭＳ Ｐゴシック" charset="0"/>
                <a:cs typeface="ＭＳ Ｐゴシック" charset="0"/>
              </a:rPr>
              <a:t>In the beginning </a:t>
            </a:r>
          </a:p>
          <a:p>
            <a:pPr marL="0" indent="0" algn="r" eaLnBrk="1" hangingPunct="1">
              <a:buFontTx/>
              <a:buNone/>
              <a:defRPr/>
            </a:pPr>
            <a:r>
              <a:rPr lang="en-US" sz="3600" b="1" dirty="0">
                <a:latin typeface="Tahoma" charset="0"/>
                <a:ea typeface="ＭＳ Ｐゴシック" charset="0"/>
                <a:cs typeface="ＭＳ Ｐゴシック" charset="0"/>
              </a:rPr>
              <a:t>was the Word, </a:t>
            </a:r>
          </a:p>
          <a:p>
            <a:pPr marL="0" indent="0" algn="r" eaLnBrk="1" hangingPunct="1">
              <a:buFontTx/>
              <a:buNone/>
              <a:defRPr/>
            </a:pPr>
            <a:r>
              <a:rPr lang="en-US" sz="3600" b="1" dirty="0">
                <a:latin typeface="Tahoma" charset="0"/>
                <a:ea typeface="ＭＳ Ｐゴシック" charset="0"/>
                <a:cs typeface="ＭＳ Ｐゴシック" charset="0"/>
              </a:rPr>
              <a:t>and the Word was with God, </a:t>
            </a:r>
          </a:p>
          <a:p>
            <a:pPr marL="0" indent="0" algn="r" eaLnBrk="1" hangingPunct="1">
              <a:buFontTx/>
              <a:buNone/>
              <a:defRPr/>
            </a:pPr>
            <a:r>
              <a:rPr lang="en-US" sz="3600" b="1" dirty="0">
                <a:latin typeface="Tahoma" charset="0"/>
                <a:ea typeface="ＭＳ Ｐゴシック" charset="0"/>
                <a:cs typeface="ＭＳ Ｐゴシック" charset="0"/>
              </a:rPr>
              <a:t>and the Word was God</a:t>
            </a:r>
            <a:r>
              <a:rPr lang="en-US" altLang="ja-JP" sz="3600" b="1" dirty="0">
                <a:latin typeface="Tahoma" charset="0"/>
                <a:ea typeface="ＭＳ Ｐゴシック" charset="0"/>
                <a:cs typeface="ＭＳ Ｐゴシック" charset="0"/>
              </a:rPr>
              <a:t>"</a:t>
            </a:r>
            <a:r>
              <a:rPr lang="en-US" sz="3600" b="1" dirty="0">
                <a:latin typeface="Tahoma" charset="0"/>
                <a:ea typeface="ＭＳ Ｐゴシック" charset="0"/>
                <a:cs typeface="ＭＳ Ｐゴシック" charset="0"/>
              </a:rPr>
              <a:t> </a:t>
            </a:r>
          </a:p>
          <a:p>
            <a:pPr marL="0" indent="0" algn="r" eaLnBrk="1" hangingPunct="1">
              <a:buFontTx/>
              <a:buNone/>
              <a:defRPr/>
            </a:pPr>
            <a:endParaRPr lang="en-US" sz="3600" b="1" dirty="0">
              <a:latin typeface="Tahoma" charset="0"/>
              <a:ea typeface="ＭＳ Ｐゴシック" charset="0"/>
              <a:cs typeface="ＭＳ Ｐゴシック" charset="0"/>
            </a:endParaRPr>
          </a:p>
          <a:p>
            <a:pPr marL="0" indent="0" algn="r" eaLnBrk="1" hangingPunct="1">
              <a:buFontTx/>
              <a:buNone/>
              <a:defRPr/>
            </a:pPr>
            <a:r>
              <a:rPr lang="en-US" sz="3600" b="1" dirty="0">
                <a:latin typeface="Tahoma" charset="0"/>
                <a:ea typeface="ＭＳ Ｐゴシック" charset="0"/>
                <a:cs typeface="ＭＳ Ｐゴシック" charset="0"/>
              </a:rPr>
              <a:t>(John 1:1)</a:t>
            </a:r>
          </a:p>
        </p:txBody>
      </p:sp>
    </p:spTree>
    <p:extLst>
      <p:ext uri="{BB962C8B-B14F-4D97-AF65-F5344CB8AC3E}">
        <p14:creationId xmlns:p14="http://schemas.microsoft.com/office/powerpoint/2010/main" val="329665381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0"/>
                                  </p:stCondLst>
                                  <p:childTnLst>
                                    <p:set>
                                      <p:cBhvr>
                                        <p:cTn id="6" dur="1" fill="hold">
                                          <p:stCondLst>
                                            <p:cond delay="0"/>
                                          </p:stCondLst>
                                        </p:cTn>
                                        <p:tgtEl>
                                          <p:spTgt spid="558083"/>
                                        </p:tgtEl>
                                        <p:attrNameLst>
                                          <p:attrName>style.visibility</p:attrName>
                                        </p:attrNameLst>
                                      </p:cBhvr>
                                      <p:to>
                                        <p:strVal val="visible"/>
                                      </p:to>
                                    </p:set>
                                    <p:animEffect transition="in" filter="fade">
                                      <p:cBhvr>
                                        <p:cTn id="7" dur="500"/>
                                        <p:tgtEl>
                                          <p:spTgt spid="558083"/>
                                        </p:tgtEl>
                                      </p:cBhvr>
                                    </p:animEffect>
                                  </p:childTnLst>
                                </p:cTn>
                              </p:par>
                            </p:childTnLst>
                          </p:cTn>
                        </p:par>
                        <p:par>
                          <p:cTn id="8" fill="hold" nodeType="afterGroup">
                            <p:stCondLst>
                              <p:cond delay="1500"/>
                            </p:stCondLst>
                            <p:childTnLst>
                              <p:par>
                                <p:cTn id="9" presetID="10" presetClass="entr" presetSubtype="0" fill="hold" grpId="0" nodeType="afterEffect">
                                  <p:stCondLst>
                                    <p:cond delay="1000"/>
                                  </p:stCondLst>
                                  <p:childTnLst>
                                    <p:set>
                                      <p:cBhvr>
                                        <p:cTn id="10" dur="1" fill="hold">
                                          <p:stCondLst>
                                            <p:cond delay="0"/>
                                          </p:stCondLst>
                                        </p:cTn>
                                        <p:tgtEl>
                                          <p:spTgt spid="558084">
                                            <p:txEl>
                                              <p:pRg st="0" end="0"/>
                                            </p:txEl>
                                          </p:spTgt>
                                        </p:tgtEl>
                                        <p:attrNameLst>
                                          <p:attrName>style.visibility</p:attrName>
                                        </p:attrNameLst>
                                      </p:cBhvr>
                                      <p:to>
                                        <p:strVal val="visible"/>
                                      </p:to>
                                    </p:set>
                                    <p:animEffect transition="in" filter="fade">
                                      <p:cBhvr>
                                        <p:cTn id="11" dur="500"/>
                                        <p:tgtEl>
                                          <p:spTgt spid="558084">
                                            <p:txEl>
                                              <p:pRg st="0" end="0"/>
                                            </p:txEl>
                                          </p:spTgt>
                                        </p:tgtEl>
                                      </p:cBhvr>
                                    </p:animEffect>
                                  </p:childTnLst>
                                </p:cTn>
                              </p:par>
                            </p:childTnLst>
                          </p:cTn>
                        </p:par>
                        <p:par>
                          <p:cTn id="12" fill="hold" nodeType="afterGroup">
                            <p:stCondLst>
                              <p:cond delay="3000"/>
                            </p:stCondLst>
                            <p:childTnLst>
                              <p:par>
                                <p:cTn id="13" presetID="10" presetClass="entr" presetSubtype="0" fill="hold" grpId="0" nodeType="afterEffect">
                                  <p:stCondLst>
                                    <p:cond delay="1000"/>
                                  </p:stCondLst>
                                  <p:childTnLst>
                                    <p:set>
                                      <p:cBhvr>
                                        <p:cTn id="14" dur="1" fill="hold">
                                          <p:stCondLst>
                                            <p:cond delay="0"/>
                                          </p:stCondLst>
                                        </p:cTn>
                                        <p:tgtEl>
                                          <p:spTgt spid="558084">
                                            <p:txEl>
                                              <p:pRg st="1" end="1"/>
                                            </p:txEl>
                                          </p:spTgt>
                                        </p:tgtEl>
                                        <p:attrNameLst>
                                          <p:attrName>style.visibility</p:attrName>
                                        </p:attrNameLst>
                                      </p:cBhvr>
                                      <p:to>
                                        <p:strVal val="visible"/>
                                      </p:to>
                                    </p:set>
                                    <p:animEffect transition="in" filter="fade">
                                      <p:cBhvr>
                                        <p:cTn id="15" dur="500"/>
                                        <p:tgtEl>
                                          <p:spTgt spid="558084">
                                            <p:txEl>
                                              <p:pRg st="1" end="1"/>
                                            </p:txEl>
                                          </p:spTgt>
                                        </p:tgtEl>
                                      </p:cBhvr>
                                    </p:animEffect>
                                  </p:childTnLst>
                                </p:cTn>
                              </p:par>
                            </p:childTnLst>
                          </p:cTn>
                        </p:par>
                        <p:par>
                          <p:cTn id="16" fill="hold" nodeType="afterGroup">
                            <p:stCondLst>
                              <p:cond delay="4500"/>
                            </p:stCondLst>
                            <p:childTnLst>
                              <p:par>
                                <p:cTn id="17" presetID="10" presetClass="entr" presetSubtype="0" fill="hold" grpId="0" nodeType="afterEffect">
                                  <p:stCondLst>
                                    <p:cond delay="1000"/>
                                  </p:stCondLst>
                                  <p:childTnLst>
                                    <p:set>
                                      <p:cBhvr>
                                        <p:cTn id="18" dur="1" fill="hold">
                                          <p:stCondLst>
                                            <p:cond delay="0"/>
                                          </p:stCondLst>
                                        </p:cTn>
                                        <p:tgtEl>
                                          <p:spTgt spid="558084">
                                            <p:txEl>
                                              <p:pRg st="2" end="2"/>
                                            </p:txEl>
                                          </p:spTgt>
                                        </p:tgtEl>
                                        <p:attrNameLst>
                                          <p:attrName>style.visibility</p:attrName>
                                        </p:attrNameLst>
                                      </p:cBhvr>
                                      <p:to>
                                        <p:strVal val="visible"/>
                                      </p:to>
                                    </p:set>
                                    <p:animEffect transition="in" filter="fade">
                                      <p:cBhvr>
                                        <p:cTn id="19" dur="500"/>
                                        <p:tgtEl>
                                          <p:spTgt spid="558084">
                                            <p:txEl>
                                              <p:pRg st="2" end="2"/>
                                            </p:txEl>
                                          </p:spTgt>
                                        </p:tgtEl>
                                      </p:cBhvr>
                                    </p:animEffect>
                                  </p:childTnLst>
                                </p:cTn>
                              </p:par>
                            </p:childTnLst>
                          </p:cTn>
                        </p:par>
                        <p:par>
                          <p:cTn id="20" fill="hold" nodeType="afterGroup">
                            <p:stCondLst>
                              <p:cond delay="6000"/>
                            </p:stCondLst>
                            <p:childTnLst>
                              <p:par>
                                <p:cTn id="21" presetID="10" presetClass="entr" presetSubtype="0" fill="hold" grpId="0" nodeType="afterEffect">
                                  <p:stCondLst>
                                    <p:cond delay="1000"/>
                                  </p:stCondLst>
                                  <p:childTnLst>
                                    <p:set>
                                      <p:cBhvr>
                                        <p:cTn id="22" dur="1" fill="hold">
                                          <p:stCondLst>
                                            <p:cond delay="0"/>
                                          </p:stCondLst>
                                        </p:cTn>
                                        <p:tgtEl>
                                          <p:spTgt spid="558084">
                                            <p:txEl>
                                              <p:pRg st="3" end="3"/>
                                            </p:txEl>
                                          </p:spTgt>
                                        </p:tgtEl>
                                        <p:attrNameLst>
                                          <p:attrName>style.visibility</p:attrName>
                                        </p:attrNameLst>
                                      </p:cBhvr>
                                      <p:to>
                                        <p:strVal val="visible"/>
                                      </p:to>
                                    </p:set>
                                    <p:animEffect transition="in" filter="fade">
                                      <p:cBhvr>
                                        <p:cTn id="23" dur="500"/>
                                        <p:tgtEl>
                                          <p:spTgt spid="558084">
                                            <p:txEl>
                                              <p:pRg st="3" end="3"/>
                                            </p:txEl>
                                          </p:spTgt>
                                        </p:tgtEl>
                                      </p:cBhvr>
                                    </p:animEffect>
                                  </p:childTnLst>
                                </p:cTn>
                              </p:par>
                            </p:childTnLst>
                          </p:cTn>
                        </p:par>
                        <p:par>
                          <p:cTn id="24" fill="hold" nodeType="afterGroup">
                            <p:stCondLst>
                              <p:cond delay="7500"/>
                            </p:stCondLst>
                            <p:childTnLst>
                              <p:par>
                                <p:cTn id="25" presetID="10" presetClass="entr" presetSubtype="0" fill="hold" grpId="0" nodeType="afterEffect">
                                  <p:stCondLst>
                                    <p:cond delay="1000"/>
                                  </p:stCondLst>
                                  <p:childTnLst>
                                    <p:set>
                                      <p:cBhvr>
                                        <p:cTn id="26" dur="1" fill="hold">
                                          <p:stCondLst>
                                            <p:cond delay="0"/>
                                          </p:stCondLst>
                                        </p:cTn>
                                        <p:tgtEl>
                                          <p:spTgt spid="558084">
                                            <p:txEl>
                                              <p:pRg st="5" end="5"/>
                                            </p:txEl>
                                          </p:spTgt>
                                        </p:tgtEl>
                                        <p:attrNameLst>
                                          <p:attrName>style.visibility</p:attrName>
                                        </p:attrNameLst>
                                      </p:cBhvr>
                                      <p:to>
                                        <p:strVal val="visible"/>
                                      </p:to>
                                    </p:set>
                                    <p:animEffect transition="in" filter="fade">
                                      <p:cBhvr>
                                        <p:cTn id="27" dur="500"/>
                                        <p:tgtEl>
                                          <p:spTgt spid="55808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8083" grpId="0" autoUpdateAnimBg="0"/>
      <p:bldP spid="558084" grpId="0" build="p" autoUpdateAnimBg="0" advAuto="100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7906" name="Picture 2">
            <a:extLst>
              <a:ext uri="{FF2B5EF4-FFF2-40B4-BE49-F238E27FC236}">
                <a16:creationId xmlns:a16="http://schemas.microsoft.com/office/drawing/2014/main" id="{4A0C1EFD-347D-4241-83D0-2423B9E959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04864"/>
            <a:ext cx="9144000" cy="429895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443112"/>
          </a:xfrm>
          <a:effectLst>
            <a:outerShdw blurRad="63500" dist="35921" dir="2700000" algn="ctr" rotWithShape="0">
              <a:schemeClr val="tx2">
                <a:alpha val="74998"/>
              </a:schemeClr>
            </a:outerShdw>
          </a:effectLst>
        </p:spPr>
        <p:txBody>
          <a:bodyPr anchor="t"/>
          <a:lstStyle/>
          <a:p>
            <a:pPr marL="757238" indent="-757238" algn="l">
              <a:defRPr/>
            </a:pPr>
            <a:r>
              <a:rPr lang="en-US" sz="4800" b="1" dirty="0">
                <a:effectLst>
                  <a:glow rad="127000">
                    <a:schemeClr val="tx1"/>
                  </a:glow>
                </a:effectLst>
                <a:latin typeface="Arial" charset="0"/>
                <a:ea typeface="ＭＳ Ｐゴシック" charset="0"/>
                <a:cs typeface="ＭＳ Ｐゴシック" charset="0"/>
              </a:rPr>
              <a:t>II. Eternal life comes by </a:t>
            </a:r>
            <a:r>
              <a:rPr lang="en-US" sz="4800" b="1" dirty="0">
                <a:solidFill>
                  <a:srgbClr val="FFFF00"/>
                </a:solidFill>
                <a:effectLst>
                  <a:glow rad="127000">
                    <a:schemeClr val="tx1"/>
                  </a:glow>
                </a:effectLst>
                <a:latin typeface="Arial" charset="0"/>
                <a:ea typeface="ＭＳ Ｐゴシック" charset="0"/>
                <a:cs typeface="ＭＳ Ｐゴシック" charset="0"/>
              </a:rPr>
              <a:t>believing</a:t>
            </a:r>
            <a:r>
              <a:rPr lang="en-US" sz="4800" b="1" dirty="0">
                <a:effectLst>
                  <a:glow rad="127000">
                    <a:schemeClr val="tx1"/>
                  </a:glow>
                </a:effectLst>
                <a:latin typeface="Arial" charset="0"/>
                <a:ea typeface="ＭＳ Ｐゴシック" charset="0"/>
                <a:cs typeface="ＭＳ Ｐゴシック" charset="0"/>
              </a:rPr>
              <a:t> that Jesus died and rose for you. </a:t>
            </a:r>
          </a:p>
        </p:txBody>
      </p:sp>
      <p:sp>
        <p:nvSpPr>
          <p:cNvPr id="4" name="Rectangle 2">
            <a:extLst>
              <a:ext uri="{FF2B5EF4-FFF2-40B4-BE49-F238E27FC236}">
                <a16:creationId xmlns:a16="http://schemas.microsoft.com/office/drawing/2014/main" id="{6DB76CCF-72D8-6D4C-B4F6-53037CB7726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 18–21</a:t>
            </a:r>
          </a:p>
        </p:txBody>
      </p:sp>
    </p:spTree>
    <p:extLst>
      <p:ext uri="{BB962C8B-B14F-4D97-AF65-F5344CB8AC3E}">
        <p14:creationId xmlns:p14="http://schemas.microsoft.com/office/powerpoint/2010/main" val="28664746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Picture 1">
            <a:extLst>
              <a:ext uri="{FF2B5EF4-FFF2-40B4-BE49-F238E27FC236}">
                <a16:creationId xmlns:a16="http://schemas.microsoft.com/office/drawing/2014/main" id="{BEDD0411-C115-8D62-C0B6-F4C412DB528B}"/>
              </a:ext>
            </a:extLst>
          </p:cNvPr>
          <p:cNvPicPr>
            <a:picLocks noChangeAspect="1"/>
          </p:cNvPicPr>
          <p:nvPr/>
        </p:nvPicPr>
        <p:blipFill>
          <a:blip r:embed="rId2" cstate="print"/>
          <a:stretch>
            <a:fillRect/>
          </a:stretch>
        </p:blipFill>
        <p:spPr>
          <a:xfrm>
            <a:off x="0" y="0"/>
            <a:ext cx="9145117" cy="6859117"/>
          </a:xfrm>
          <a:prstGeom prst="rect">
            <a:avLst/>
          </a:prstGeom>
          <a:ln w="12700">
            <a:miter lim="400000"/>
          </a:ln>
        </p:spPr>
      </p:pic>
      <p:sp>
        <p:nvSpPr>
          <p:cNvPr id="2" name="Title 1">
            <a:extLst>
              <a:ext uri="{FF2B5EF4-FFF2-40B4-BE49-F238E27FC236}">
                <a16:creationId xmlns:a16="http://schemas.microsoft.com/office/drawing/2014/main" id="{A2F65106-C33C-224F-9E97-B86700D25BD3}"/>
              </a:ext>
            </a:extLst>
          </p:cNvPr>
          <p:cNvSpPr>
            <a:spLocks noGrp="1"/>
          </p:cNvSpPr>
          <p:nvPr>
            <p:ph type="title"/>
          </p:nvPr>
        </p:nvSpPr>
        <p:spPr>
          <a:xfrm>
            <a:off x="171450" y="76200"/>
            <a:ext cx="8896350" cy="1143000"/>
          </a:xfrm>
          <a:effectLst/>
        </p:spPr>
        <p:txBody>
          <a:bodyPr/>
          <a:lstStyle/>
          <a:p>
            <a:pPr algn="ctr">
              <a:defRPr/>
            </a:pPr>
            <a:r>
              <a:rPr lang="en-US" b="1" dirty="0">
                <a:effectLst>
                  <a:glow rad="228600">
                    <a:schemeClr val="bg2">
                      <a:alpha val="81000"/>
                    </a:schemeClr>
                  </a:glow>
                </a:effectLst>
                <a:latin typeface="Arial" charset="0"/>
                <a:ea typeface="ＭＳ Ｐゴシック" charset="0"/>
                <a:cs typeface="Arial" charset="0"/>
              </a:rPr>
              <a:t>Jews rejected Christ even though he was Jewish (1:11)</a:t>
            </a:r>
          </a:p>
        </p:txBody>
      </p:sp>
      <p:sp>
        <p:nvSpPr>
          <p:cNvPr id="4" name="Title 1">
            <a:extLst>
              <a:ext uri="{FF2B5EF4-FFF2-40B4-BE49-F238E27FC236}">
                <a16:creationId xmlns:a16="http://schemas.microsoft.com/office/drawing/2014/main" id="{A62C1540-578F-EC4C-B17B-3215F6624247}"/>
              </a:ext>
            </a:extLst>
          </p:cNvPr>
          <p:cNvSpPr txBox="1">
            <a:spLocks/>
          </p:cNvSpPr>
          <p:nvPr/>
        </p:nvSpPr>
        <p:spPr bwMode="auto">
          <a:xfrm>
            <a:off x="0" y="4572000"/>
            <a:ext cx="9144000" cy="2209800"/>
          </a:xfrm>
          <a:prstGeom prst="rect">
            <a:avLst/>
          </a:prstGeom>
          <a:noFill/>
          <a:ln w="12700">
            <a:noFill/>
            <a:miter lim="800000"/>
            <a:headEnd/>
            <a:tailEnd/>
          </a:ln>
          <a:effectLst/>
        </p:spPr>
        <p:txBody>
          <a:bodyPr lIns="90487" tIns="44450" rIns="90487" bIns="4445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a:t>
            </a:r>
            <a:r>
              <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He came to that which was his own, </a:t>
            </a:r>
            <a:br>
              <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br>
            <a:r>
              <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but his own did not receive [Gr. 'welcome alongside'] him</a:t>
            </a:r>
            <a:r>
              <a:rPr kumimoji="0" lang="en-US" altLang="ja-JP"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a:t>
            </a:r>
            <a:r>
              <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 </a:t>
            </a:r>
            <a:r>
              <a:rPr kumimoji="0" lang="en-US" sz="28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(NIV).</a:t>
            </a:r>
            <a:endPar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425490760"/>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3E49C48-D74E-FF47-8D3A-7DE27BAED6E7}"/>
              </a:ext>
            </a:extLst>
          </p:cNvPr>
          <p:cNvSpPr>
            <a:spLocks noChangeArrowheads="1"/>
          </p:cNvSpPr>
          <p:nvPr/>
        </p:nvSpPr>
        <p:spPr bwMode="auto">
          <a:xfrm>
            <a:off x="0" y="0"/>
            <a:ext cx="9144000" cy="6858000"/>
          </a:xfrm>
          <a:prstGeom prst="rect">
            <a:avLst/>
          </a:prstGeom>
          <a:solidFill>
            <a:srgbClr val="000000"/>
          </a:solid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a:endParaRPr>
          </a:p>
        </p:txBody>
      </p:sp>
      <p:sp>
        <p:nvSpPr>
          <p:cNvPr id="148482" name="Rectangle 2">
            <a:extLst>
              <a:ext uri="{FF2B5EF4-FFF2-40B4-BE49-F238E27FC236}">
                <a16:creationId xmlns:a16="http://schemas.microsoft.com/office/drawing/2014/main" id="{8D8080C5-7104-9E4C-B1EC-C0D0938DEBDA}"/>
              </a:ext>
            </a:extLst>
          </p:cNvPr>
          <p:cNvSpPr>
            <a:spLocks noGrp="1" noChangeArrowheads="1"/>
          </p:cNvSpPr>
          <p:nvPr>
            <p:ph type="title"/>
          </p:nvPr>
        </p:nvSpPr>
        <p:spPr>
          <a:xfrm>
            <a:off x="0" y="304800"/>
            <a:ext cx="4953000" cy="1219200"/>
          </a:xfrm>
          <a:solidFill>
            <a:srgbClr val="000000"/>
          </a:solidFill>
        </p:spPr>
        <p:txBody>
          <a:bodyPr/>
          <a:lstStyle/>
          <a:p>
            <a:pPr eaLnBrk="1" hangingPunct="1"/>
            <a:r>
              <a:rPr lang="en-US" altLang="en-US" sz="3600" i="1">
                <a:ea typeface="ＭＳ Ｐゴシック" panose="020B0600070205080204" pitchFamily="34" charset="-128"/>
              </a:rPr>
              <a:t>You become a child of God by believing that Jesus is God: </a:t>
            </a:r>
            <a:endParaRPr lang="en-US" altLang="en-US" sz="3600" i="1">
              <a:solidFill>
                <a:schemeClr val="bg1"/>
              </a:solidFill>
              <a:ea typeface="ＭＳ Ｐゴシック" panose="020B0600070205080204" pitchFamily="34" charset="-128"/>
            </a:endParaRPr>
          </a:p>
        </p:txBody>
      </p:sp>
      <p:sp>
        <p:nvSpPr>
          <p:cNvPr id="7" name="Rectangle 2">
            <a:extLst>
              <a:ext uri="{FF2B5EF4-FFF2-40B4-BE49-F238E27FC236}">
                <a16:creationId xmlns:a16="http://schemas.microsoft.com/office/drawing/2014/main" id="{7796D3FD-D9CC-894B-ACAF-EDFE75C08191}"/>
              </a:ext>
            </a:extLst>
          </p:cNvPr>
          <p:cNvSpPr txBox="1">
            <a:spLocks noChangeArrowheads="1"/>
          </p:cNvSpPr>
          <p:nvPr/>
        </p:nvSpPr>
        <p:spPr bwMode="auto">
          <a:xfrm>
            <a:off x="228600" y="1600200"/>
            <a:ext cx="4495800" cy="5181600"/>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But to all who </a:t>
            </a:r>
            <a:r>
              <a:rPr kumimoji="0" lang="en-US" sz="40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believed </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him and </a:t>
            </a:r>
            <a:r>
              <a:rPr kumimoji="0" lang="en-US" sz="40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accepted </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him, he gave the right to become children of God</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b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(John 1:12 </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NLT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pic>
        <p:nvPicPr>
          <p:cNvPr id="148484" name="Picture 8" descr="john 1 14 father and baby.jpg">
            <a:extLst>
              <a:ext uri="{FF2B5EF4-FFF2-40B4-BE49-F238E27FC236}">
                <a16:creationId xmlns:a16="http://schemas.microsoft.com/office/drawing/2014/main" id="{1877C102-BBB7-E542-80A8-1AF3DEA0625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181600" y="228600"/>
            <a:ext cx="3733800" cy="508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14965114"/>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1026"/>
          <p:cNvSpPr>
            <a:spLocks noGrp="1" noChangeArrowheads="1"/>
          </p:cNvSpPr>
          <p:nvPr>
            <p:ph type="title"/>
          </p:nvPr>
        </p:nvSpPr>
        <p:spPr>
          <a:xfrm>
            <a:off x="457200" y="152400"/>
            <a:ext cx="8229600" cy="941388"/>
          </a:xfrm>
          <a:effectLst>
            <a:outerShdw blurRad="63500" dist="107763" dir="2700000" algn="ctr" rotWithShape="0">
              <a:srgbClr val="000000">
                <a:alpha val="74997"/>
              </a:srgbClr>
            </a:outerShdw>
          </a:effectLst>
        </p:spPr>
        <p:txBody>
          <a:bodyPr/>
          <a:lstStyle/>
          <a:p>
            <a:pPr algn="l" eaLnBrk="1" hangingPunct="1">
              <a:defRPr/>
            </a:pPr>
            <a:r>
              <a:rPr lang="en-US" b="1" i="1" u="sng">
                <a:latin typeface="Arial" charset="0"/>
                <a:ea typeface="ＭＳ Ｐゴシック" charset="0"/>
                <a:cs typeface="ＭＳ Ｐゴシック" charset="0"/>
              </a:rPr>
              <a:t>God became man in Jesus</a:t>
            </a:r>
            <a:endParaRPr lang="en-US">
              <a:latin typeface="Arial" charset="0"/>
              <a:ea typeface="ＭＳ Ｐゴシック" charset="0"/>
              <a:cs typeface="ＭＳ Ｐゴシック" charset="0"/>
            </a:endParaRPr>
          </a:p>
        </p:txBody>
      </p:sp>
      <p:pic>
        <p:nvPicPr>
          <p:cNvPr id="479234" name="Picture 1028" descr="jesuswashesfee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499" y="3570288"/>
            <a:ext cx="6007100" cy="3363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9" name="Rectangle 1027"/>
          <p:cNvSpPr>
            <a:spLocks noChangeArrowheads="1"/>
          </p:cNvSpPr>
          <p:nvPr/>
        </p:nvSpPr>
        <p:spPr bwMode="auto">
          <a:xfrm>
            <a:off x="0" y="1143000"/>
            <a:ext cx="8610600" cy="2133600"/>
          </a:xfrm>
          <a:prstGeom prst="rect">
            <a:avLst/>
          </a:prstGeom>
          <a:noFill/>
          <a:ln w="9525">
            <a:noFill/>
            <a:miter lim="800000"/>
            <a:headEnd/>
            <a:tailEnd/>
          </a:ln>
          <a:effectLst>
            <a:outerShdw blurRad="63500" dist="89803" dir="2700000" algn="ctr" rotWithShape="0">
              <a:srgbClr val="000000">
                <a:alpha val="74997"/>
              </a:srgbClr>
            </a:outerShdw>
          </a:effectLst>
        </p:spPr>
        <p:txBody>
          <a:bodyPr lIns="90993" tIns="45499" rIns="90993" bIns="45499"/>
          <a:lstStyle/>
          <a:p>
            <a:pPr marL="396550" indent="-396550">
              <a:lnSpc>
                <a:spcPct val="90000"/>
              </a:lnSpc>
              <a:spcBef>
                <a:spcPct val="20000"/>
              </a:spcBef>
              <a:buClr>
                <a:schemeClr val="hlink"/>
              </a:buClr>
              <a:buSzPct val="90000"/>
              <a:buBlip>
                <a:blip r:embed="rId4"/>
              </a:buBlip>
              <a:defRPr/>
            </a:pPr>
            <a:r>
              <a:rPr lang="en-US" altLang="ja-JP" sz="3200" b="1" dirty="0">
                <a:effectLst>
                  <a:outerShdw blurRad="38100" dist="38100" dir="2700000" algn="tl">
                    <a:srgbClr val="000000"/>
                  </a:outerShdw>
                </a:effectLst>
                <a:latin typeface="Arial" charset="0"/>
              </a:rPr>
              <a:t>"So the Word became human and lived here on earth among us. He was full of unfailing love and faithfulness. And we have seen his glory, the glory of the only Son of the Father" (John 1:14 </a:t>
            </a:r>
            <a:r>
              <a:rPr lang="en-US" altLang="ja-JP" sz="2800" b="1" dirty="0">
                <a:effectLst>
                  <a:outerShdw blurRad="38100" dist="38100" dir="2700000" algn="tl">
                    <a:srgbClr val="000000"/>
                  </a:outerShdw>
                </a:effectLst>
                <a:latin typeface="Arial" charset="0"/>
              </a:rPr>
              <a:t>NLT</a:t>
            </a:r>
            <a:r>
              <a:rPr lang="en-US" altLang="ja-JP" sz="3200" b="1" dirty="0">
                <a:effectLst>
                  <a:outerShdw blurRad="38100" dist="38100" dir="2700000" algn="tl">
                    <a:srgbClr val="000000"/>
                  </a:outerShdw>
                </a:effectLst>
                <a:latin typeface="Arial" charset="0"/>
              </a:rPr>
              <a:t>)</a:t>
            </a:r>
            <a:endParaRPr lang="en-US" sz="3200" b="1" dirty="0">
              <a:effectLst>
                <a:outerShdw blurRad="38100" dist="38100" dir="2700000" algn="tl">
                  <a:srgbClr val="000000"/>
                </a:outerShdw>
              </a:effectLst>
              <a:latin typeface="Arial" charset="0"/>
            </a:endParaRPr>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bg>
      <p:bgPr>
        <a:gradFill rotWithShape="1">
          <a:gsLst>
            <a:gs pos="0">
              <a:srgbClr val="800000"/>
            </a:gs>
            <a:gs pos="100000">
              <a:srgbClr val="000000"/>
            </a:gs>
          </a:gsLst>
          <a:path path="rect">
            <a:fillToRect l="100000" t="100000"/>
          </a:path>
        </a:gra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BFC9D44C-A1D1-5647-A22D-672C17A24C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537"/>
            <a:ext cx="4572000" cy="6180241"/>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idx="4294967295"/>
          </p:nvPr>
        </p:nvSpPr>
        <p:spPr>
          <a:xfrm>
            <a:off x="3059832" y="2132856"/>
            <a:ext cx="6084168" cy="1656184"/>
          </a:xfrm>
          <a:solidFill>
            <a:schemeClr val="tx1"/>
          </a:solidFill>
        </p:spPr>
        <p:txBody>
          <a:bodyPr/>
          <a:lstStyle/>
          <a:p>
            <a:pPr eaLnBrk="1" hangingPunct="1">
              <a:defRPr/>
            </a:pPr>
            <a:r>
              <a:rPr lang="en-US" sz="4800" dirty="0">
                <a:solidFill>
                  <a:srgbClr val="FFFFFF"/>
                </a:solidFill>
              </a:rPr>
              <a:t>The Nicene Creed </a:t>
            </a:r>
            <a:br>
              <a:rPr lang="en-US" sz="4800" dirty="0">
                <a:solidFill>
                  <a:srgbClr val="FFFFFF"/>
                </a:solidFill>
              </a:rPr>
            </a:br>
            <a:r>
              <a:rPr lang="en-US" sz="4800" dirty="0">
                <a:solidFill>
                  <a:srgbClr val="FFFFFF"/>
                </a:solidFill>
              </a:rPr>
              <a:t>(AD 325)</a:t>
            </a:r>
          </a:p>
        </p:txBody>
      </p:sp>
      <p:sp>
        <p:nvSpPr>
          <p:cNvPr id="12" name="Text Box 7"/>
          <p:cNvSpPr txBox="1">
            <a:spLocks noChangeArrowheads="1"/>
          </p:cNvSpPr>
          <p:nvPr/>
        </p:nvSpPr>
        <p:spPr bwMode="auto">
          <a:xfrm>
            <a:off x="8243888" y="0"/>
            <a:ext cx="869950" cy="461963"/>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153e</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 name="Rectangle 4">
            <a:extLst>
              <a:ext uri="{FF2B5EF4-FFF2-40B4-BE49-F238E27FC236}">
                <a16:creationId xmlns:a16="http://schemas.microsoft.com/office/drawing/2014/main" id="{4D4CE8FE-7A33-CD4A-A8E1-D461E5C74BE4}"/>
              </a:ext>
            </a:extLst>
          </p:cNvPr>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Crossroads International Church Singapore</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t>
            </a:r>
            <a:r>
              <a:rPr kumimoji="0" lang="en-US" sz="2000" b="1" i="0"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a:ea typeface="ＭＳ Ｐゴシック" charset="0"/>
                <a:cs typeface="Arial"/>
              </a:rPr>
              <a:t>amily.com</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&amp; BibleStudyDownloads.org</a:t>
            </a:r>
          </a:p>
        </p:txBody>
      </p:sp>
    </p:spTree>
    <p:extLst>
      <p:ext uri="{BB962C8B-B14F-4D97-AF65-F5344CB8AC3E}">
        <p14:creationId xmlns:p14="http://schemas.microsoft.com/office/powerpoint/2010/main" val="183629341"/>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A5D22CA-0BC4-3461-DF71-1DB6504BEB2C}"/>
              </a:ext>
            </a:extLst>
          </p:cNvPr>
          <p:cNvGrpSpPr/>
          <p:nvPr/>
        </p:nvGrpSpPr>
        <p:grpSpPr>
          <a:xfrm>
            <a:off x="1524000" y="0"/>
            <a:ext cx="6115050" cy="6705600"/>
            <a:chOff x="1524000" y="0"/>
            <a:chExt cx="6115050" cy="6705600"/>
          </a:xfrm>
        </p:grpSpPr>
        <p:pic>
          <p:nvPicPr>
            <p:cNvPr id="483329" name="Picture 2" descr="61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0" y="0"/>
              <a:ext cx="6115050" cy="670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ext Box 5">
              <a:extLst>
                <a:ext uri="{FF2B5EF4-FFF2-40B4-BE49-F238E27FC236}">
                  <a16:creationId xmlns:a16="http://schemas.microsoft.com/office/drawing/2014/main" id="{B7D0F4C6-D642-63F2-5E7B-CD755DD90F16}"/>
                </a:ext>
              </a:extLst>
            </p:cNvPr>
            <p:cNvSpPr txBox="1">
              <a:spLocks noChangeArrowheads="1"/>
            </p:cNvSpPr>
            <p:nvPr/>
          </p:nvSpPr>
          <p:spPr bwMode="auto">
            <a:xfrm>
              <a:off x="1979712" y="1259235"/>
              <a:ext cx="1799555" cy="1079399"/>
            </a:xfrm>
            <a:prstGeom prst="rect">
              <a:avLst/>
            </a:prstGeom>
            <a:solidFill>
              <a:schemeClr val="bg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Eternity</a:t>
              </a:r>
              <a:b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Past</a:t>
              </a:r>
            </a:p>
          </p:txBody>
        </p:sp>
        <p:sp>
          <p:nvSpPr>
            <p:cNvPr id="3" name="Text Box 5">
              <a:extLst>
                <a:ext uri="{FF2B5EF4-FFF2-40B4-BE49-F238E27FC236}">
                  <a16:creationId xmlns:a16="http://schemas.microsoft.com/office/drawing/2014/main" id="{32FC12AF-8247-6402-AA3F-53D29CC2EEA3}"/>
                </a:ext>
              </a:extLst>
            </p:cNvPr>
            <p:cNvSpPr txBox="1">
              <a:spLocks noChangeArrowheads="1"/>
            </p:cNvSpPr>
            <p:nvPr/>
          </p:nvSpPr>
          <p:spPr bwMode="auto">
            <a:xfrm>
              <a:off x="5484912" y="1259235"/>
              <a:ext cx="1799555" cy="1079399"/>
            </a:xfrm>
            <a:prstGeom prst="rect">
              <a:avLst/>
            </a:prstGeom>
            <a:solidFill>
              <a:schemeClr val="bg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Eternity</a:t>
              </a:r>
              <a:b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Future</a:t>
              </a:r>
            </a:p>
          </p:txBody>
        </p:sp>
        <p:sp>
          <p:nvSpPr>
            <p:cNvPr id="6" name="Text Box 5">
              <a:extLst>
                <a:ext uri="{FF2B5EF4-FFF2-40B4-BE49-F238E27FC236}">
                  <a16:creationId xmlns:a16="http://schemas.microsoft.com/office/drawing/2014/main" id="{C374F95C-13B6-F72E-6F37-EB2E15AC65D8}"/>
                </a:ext>
              </a:extLst>
            </p:cNvPr>
            <p:cNvSpPr txBox="1">
              <a:spLocks noChangeArrowheads="1"/>
            </p:cNvSpPr>
            <p:nvPr/>
          </p:nvSpPr>
          <p:spPr bwMode="auto">
            <a:xfrm>
              <a:off x="3816599" y="2614029"/>
              <a:ext cx="1604640" cy="525401"/>
            </a:xfrm>
            <a:prstGeom prst="rect">
              <a:avLst/>
            </a:prstGeom>
            <a:solidFill>
              <a:srgbClr val="ECF8FA"/>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God</a:t>
              </a:r>
            </a:p>
          </p:txBody>
        </p:sp>
        <p:sp>
          <p:nvSpPr>
            <p:cNvPr id="8" name="Rectangle 7">
              <a:extLst>
                <a:ext uri="{FF2B5EF4-FFF2-40B4-BE49-F238E27FC236}">
                  <a16:creationId xmlns:a16="http://schemas.microsoft.com/office/drawing/2014/main" id="{7C55221F-C11D-F2D6-D5B3-CF46BFF7EFF6}"/>
                </a:ext>
              </a:extLst>
            </p:cNvPr>
            <p:cNvSpPr/>
            <p:nvPr/>
          </p:nvSpPr>
          <p:spPr bwMode="auto">
            <a:xfrm>
              <a:off x="4085852" y="1106905"/>
              <a:ext cx="1399060" cy="1313983"/>
            </a:xfrm>
            <a:prstGeom prst="rect">
              <a:avLst/>
            </a:prstGeom>
            <a:solidFill>
              <a:srgbClr val="F7FBFE"/>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grpSp>
      <p:sp>
        <p:nvSpPr>
          <p:cNvPr id="483330" name="Rectangle 3"/>
          <p:cNvSpPr>
            <a:spLocks noGrp="1" noChangeArrowheads="1"/>
          </p:cNvSpPr>
          <p:nvPr>
            <p:ph type="title" idx="4294967295"/>
          </p:nvPr>
        </p:nvSpPr>
        <p:spPr>
          <a:xfrm>
            <a:off x="0" y="0"/>
            <a:ext cx="9144000" cy="838200"/>
          </a:xfrm>
          <a:solidFill>
            <a:schemeClr val="accent2"/>
          </a:solidFill>
        </p:spPr>
        <p:txBody>
          <a:bodyPr/>
          <a:lstStyle/>
          <a:p>
            <a:pPr eaLnBrk="1" hangingPunct="1"/>
            <a:r>
              <a:rPr lang="en-US" i="1">
                <a:solidFill>
                  <a:schemeClr val="bg1"/>
                </a:solidFill>
                <a:latin typeface="Arial" charset="0"/>
                <a:ea typeface="ＭＳ Ｐゴシック" charset="0"/>
                <a:cs typeface="ＭＳ Ｐゴシック" charset="0"/>
              </a:rPr>
              <a:t>Teachings of the Heretic Arius</a:t>
            </a:r>
          </a:p>
        </p:txBody>
      </p:sp>
      <p:sp>
        <p:nvSpPr>
          <p:cNvPr id="483331" name="Text Box 4"/>
          <p:cNvSpPr txBox="1">
            <a:spLocks noChangeArrowheads="1"/>
          </p:cNvSpPr>
          <p:nvPr/>
        </p:nvSpPr>
        <p:spPr bwMode="auto">
          <a:xfrm>
            <a:off x="0" y="6516689"/>
            <a:ext cx="9144000" cy="3412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John D. Hannah, </a:t>
            </a:r>
            <a:r>
              <a:rPr kumimoji="0" lang="en-US" sz="1600" b="0" i="1" u="none" strike="noStrike" kern="1200" cap="none" spc="0" normalizeH="0" baseline="0" noProof="0" dirty="0">
                <a:ln>
                  <a:noFill/>
                </a:ln>
                <a:solidFill>
                  <a:srgbClr val="000000"/>
                </a:solidFill>
                <a:effectLst/>
                <a:uLnTx/>
                <a:uFillTx/>
                <a:latin typeface="Times New Roman" charset="0"/>
                <a:ea typeface="ＭＳ Ｐゴシック" charset="0"/>
              </a:rPr>
              <a:t>Charts of Ancient &amp; Medieval Church History</a:t>
            </a: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 (Grand Rapids: Zondervan, 2001)</a:t>
            </a:r>
          </a:p>
        </p:txBody>
      </p:sp>
      <p:sp>
        <p:nvSpPr>
          <p:cNvPr id="4" name="Text Box 5">
            <a:extLst>
              <a:ext uri="{FF2B5EF4-FFF2-40B4-BE49-F238E27FC236}">
                <a16:creationId xmlns:a16="http://schemas.microsoft.com/office/drawing/2014/main" id="{614D0ACB-3006-2DA1-9216-DD943E1E2497}"/>
              </a:ext>
            </a:extLst>
          </p:cNvPr>
          <p:cNvSpPr txBox="1">
            <a:spLocks noChangeArrowheads="1"/>
          </p:cNvSpPr>
          <p:nvPr/>
        </p:nvSpPr>
        <p:spPr bwMode="auto">
          <a:xfrm>
            <a:off x="3759449" y="5157192"/>
            <a:ext cx="1604640" cy="648512"/>
          </a:xfrm>
          <a:prstGeom prst="rect">
            <a:avLst/>
          </a:prstGeom>
          <a:solidFill>
            <a:schemeClr val="bg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Other</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Creatures</a:t>
            </a:r>
          </a:p>
        </p:txBody>
      </p:sp>
      <p:sp>
        <p:nvSpPr>
          <p:cNvPr id="5" name="Text Box 5">
            <a:extLst>
              <a:ext uri="{FF2B5EF4-FFF2-40B4-BE49-F238E27FC236}">
                <a16:creationId xmlns:a16="http://schemas.microsoft.com/office/drawing/2014/main" id="{EBC91546-7C20-CF1B-6F21-23B9E6218A57}"/>
              </a:ext>
            </a:extLst>
          </p:cNvPr>
          <p:cNvSpPr txBox="1">
            <a:spLocks noChangeArrowheads="1"/>
          </p:cNvSpPr>
          <p:nvPr/>
        </p:nvSpPr>
        <p:spPr bwMode="auto">
          <a:xfrm>
            <a:off x="3368924" y="3623679"/>
            <a:ext cx="1604640" cy="525401"/>
          </a:xfrm>
          <a:prstGeom prst="rect">
            <a:avLst/>
          </a:prstGeom>
          <a:solidFill>
            <a:schemeClr val="bg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Christ</a:t>
            </a:r>
          </a:p>
        </p:txBody>
      </p:sp>
      <p:sp>
        <p:nvSpPr>
          <p:cNvPr id="7" name="Text Box 5">
            <a:extLst>
              <a:ext uri="{FF2B5EF4-FFF2-40B4-BE49-F238E27FC236}">
                <a16:creationId xmlns:a16="http://schemas.microsoft.com/office/drawing/2014/main" id="{20DF2D31-E59C-C632-B578-50D1747BCD8D}"/>
              </a:ext>
            </a:extLst>
          </p:cNvPr>
          <p:cNvSpPr txBox="1">
            <a:spLocks noChangeArrowheads="1"/>
          </p:cNvSpPr>
          <p:nvPr/>
        </p:nvSpPr>
        <p:spPr bwMode="auto">
          <a:xfrm>
            <a:off x="3749663" y="1496603"/>
            <a:ext cx="1604640" cy="525401"/>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TIME</a:t>
            </a:r>
          </a:p>
        </p:txBody>
      </p:sp>
    </p:spTree>
    <p:extLst>
      <p:ext uri="{BB962C8B-B14F-4D97-AF65-F5344CB8AC3E}">
        <p14:creationId xmlns:p14="http://schemas.microsoft.com/office/powerpoint/2010/main" val="3863497211"/>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B0ADE33-6270-BD47-A9DA-B5E0754CD582}"/>
              </a:ext>
            </a:extLst>
          </p:cNvPr>
          <p:cNvGrpSpPr/>
          <p:nvPr/>
        </p:nvGrpSpPr>
        <p:grpSpPr>
          <a:xfrm>
            <a:off x="1166814" y="-99392"/>
            <a:ext cx="3750114" cy="6858000"/>
            <a:chOff x="1166814" y="-99392"/>
            <a:chExt cx="3750114" cy="6858000"/>
          </a:xfrm>
        </p:grpSpPr>
        <p:pic>
          <p:nvPicPr>
            <p:cNvPr id="26626" name="Picture 2" descr="62 copy">
              <a:extLst>
                <a:ext uri="{FF2B5EF4-FFF2-40B4-BE49-F238E27FC236}">
                  <a16:creationId xmlns:a16="http://schemas.microsoft.com/office/drawing/2014/main" id="{1904A8D0-9A06-BA46-9226-12108F23AF8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44922"/>
            <a:stretch/>
          </p:blipFill>
          <p:spPr bwMode="auto">
            <a:xfrm>
              <a:off x="1166814" y="-99392"/>
              <a:ext cx="375011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14">
              <a:extLst>
                <a:ext uri="{FF2B5EF4-FFF2-40B4-BE49-F238E27FC236}">
                  <a16:creationId xmlns:a16="http://schemas.microsoft.com/office/drawing/2014/main" id="{2997720E-63E8-5543-964D-CBC3B11DFE76}"/>
                </a:ext>
              </a:extLst>
            </p:cNvPr>
            <p:cNvSpPr/>
            <p:nvPr/>
          </p:nvSpPr>
          <p:spPr bwMode="auto">
            <a:xfrm>
              <a:off x="2053121" y="4313865"/>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sp>
          <p:nvSpPr>
            <p:cNvPr id="16" name="Rectangle 15">
              <a:extLst>
                <a:ext uri="{FF2B5EF4-FFF2-40B4-BE49-F238E27FC236}">
                  <a16:creationId xmlns:a16="http://schemas.microsoft.com/office/drawing/2014/main" id="{77249F47-7CEB-4147-B989-A4E566AC09CE}"/>
                </a:ext>
              </a:extLst>
            </p:cNvPr>
            <p:cNvSpPr/>
            <p:nvPr/>
          </p:nvSpPr>
          <p:spPr bwMode="auto">
            <a:xfrm>
              <a:off x="2053121" y="3201162"/>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sp>
          <p:nvSpPr>
            <p:cNvPr id="18" name="Rectangle 17">
              <a:extLst>
                <a:ext uri="{FF2B5EF4-FFF2-40B4-BE49-F238E27FC236}">
                  <a16:creationId xmlns:a16="http://schemas.microsoft.com/office/drawing/2014/main" id="{ABA75CD2-144C-CE42-BC21-12BF774A9D1C}"/>
                </a:ext>
              </a:extLst>
            </p:cNvPr>
            <p:cNvSpPr/>
            <p:nvPr/>
          </p:nvSpPr>
          <p:spPr bwMode="auto">
            <a:xfrm>
              <a:off x="2075155" y="5525721"/>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grpSp>
      <p:sp>
        <p:nvSpPr>
          <p:cNvPr id="4099" name="Rectangle 3">
            <a:extLst>
              <a:ext uri="{FF2B5EF4-FFF2-40B4-BE49-F238E27FC236}">
                <a16:creationId xmlns:a16="http://schemas.microsoft.com/office/drawing/2014/main" id="{1CE0BF8D-74D7-7A44-BD3E-6156987E5A91}"/>
              </a:ext>
            </a:extLst>
          </p:cNvPr>
          <p:cNvSpPr>
            <a:spLocks noGrp="1" noChangeArrowheads="1"/>
          </p:cNvSpPr>
          <p:nvPr>
            <p:ph type="title" idx="4294967295"/>
          </p:nvPr>
        </p:nvSpPr>
        <p:spPr>
          <a:xfrm>
            <a:off x="0" y="533400"/>
            <a:ext cx="9144000" cy="685800"/>
          </a:xfrm>
          <a:solidFill>
            <a:schemeClr val="accent2"/>
          </a:solidFill>
          <a:effectLst>
            <a:outerShdw blurRad="63500" dist="35921" dir="2700000" algn="ctr" rotWithShape="0">
              <a:schemeClr val="tx2">
                <a:alpha val="74997"/>
              </a:schemeClr>
            </a:outerShdw>
          </a:effectLst>
        </p:spPr>
        <p:txBody>
          <a:bodyPr/>
          <a:lstStyle/>
          <a:p>
            <a:pPr eaLnBrk="1" hangingPunct="1"/>
            <a:r>
              <a:rPr lang="en-US" altLang="en-US" sz="4000" dirty="0">
                <a:solidFill>
                  <a:schemeClr val="bg1"/>
                </a:solidFill>
              </a:rPr>
              <a:t>Alexander versus the Heretic Arius</a:t>
            </a:r>
          </a:p>
        </p:txBody>
      </p:sp>
      <p:sp>
        <p:nvSpPr>
          <p:cNvPr id="26628" name="Text Box 4">
            <a:extLst>
              <a:ext uri="{FF2B5EF4-FFF2-40B4-BE49-F238E27FC236}">
                <a16:creationId xmlns:a16="http://schemas.microsoft.com/office/drawing/2014/main" id="{C8FF1494-CABB-694B-B0EB-792C9C3131DF}"/>
              </a:ext>
            </a:extLst>
          </p:cNvPr>
          <p:cNvSpPr txBox="1">
            <a:spLocks noChangeArrowheads="1"/>
          </p:cNvSpPr>
          <p:nvPr/>
        </p:nvSpPr>
        <p:spPr bwMode="auto">
          <a:xfrm>
            <a:off x="0" y="6516688"/>
            <a:ext cx="9144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cs typeface="+mn-cs"/>
              </a:rPr>
              <a:t>John D. Hannah, </a:t>
            </a:r>
            <a:r>
              <a:rPr kumimoji="0" lang="en-US" sz="1600" b="0" i="1" u="none" strike="noStrike" kern="1200" cap="none" spc="0" normalizeH="0" baseline="0" noProof="0" dirty="0">
                <a:ln>
                  <a:noFill/>
                </a:ln>
                <a:solidFill>
                  <a:srgbClr val="000000"/>
                </a:solidFill>
                <a:effectLst/>
                <a:uLnTx/>
                <a:uFillTx/>
                <a:latin typeface="Times New Roman" charset="0"/>
                <a:ea typeface="ＭＳ Ｐゴシック" charset="0"/>
                <a:cs typeface="+mn-cs"/>
              </a:rPr>
              <a:t>Charts of Ancient &amp; Medieval Church History</a:t>
            </a: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cs typeface="+mn-cs"/>
              </a:rPr>
              <a:t> (Grand Rapids: Zondervan, 2001)</a:t>
            </a:r>
          </a:p>
        </p:txBody>
      </p:sp>
      <p:sp>
        <p:nvSpPr>
          <p:cNvPr id="7" name="Text Box 5">
            <a:extLst>
              <a:ext uri="{FF2B5EF4-FFF2-40B4-BE49-F238E27FC236}">
                <a16:creationId xmlns:a16="http://schemas.microsoft.com/office/drawing/2014/main" id="{426E7118-2B7A-B044-A241-753CB10305EE}"/>
              </a:ext>
            </a:extLst>
          </p:cNvPr>
          <p:cNvSpPr txBox="1">
            <a:spLocks noChangeArrowheads="1"/>
          </p:cNvSpPr>
          <p:nvPr/>
        </p:nvSpPr>
        <p:spPr bwMode="auto">
          <a:xfrm>
            <a:off x="2029686" y="3117843"/>
            <a:ext cx="1799555" cy="587375"/>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Rockwell Extra Bold" charset="0"/>
                <a:ea typeface="ＭＳ Ｐゴシック" charset="0"/>
              </a:rPr>
              <a:t>Father</a:t>
            </a:r>
          </a:p>
        </p:txBody>
      </p:sp>
      <p:sp>
        <p:nvSpPr>
          <p:cNvPr id="8" name="Text Box 6">
            <a:extLst>
              <a:ext uri="{FF2B5EF4-FFF2-40B4-BE49-F238E27FC236}">
                <a16:creationId xmlns:a16="http://schemas.microsoft.com/office/drawing/2014/main" id="{AB5FE8B4-8FE8-3145-A25E-618EDB4F8624}"/>
              </a:ext>
            </a:extLst>
          </p:cNvPr>
          <p:cNvSpPr txBox="1">
            <a:spLocks noChangeArrowheads="1"/>
          </p:cNvSpPr>
          <p:nvPr/>
        </p:nvSpPr>
        <p:spPr bwMode="auto">
          <a:xfrm>
            <a:off x="2107327" y="4270368"/>
            <a:ext cx="1644272" cy="587375"/>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Rockwell Extra Bold" charset="0"/>
                <a:ea typeface="ＭＳ Ｐゴシック" charset="0"/>
              </a:rPr>
              <a:t>Son</a:t>
            </a:r>
          </a:p>
        </p:txBody>
      </p:sp>
      <p:sp>
        <p:nvSpPr>
          <p:cNvPr id="9" name="Text Box 7">
            <a:extLst>
              <a:ext uri="{FF2B5EF4-FFF2-40B4-BE49-F238E27FC236}">
                <a16:creationId xmlns:a16="http://schemas.microsoft.com/office/drawing/2014/main" id="{FD929008-D42C-6740-B79F-FC52848D0666}"/>
              </a:ext>
            </a:extLst>
          </p:cNvPr>
          <p:cNvSpPr txBox="1">
            <a:spLocks noChangeArrowheads="1"/>
          </p:cNvSpPr>
          <p:nvPr/>
        </p:nvSpPr>
        <p:spPr bwMode="auto">
          <a:xfrm>
            <a:off x="1911498" y="5422893"/>
            <a:ext cx="2035931" cy="49053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600" b="1" i="0" u="none" strike="noStrike" kern="1200" cap="none" spc="0" normalizeH="0" baseline="0" noProof="0" dirty="0">
                <a:ln>
                  <a:noFill/>
                </a:ln>
                <a:solidFill>
                  <a:srgbClr val="000000"/>
                </a:solidFill>
                <a:effectLst/>
                <a:uLnTx/>
                <a:uFillTx/>
                <a:latin typeface="Rockwell Extra Bold" charset="0"/>
                <a:ea typeface="ＭＳ Ｐゴシック" charset="0"/>
              </a:rPr>
              <a:t>Creation</a:t>
            </a:r>
          </a:p>
        </p:txBody>
      </p:sp>
      <p:sp>
        <p:nvSpPr>
          <p:cNvPr id="3" name="Text Box 5">
            <a:extLst>
              <a:ext uri="{FF2B5EF4-FFF2-40B4-BE49-F238E27FC236}">
                <a16:creationId xmlns:a16="http://schemas.microsoft.com/office/drawing/2014/main" id="{C377D160-8759-AC1C-D521-2F5B5F4975B1}"/>
              </a:ext>
            </a:extLst>
          </p:cNvPr>
          <p:cNvSpPr txBox="1">
            <a:spLocks noChangeArrowheads="1"/>
          </p:cNvSpPr>
          <p:nvPr/>
        </p:nvSpPr>
        <p:spPr bwMode="auto">
          <a:xfrm>
            <a:off x="1828231" y="1511741"/>
            <a:ext cx="2264774" cy="120251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Alexander:</a:t>
            </a:r>
            <a:br>
              <a:rPr kumimoji="0" 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400" b="1" i="1"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Bishop of Alexandria</a:t>
            </a:r>
          </a:p>
        </p:txBody>
      </p:sp>
      <p:grpSp>
        <p:nvGrpSpPr>
          <p:cNvPr id="11" name="Group 10">
            <a:extLst>
              <a:ext uri="{FF2B5EF4-FFF2-40B4-BE49-F238E27FC236}">
                <a16:creationId xmlns:a16="http://schemas.microsoft.com/office/drawing/2014/main" id="{1F335CA3-E3D7-66A1-B3C4-844CBB2945EF}"/>
              </a:ext>
            </a:extLst>
          </p:cNvPr>
          <p:cNvGrpSpPr/>
          <p:nvPr/>
        </p:nvGrpSpPr>
        <p:grpSpPr>
          <a:xfrm>
            <a:off x="4916927" y="1324087"/>
            <a:ext cx="3081059" cy="5000513"/>
            <a:chOff x="4916927" y="1324087"/>
            <a:chExt cx="3081059" cy="5000513"/>
          </a:xfrm>
        </p:grpSpPr>
        <p:grpSp>
          <p:nvGrpSpPr>
            <p:cNvPr id="17" name="Group 16">
              <a:extLst>
                <a:ext uri="{FF2B5EF4-FFF2-40B4-BE49-F238E27FC236}">
                  <a16:creationId xmlns:a16="http://schemas.microsoft.com/office/drawing/2014/main" id="{570E14C4-A504-464D-B4CC-AE81A96AA0B0}"/>
                </a:ext>
              </a:extLst>
            </p:cNvPr>
            <p:cNvGrpSpPr/>
            <p:nvPr/>
          </p:nvGrpSpPr>
          <p:grpSpPr>
            <a:xfrm>
              <a:off x="4916927" y="1324087"/>
              <a:ext cx="3081059" cy="5000513"/>
              <a:chOff x="4916927" y="1324087"/>
              <a:chExt cx="3081059" cy="5000513"/>
            </a:xfrm>
          </p:grpSpPr>
          <p:grpSp>
            <p:nvGrpSpPr>
              <p:cNvPr id="5" name="Group 4">
                <a:extLst>
                  <a:ext uri="{FF2B5EF4-FFF2-40B4-BE49-F238E27FC236}">
                    <a16:creationId xmlns:a16="http://schemas.microsoft.com/office/drawing/2014/main" id="{0C71ECCE-FEAD-5C44-BFBA-90C8F7B5F015}"/>
                  </a:ext>
                </a:extLst>
              </p:cNvPr>
              <p:cNvGrpSpPr/>
              <p:nvPr/>
            </p:nvGrpSpPr>
            <p:grpSpPr>
              <a:xfrm>
                <a:off x="4916927" y="1324087"/>
                <a:ext cx="3081059" cy="5000513"/>
                <a:chOff x="4916927" y="1324087"/>
                <a:chExt cx="3081059" cy="5000513"/>
              </a:xfrm>
            </p:grpSpPr>
            <p:pic>
              <p:nvPicPr>
                <p:cNvPr id="6" name="Picture 2" descr="62 copy">
                  <a:extLst>
                    <a:ext uri="{FF2B5EF4-FFF2-40B4-BE49-F238E27FC236}">
                      <a16:creationId xmlns:a16="http://schemas.microsoft.com/office/drawing/2014/main" id="{A8C48CFF-5A86-A245-B17F-ACD4EC6E600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54749" t="20287" b="6798"/>
                <a:stretch/>
              </p:blipFill>
              <p:spPr bwMode="auto">
                <a:xfrm>
                  <a:off x="4916927" y="1324087"/>
                  <a:ext cx="3081059" cy="500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1BF4C58F-CF3D-744C-8BE8-DE8C84AEC1DE}"/>
                    </a:ext>
                  </a:extLst>
                </p:cNvPr>
                <p:cNvSpPr/>
                <p:nvPr/>
              </p:nvSpPr>
              <p:spPr bwMode="auto">
                <a:xfrm>
                  <a:off x="5292080" y="3068960"/>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sp>
              <p:nvSpPr>
                <p:cNvPr id="13" name="Rectangle 12">
                  <a:extLst>
                    <a:ext uri="{FF2B5EF4-FFF2-40B4-BE49-F238E27FC236}">
                      <a16:creationId xmlns:a16="http://schemas.microsoft.com/office/drawing/2014/main" id="{01705582-1142-1544-B7B4-D8F5A24A5763}"/>
                    </a:ext>
                  </a:extLst>
                </p:cNvPr>
                <p:cNvSpPr/>
                <p:nvPr/>
              </p:nvSpPr>
              <p:spPr bwMode="auto">
                <a:xfrm>
                  <a:off x="5281063" y="4170646"/>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sp>
              <p:nvSpPr>
                <p:cNvPr id="14" name="Rectangle 13">
                  <a:extLst>
                    <a:ext uri="{FF2B5EF4-FFF2-40B4-BE49-F238E27FC236}">
                      <a16:creationId xmlns:a16="http://schemas.microsoft.com/office/drawing/2014/main" id="{CBAAEF6E-E2B8-4B40-8621-4983BBBB93E6}"/>
                    </a:ext>
                  </a:extLst>
                </p:cNvPr>
                <p:cNvSpPr/>
                <p:nvPr/>
              </p:nvSpPr>
              <p:spPr bwMode="auto">
                <a:xfrm>
                  <a:off x="5314114" y="5338434"/>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grpSp>
          <p:sp>
            <p:nvSpPr>
              <p:cNvPr id="21" name="Text Box 5">
                <a:extLst>
                  <a:ext uri="{FF2B5EF4-FFF2-40B4-BE49-F238E27FC236}">
                    <a16:creationId xmlns:a16="http://schemas.microsoft.com/office/drawing/2014/main" id="{74AFBD48-0F2E-E642-87F6-7563E44332FC}"/>
                  </a:ext>
                </a:extLst>
              </p:cNvPr>
              <p:cNvSpPr txBox="1">
                <a:spLocks noChangeArrowheads="1"/>
              </p:cNvSpPr>
              <p:nvPr/>
            </p:nvSpPr>
            <p:spPr bwMode="auto">
              <a:xfrm>
                <a:off x="5290679" y="3040725"/>
                <a:ext cx="1799555" cy="587375"/>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Rockwell Extra Bold" charset="0"/>
                    <a:ea typeface="ＭＳ Ｐゴシック" charset="0"/>
                  </a:rPr>
                  <a:t>Father</a:t>
                </a:r>
              </a:p>
            </p:txBody>
          </p:sp>
          <p:sp>
            <p:nvSpPr>
              <p:cNvPr id="22" name="Text Box 6">
                <a:extLst>
                  <a:ext uri="{FF2B5EF4-FFF2-40B4-BE49-F238E27FC236}">
                    <a16:creationId xmlns:a16="http://schemas.microsoft.com/office/drawing/2014/main" id="{7CC6F917-7BF1-F44F-948D-8270EEA2F977}"/>
                  </a:ext>
                </a:extLst>
              </p:cNvPr>
              <p:cNvSpPr txBox="1">
                <a:spLocks noChangeArrowheads="1"/>
              </p:cNvSpPr>
              <p:nvPr/>
            </p:nvSpPr>
            <p:spPr bwMode="auto">
              <a:xfrm>
                <a:off x="5368320" y="4193250"/>
                <a:ext cx="1644272" cy="587375"/>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Rockwell Extra Bold" charset="0"/>
                    <a:ea typeface="ＭＳ Ｐゴシック" charset="0"/>
                  </a:rPr>
                  <a:t>Son</a:t>
                </a:r>
              </a:p>
            </p:txBody>
          </p:sp>
          <p:sp>
            <p:nvSpPr>
              <p:cNvPr id="23" name="Text Box 7">
                <a:extLst>
                  <a:ext uri="{FF2B5EF4-FFF2-40B4-BE49-F238E27FC236}">
                    <a16:creationId xmlns:a16="http://schemas.microsoft.com/office/drawing/2014/main" id="{129E273B-EF3A-A444-94F8-EA95A9620588}"/>
                  </a:ext>
                </a:extLst>
              </p:cNvPr>
              <p:cNvSpPr txBox="1">
                <a:spLocks noChangeArrowheads="1"/>
              </p:cNvSpPr>
              <p:nvPr/>
            </p:nvSpPr>
            <p:spPr bwMode="auto">
              <a:xfrm>
                <a:off x="5172491" y="5345775"/>
                <a:ext cx="2035931" cy="49053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600" b="1" i="0" u="none" strike="noStrike" kern="1200" cap="none" spc="0" normalizeH="0" baseline="0" noProof="0" dirty="0">
                    <a:ln>
                      <a:noFill/>
                    </a:ln>
                    <a:solidFill>
                      <a:srgbClr val="000000"/>
                    </a:solidFill>
                    <a:effectLst/>
                    <a:uLnTx/>
                    <a:uFillTx/>
                    <a:latin typeface="Rockwell Extra Bold" charset="0"/>
                    <a:ea typeface="ＭＳ Ｐゴシック" charset="0"/>
                  </a:rPr>
                  <a:t>Creation</a:t>
                </a:r>
              </a:p>
            </p:txBody>
          </p:sp>
        </p:grpSp>
        <p:sp>
          <p:nvSpPr>
            <p:cNvPr id="10" name="Text Box 5">
              <a:extLst>
                <a:ext uri="{FF2B5EF4-FFF2-40B4-BE49-F238E27FC236}">
                  <a16:creationId xmlns:a16="http://schemas.microsoft.com/office/drawing/2014/main" id="{FC773B2E-0BF2-55FF-C5A7-E5EBA4B7AAE4}"/>
                </a:ext>
              </a:extLst>
            </p:cNvPr>
            <p:cNvSpPr txBox="1">
              <a:spLocks noChangeArrowheads="1"/>
            </p:cNvSpPr>
            <p:nvPr/>
          </p:nvSpPr>
          <p:spPr bwMode="auto">
            <a:xfrm>
              <a:off x="5031207" y="1530914"/>
              <a:ext cx="2264774" cy="120251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Arius:</a:t>
              </a:r>
              <a:br>
                <a:rPr kumimoji="0" 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400" b="1" i="1"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Presbyter under Alexander</a:t>
              </a:r>
            </a:p>
          </p:txBody>
        </p:sp>
      </p:grpSp>
    </p:spTree>
    <p:extLst>
      <p:ext uri="{BB962C8B-B14F-4D97-AF65-F5344CB8AC3E}">
        <p14:creationId xmlns:p14="http://schemas.microsoft.com/office/powerpoint/2010/main" val="662755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2" descr="Nicea">
            <a:extLst>
              <a:ext uri="{FF2B5EF4-FFF2-40B4-BE49-F238E27FC236}">
                <a16:creationId xmlns:a16="http://schemas.microsoft.com/office/drawing/2014/main" id="{2C1A7713-1170-8D4B-A49F-4D9D7CFA4F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41902"/>
          <a:stretch>
            <a:fillRect/>
          </a:stretch>
        </p:blipFill>
        <p:spPr bwMode="auto">
          <a:xfrm>
            <a:off x="-12700" y="11113"/>
            <a:ext cx="83185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5" name="Rectangle 3">
            <a:extLst>
              <a:ext uri="{FF2B5EF4-FFF2-40B4-BE49-F238E27FC236}">
                <a16:creationId xmlns:a16="http://schemas.microsoft.com/office/drawing/2014/main" id="{F1C899A2-044B-A24C-B1F7-DA283B5CC462}"/>
              </a:ext>
            </a:extLst>
          </p:cNvPr>
          <p:cNvSpPr>
            <a:spLocks noChangeArrowheads="1"/>
          </p:cNvSpPr>
          <p:nvPr/>
        </p:nvSpPr>
        <p:spPr bwMode="auto">
          <a:xfrm>
            <a:off x="4953000" y="0"/>
            <a:ext cx="4191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172" name="Rectangle 4">
            <a:extLst>
              <a:ext uri="{FF2B5EF4-FFF2-40B4-BE49-F238E27FC236}">
                <a16:creationId xmlns:a16="http://schemas.microsoft.com/office/drawing/2014/main" id="{859903B7-E1D5-AE48-BA8F-03728F919840}"/>
              </a:ext>
            </a:extLst>
          </p:cNvPr>
          <p:cNvSpPr>
            <a:spLocks noGrp="1" noChangeArrowheads="1"/>
          </p:cNvSpPr>
          <p:nvPr>
            <p:ph type="ctrTitle"/>
          </p:nvPr>
        </p:nvSpPr>
        <p:spPr>
          <a:xfrm>
            <a:off x="4953000" y="0"/>
            <a:ext cx="4191000" cy="2590800"/>
          </a:xfrm>
          <a:solidFill>
            <a:schemeClr val="accent2"/>
          </a:solidFill>
        </p:spPr>
        <p:txBody>
          <a:bodyPr/>
          <a:lstStyle/>
          <a:p>
            <a:pPr eaLnBrk="1" hangingPunct="1"/>
            <a:r>
              <a:rPr lang="en-US" altLang="en-US" sz="4800" b="1" dirty="0">
                <a:solidFill>
                  <a:schemeClr val="bg1"/>
                </a:solidFill>
              </a:rPr>
              <a:t>What About Nicea </a:t>
            </a:r>
            <a:br>
              <a:rPr lang="en-US" altLang="en-US" sz="4800" b="1" dirty="0">
                <a:solidFill>
                  <a:schemeClr val="bg1"/>
                </a:solidFill>
              </a:rPr>
            </a:br>
            <a:r>
              <a:rPr lang="en-US" altLang="en-US" sz="4000" b="1" dirty="0">
                <a:solidFill>
                  <a:schemeClr val="bg1"/>
                </a:solidFill>
              </a:rPr>
              <a:t>(AD 325)?</a:t>
            </a:r>
            <a:endParaRPr lang="en-US" altLang="en-US" sz="4800" b="1" dirty="0">
              <a:solidFill>
                <a:schemeClr val="bg1"/>
              </a:solidFill>
            </a:endParaRPr>
          </a:p>
        </p:txBody>
      </p:sp>
      <p:sp>
        <p:nvSpPr>
          <p:cNvPr id="7173" name="Rectangle 5">
            <a:extLst>
              <a:ext uri="{FF2B5EF4-FFF2-40B4-BE49-F238E27FC236}">
                <a16:creationId xmlns:a16="http://schemas.microsoft.com/office/drawing/2014/main" id="{D708905B-BBCA-5F4F-B7E3-60AA2EA4A8B1}"/>
              </a:ext>
            </a:extLst>
          </p:cNvPr>
          <p:cNvSpPr>
            <a:spLocks noChangeArrowheads="1"/>
          </p:cNvSpPr>
          <p:nvPr/>
        </p:nvSpPr>
        <p:spPr bwMode="auto">
          <a:xfrm>
            <a:off x="4953000" y="2514600"/>
            <a:ext cx="4191000" cy="4343400"/>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Bishops throughout the Eastern Empire gathered &amp; excommunicated Arius of Alexandria</a:t>
            </a:r>
            <a:endParaRPr kumimoji="0" lang="en-US" alt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endParaRPr>
          </a:p>
        </p:txBody>
      </p:sp>
      <p:sp>
        <p:nvSpPr>
          <p:cNvPr id="7174" name="Oval 6">
            <a:extLst>
              <a:ext uri="{FF2B5EF4-FFF2-40B4-BE49-F238E27FC236}">
                <a16:creationId xmlns:a16="http://schemas.microsoft.com/office/drawing/2014/main" id="{2B51AD24-AF4A-1442-BD7F-87EB9056E70D}"/>
              </a:ext>
            </a:extLst>
          </p:cNvPr>
          <p:cNvSpPr>
            <a:spLocks noChangeArrowheads="1"/>
          </p:cNvSpPr>
          <p:nvPr/>
        </p:nvSpPr>
        <p:spPr bwMode="auto">
          <a:xfrm>
            <a:off x="990600" y="1828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679" name="Text Box 7">
            <a:extLst>
              <a:ext uri="{FF2B5EF4-FFF2-40B4-BE49-F238E27FC236}">
                <a16:creationId xmlns:a16="http://schemas.microsoft.com/office/drawing/2014/main" id="{180C794B-90A5-9842-A5F1-F85DE25043CD}"/>
              </a:ext>
            </a:extLst>
          </p:cNvPr>
          <p:cNvSpPr txBox="1">
            <a:spLocks noChangeArrowheads="1"/>
          </p:cNvSpPr>
          <p:nvPr/>
        </p:nvSpPr>
        <p:spPr bwMode="auto">
          <a:xfrm>
            <a:off x="0" y="6629400"/>
            <a:ext cx="9144000"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The Atlas of the Bible and the History of Christianity</a:t>
            </a: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ed. Tim Dowley (London: Three’s Company, 1997), 77</a:t>
            </a:r>
          </a:p>
        </p:txBody>
      </p:sp>
      <p:sp>
        <p:nvSpPr>
          <p:cNvPr id="7176" name="Oval 8">
            <a:extLst>
              <a:ext uri="{FF2B5EF4-FFF2-40B4-BE49-F238E27FC236}">
                <a16:creationId xmlns:a16="http://schemas.microsoft.com/office/drawing/2014/main" id="{81EDFBA0-417B-3E4F-81DC-0945576C7CE7}"/>
              </a:ext>
            </a:extLst>
          </p:cNvPr>
          <p:cNvSpPr>
            <a:spLocks noChangeArrowheads="1"/>
          </p:cNvSpPr>
          <p:nvPr/>
        </p:nvSpPr>
        <p:spPr bwMode="auto">
          <a:xfrm>
            <a:off x="1295400" y="5257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 name="Rectangle 5">
            <a:extLst>
              <a:ext uri="{FF2B5EF4-FFF2-40B4-BE49-F238E27FC236}">
                <a16:creationId xmlns:a16="http://schemas.microsoft.com/office/drawing/2014/main" id="{41BE80F0-8107-2144-ABE0-7846CB8171F8}"/>
              </a:ext>
            </a:extLst>
          </p:cNvPr>
          <p:cNvSpPr>
            <a:spLocks noChangeArrowheads="1"/>
          </p:cNvSpPr>
          <p:nvPr/>
        </p:nvSpPr>
        <p:spPr bwMode="auto">
          <a:xfrm>
            <a:off x="39600" y="5637772"/>
            <a:ext cx="1724967"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Alexander</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endParaRPr>
          </a:p>
        </p:txBody>
      </p:sp>
      <p:sp>
        <p:nvSpPr>
          <p:cNvPr id="11" name="Rectangle 5">
            <a:extLst>
              <a:ext uri="{FF2B5EF4-FFF2-40B4-BE49-F238E27FC236}">
                <a16:creationId xmlns:a16="http://schemas.microsoft.com/office/drawing/2014/main" id="{53A6496F-EE03-B641-A0E6-C46195453F66}"/>
              </a:ext>
            </a:extLst>
          </p:cNvPr>
          <p:cNvSpPr>
            <a:spLocks noChangeArrowheads="1"/>
          </p:cNvSpPr>
          <p:nvPr/>
        </p:nvSpPr>
        <p:spPr bwMode="auto">
          <a:xfrm>
            <a:off x="2205831" y="5637772"/>
            <a:ext cx="1286049"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Arius</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endParaRPr>
          </a:p>
        </p:txBody>
      </p:sp>
      <p:pic>
        <p:nvPicPr>
          <p:cNvPr id="3" name="Graphic 2" descr="High voltage">
            <a:extLst>
              <a:ext uri="{FF2B5EF4-FFF2-40B4-BE49-F238E27FC236}">
                <a16:creationId xmlns:a16="http://schemas.microsoft.com/office/drawing/2014/main" id="{D7BFF5FA-D7FD-4949-8A29-E3D539196C4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27999" y="5442888"/>
            <a:ext cx="914400" cy="914400"/>
          </a:xfrm>
          <a:prstGeom prst="rect">
            <a:avLst/>
          </a:prstGeom>
        </p:spPr>
      </p:pic>
      <p:sp>
        <p:nvSpPr>
          <p:cNvPr id="14" name="Rectangle 5">
            <a:extLst>
              <a:ext uri="{FF2B5EF4-FFF2-40B4-BE49-F238E27FC236}">
                <a16:creationId xmlns:a16="http://schemas.microsoft.com/office/drawing/2014/main" id="{79397BAA-DE5B-C74A-BCC3-3CAC6B511BA3}"/>
              </a:ext>
            </a:extLst>
          </p:cNvPr>
          <p:cNvSpPr>
            <a:spLocks noChangeArrowheads="1"/>
          </p:cNvSpPr>
          <p:nvPr/>
        </p:nvSpPr>
        <p:spPr bwMode="auto">
          <a:xfrm>
            <a:off x="1074581" y="1337077"/>
            <a:ext cx="1724967" cy="425872"/>
          </a:xfrm>
          <a:prstGeom prst="rect">
            <a:avLst/>
          </a:prstGeom>
          <a:solidFill>
            <a:schemeClr val="tx1"/>
          </a:solidFill>
          <a:ln>
            <a:noFill/>
          </a:ln>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Nicea</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5379758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7172"/>
                                        </p:tgtEl>
                                        <p:attrNameLst>
                                          <p:attrName>style.visibility</p:attrName>
                                        </p:attrNameLst>
                                      </p:cBhvr>
                                      <p:to>
                                        <p:strVal val="visible"/>
                                      </p:to>
                                    </p:set>
                                  </p:childTnLst>
                                </p:cTn>
                              </p:par>
                            </p:childTnLst>
                          </p:cTn>
                        </p:par>
                        <p:par>
                          <p:cTn id="7" fill="hold" nodeType="withGroup">
                            <p:stCondLst>
                              <p:cond delay="0"/>
                            </p:stCondLst>
                            <p:childTnLst>
                              <p:par>
                                <p:cTn id="8" presetID="51" presetClass="entr" presetSubtype="0" fill="hold" grpId="0" nodeType="afterEffect">
                                  <p:stCondLst>
                                    <p:cond delay="0"/>
                                  </p:stCondLst>
                                  <p:childTnLst>
                                    <p:set>
                                      <p:cBhvr>
                                        <p:cTn id="9" dur="1" fill="hold">
                                          <p:stCondLst>
                                            <p:cond delay="0"/>
                                          </p:stCondLst>
                                        </p:cTn>
                                        <p:tgtEl>
                                          <p:spTgt spid="7174"/>
                                        </p:tgtEl>
                                        <p:attrNameLst>
                                          <p:attrName>style.visibility</p:attrName>
                                        </p:attrNameLst>
                                      </p:cBhvr>
                                      <p:to>
                                        <p:strVal val="visible"/>
                                      </p:to>
                                    </p:set>
                                    <p:animEffect transition="in" filter="fade">
                                      <p:cBhvr>
                                        <p:cTn id="10" dur="770" decel="100000"/>
                                        <p:tgtEl>
                                          <p:spTgt spid="7174"/>
                                        </p:tgtEl>
                                      </p:cBhvr>
                                    </p:animEffect>
                                    <p:animScale>
                                      <p:cBhvr>
                                        <p:cTn id="11" dur="770" decel="100000"/>
                                        <p:tgtEl>
                                          <p:spTgt spid="7174"/>
                                        </p:tgtEl>
                                      </p:cBhvr>
                                      <p:from x="10000" y="10000"/>
                                      <p:to x="200000" y="450000"/>
                                    </p:animScale>
                                    <p:animScale>
                                      <p:cBhvr>
                                        <p:cTn id="12" dur="1230" accel="100000" fill="hold">
                                          <p:stCondLst>
                                            <p:cond delay="770"/>
                                          </p:stCondLst>
                                        </p:cTn>
                                        <p:tgtEl>
                                          <p:spTgt spid="7174"/>
                                        </p:tgtEl>
                                      </p:cBhvr>
                                      <p:from x="200000" y="450000"/>
                                      <p:to x="100000" y="100000"/>
                                    </p:animScale>
                                    <p:set>
                                      <p:cBhvr>
                                        <p:cTn id="13" dur="770" fill="hold"/>
                                        <p:tgtEl>
                                          <p:spTgt spid="7174"/>
                                        </p:tgtEl>
                                        <p:attrNameLst>
                                          <p:attrName>ppt_x</p:attrName>
                                        </p:attrNameLst>
                                      </p:cBhvr>
                                      <p:to>
                                        <p:strVal val="(0.5)"/>
                                      </p:to>
                                    </p:set>
                                    <p:anim from="(0.5)" to="(#ppt_x)" calcmode="lin" valueType="num">
                                      <p:cBhvr>
                                        <p:cTn id="14" dur="1230" accel="100000" fill="hold">
                                          <p:stCondLst>
                                            <p:cond delay="770"/>
                                          </p:stCondLst>
                                        </p:cTn>
                                        <p:tgtEl>
                                          <p:spTgt spid="7174"/>
                                        </p:tgtEl>
                                        <p:attrNameLst>
                                          <p:attrName>ppt_x</p:attrName>
                                        </p:attrNameLst>
                                      </p:cBhvr>
                                    </p:anim>
                                    <p:set>
                                      <p:cBhvr>
                                        <p:cTn id="15" dur="770" fill="hold"/>
                                        <p:tgtEl>
                                          <p:spTgt spid="7174"/>
                                        </p:tgtEl>
                                        <p:attrNameLst>
                                          <p:attrName>ppt_y</p:attrName>
                                        </p:attrNameLst>
                                      </p:cBhvr>
                                      <p:to>
                                        <p:strVal val="(#ppt_y+0.4)"/>
                                      </p:to>
                                    </p:set>
                                    <p:anim from="(#ppt_y+0.4)" to="(#ppt_y)" calcmode="lin" valueType="num">
                                      <p:cBhvr>
                                        <p:cTn id="16" dur="1230" accel="100000" fill="hold">
                                          <p:stCondLst>
                                            <p:cond delay="770"/>
                                          </p:stCondLst>
                                        </p:cTn>
                                        <p:tgtEl>
                                          <p:spTgt spid="7174"/>
                                        </p:tgtEl>
                                        <p:attrNameLst>
                                          <p:attrName>ppt_y</p:attrName>
                                        </p:attrNameLst>
                                      </p:cBhvr>
                                    </p:anim>
                                  </p:childTnLst>
                                </p:cTn>
                              </p:par>
                            </p:childTnLst>
                          </p:cTn>
                        </p:par>
                      </p:childTnLst>
                    </p:cTn>
                  </p:par>
                  <p:par>
                    <p:cTn id="17" fill="hold">
                      <p:stCondLst>
                        <p:cond delay="indefinite"/>
                      </p:stCondLst>
                      <p:childTnLst>
                        <p:par>
                          <p:cTn id="18" fill="hold">
                            <p:stCondLst>
                              <p:cond delay="0"/>
                            </p:stCondLst>
                            <p:childTnLst>
                              <p:par>
                                <p:cTn id="19" presetID="51" presetClass="entr" presetSubtype="0" fill="hold" grpId="0" nodeType="clickEffect">
                                  <p:stCondLst>
                                    <p:cond delay="0"/>
                                  </p:stCondLst>
                                  <p:childTnLst>
                                    <p:set>
                                      <p:cBhvr>
                                        <p:cTn id="20" dur="1" fill="hold">
                                          <p:stCondLst>
                                            <p:cond delay="0"/>
                                          </p:stCondLst>
                                        </p:cTn>
                                        <p:tgtEl>
                                          <p:spTgt spid="7176"/>
                                        </p:tgtEl>
                                        <p:attrNameLst>
                                          <p:attrName>style.visibility</p:attrName>
                                        </p:attrNameLst>
                                      </p:cBhvr>
                                      <p:to>
                                        <p:strVal val="visible"/>
                                      </p:to>
                                    </p:set>
                                    <p:animEffect transition="in" filter="fade">
                                      <p:cBhvr>
                                        <p:cTn id="21" dur="770" decel="100000"/>
                                        <p:tgtEl>
                                          <p:spTgt spid="7176"/>
                                        </p:tgtEl>
                                      </p:cBhvr>
                                    </p:animEffect>
                                    <p:animScale>
                                      <p:cBhvr>
                                        <p:cTn id="22" dur="770" decel="100000"/>
                                        <p:tgtEl>
                                          <p:spTgt spid="7176"/>
                                        </p:tgtEl>
                                      </p:cBhvr>
                                      <p:from x="10000" y="10000"/>
                                      <p:to x="200000" y="450000"/>
                                    </p:animScale>
                                    <p:animScale>
                                      <p:cBhvr>
                                        <p:cTn id="23" dur="1230" accel="100000" fill="hold">
                                          <p:stCondLst>
                                            <p:cond delay="770"/>
                                          </p:stCondLst>
                                        </p:cTn>
                                        <p:tgtEl>
                                          <p:spTgt spid="7176"/>
                                        </p:tgtEl>
                                      </p:cBhvr>
                                      <p:from x="200000" y="450000"/>
                                      <p:to x="100000" y="100000"/>
                                    </p:animScale>
                                    <p:set>
                                      <p:cBhvr>
                                        <p:cTn id="24" dur="770" fill="hold"/>
                                        <p:tgtEl>
                                          <p:spTgt spid="7176"/>
                                        </p:tgtEl>
                                        <p:attrNameLst>
                                          <p:attrName>ppt_x</p:attrName>
                                        </p:attrNameLst>
                                      </p:cBhvr>
                                      <p:to>
                                        <p:strVal val="(0.5)"/>
                                      </p:to>
                                    </p:set>
                                    <p:anim from="(0.5)" to="(#ppt_x)" calcmode="lin" valueType="num">
                                      <p:cBhvr>
                                        <p:cTn id="25" dur="1230" accel="100000" fill="hold">
                                          <p:stCondLst>
                                            <p:cond delay="770"/>
                                          </p:stCondLst>
                                        </p:cTn>
                                        <p:tgtEl>
                                          <p:spTgt spid="7176"/>
                                        </p:tgtEl>
                                        <p:attrNameLst>
                                          <p:attrName>ppt_x</p:attrName>
                                        </p:attrNameLst>
                                      </p:cBhvr>
                                    </p:anim>
                                    <p:set>
                                      <p:cBhvr>
                                        <p:cTn id="26" dur="770" fill="hold"/>
                                        <p:tgtEl>
                                          <p:spTgt spid="7176"/>
                                        </p:tgtEl>
                                        <p:attrNameLst>
                                          <p:attrName>ppt_y</p:attrName>
                                        </p:attrNameLst>
                                      </p:cBhvr>
                                      <p:to>
                                        <p:strVal val="(#ppt_y+0.4)"/>
                                      </p:to>
                                    </p:set>
                                    <p:anim from="(#ppt_y+0.4)" to="(#ppt_y)" calcmode="lin" valueType="num">
                                      <p:cBhvr>
                                        <p:cTn id="27" dur="1230" accel="100000" fill="hold">
                                          <p:stCondLst>
                                            <p:cond delay="770"/>
                                          </p:stCondLst>
                                        </p:cTn>
                                        <p:tgtEl>
                                          <p:spTgt spid="7176"/>
                                        </p:tgtEl>
                                        <p:attrNameLst>
                                          <p:attrName>ppt_y</p:attrName>
                                        </p:attrNameLst>
                                      </p:cBhvr>
                                    </p:anim>
                                  </p:childTnLst>
                                </p:cTn>
                              </p:par>
                            </p:childTnLst>
                          </p:cTn>
                        </p:par>
                        <p:par>
                          <p:cTn id="28" fill="hold">
                            <p:stCondLst>
                              <p:cond delay="2000"/>
                            </p:stCondLst>
                            <p:childTnLst>
                              <p:par>
                                <p:cTn id="29" presetID="1"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par>
                          <p:cTn id="31" fill="hold">
                            <p:stCondLst>
                              <p:cond delay="2000"/>
                            </p:stCondLst>
                            <p:childTnLst>
                              <p:par>
                                <p:cTn id="32" presetID="35"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2000"/>
                                        <p:tgtEl>
                                          <p:spTgt spid="3"/>
                                        </p:tgtEl>
                                      </p:cBhvr>
                                    </p:animEffect>
                                    <p:anim calcmode="lin" valueType="num">
                                      <p:cBhvr>
                                        <p:cTn id="35" dur="2000" fill="hold"/>
                                        <p:tgtEl>
                                          <p:spTgt spid="3"/>
                                        </p:tgtEl>
                                        <p:attrNameLst>
                                          <p:attrName>style.rotation</p:attrName>
                                        </p:attrNameLst>
                                      </p:cBhvr>
                                      <p:tavLst>
                                        <p:tav tm="0">
                                          <p:val>
                                            <p:fltVal val="720"/>
                                          </p:val>
                                        </p:tav>
                                        <p:tav tm="100000">
                                          <p:val>
                                            <p:fltVal val="0"/>
                                          </p:val>
                                        </p:tav>
                                      </p:tavLst>
                                    </p:anim>
                                    <p:anim calcmode="lin" valueType="num">
                                      <p:cBhvr>
                                        <p:cTn id="36" dur="2000" fill="hold"/>
                                        <p:tgtEl>
                                          <p:spTgt spid="3"/>
                                        </p:tgtEl>
                                        <p:attrNameLst>
                                          <p:attrName>ppt_h</p:attrName>
                                        </p:attrNameLst>
                                      </p:cBhvr>
                                      <p:tavLst>
                                        <p:tav tm="0">
                                          <p:val>
                                            <p:fltVal val="0"/>
                                          </p:val>
                                        </p:tav>
                                        <p:tav tm="100000">
                                          <p:val>
                                            <p:strVal val="#ppt_h"/>
                                          </p:val>
                                        </p:tav>
                                      </p:tavLst>
                                    </p:anim>
                                    <p:anim calcmode="lin" valueType="num">
                                      <p:cBhvr>
                                        <p:cTn id="37" dur="2000" fill="hold"/>
                                        <p:tgtEl>
                                          <p:spTgt spid="3"/>
                                        </p:tgtEl>
                                        <p:attrNameLst>
                                          <p:attrName>ppt_w</p:attrName>
                                        </p:attrNameLst>
                                      </p:cBhvr>
                                      <p:tavLst>
                                        <p:tav tm="0">
                                          <p:val>
                                            <p:fltVal val="0"/>
                                          </p:val>
                                        </p:tav>
                                        <p:tav tm="100000">
                                          <p:val>
                                            <p:strVal val="#ppt_w"/>
                                          </p:val>
                                        </p:tav>
                                      </p:tavLst>
                                    </p:anim>
                                  </p:childTnLst>
                                </p:cTn>
                              </p:par>
                            </p:childTnLst>
                          </p:cTn>
                        </p:par>
                        <p:par>
                          <p:cTn id="38" fill="hold">
                            <p:stCondLst>
                              <p:cond delay="4000"/>
                            </p:stCondLst>
                            <p:childTnLst>
                              <p:par>
                                <p:cTn id="39" presetID="1"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71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2" grpId="0" animBg="1"/>
      <p:bldP spid="7173" grpId="0" animBg="1"/>
      <p:bldP spid="7174" grpId="0" animBg="1"/>
      <p:bldP spid="7176" grpId="0" animBg="1"/>
      <p:bldP spid="9" grpId="0" animBg="1"/>
      <p:bldP spid="11"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4"/>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310278" name="Text Box 6"/>
          <p:cNvSpPr txBox="1">
            <a:spLocks noChangeArrowheads="1"/>
          </p:cNvSpPr>
          <p:nvPr/>
        </p:nvSpPr>
        <p:spPr bwMode="auto">
          <a:xfrm>
            <a:off x="0" y="4724427"/>
            <a:ext cx="2362200" cy="768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Arians:</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rPr>
              <a:t>"Jesus Not God"</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93571" name="Text Box 7"/>
          <p:cNvSpPr txBox="1">
            <a:spLocks noChangeArrowheads="1"/>
          </p:cNvSpPr>
          <p:nvPr/>
        </p:nvSpPr>
        <p:spPr bwMode="auto">
          <a:xfrm>
            <a:off x="5249890" y="5867426"/>
            <a:ext cx="2073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AD 325</a:t>
            </a:r>
          </a:p>
        </p:txBody>
      </p:sp>
      <p:sp>
        <p:nvSpPr>
          <p:cNvPr id="493572" name="Rectangle 9"/>
          <p:cNvSpPr>
            <a:spLocks noGrp="1" noChangeArrowheads="1"/>
          </p:cNvSpPr>
          <p:nvPr>
            <p:ph type="ctrTitle"/>
          </p:nvPr>
        </p:nvSpPr>
        <p:spPr>
          <a:xfrm>
            <a:off x="762000" y="304800"/>
            <a:ext cx="7772400" cy="914400"/>
          </a:xfrm>
        </p:spPr>
        <p:txBody>
          <a:bodyPr/>
          <a:lstStyle/>
          <a:p>
            <a:pPr algn="l" eaLnBrk="1" hangingPunct="1"/>
            <a:r>
              <a:rPr lang="en-US">
                <a:latin typeface="Arial Black" charset="0"/>
                <a:ea typeface="ＭＳ Ｐゴシック" charset="0"/>
                <a:cs typeface="ＭＳ Ｐゴシック" charset="0"/>
              </a:rPr>
              <a:t>What About Nicaea?</a:t>
            </a:r>
          </a:p>
        </p:txBody>
      </p:sp>
      <p:sp>
        <p:nvSpPr>
          <p:cNvPr id="493573" name="Text Box 13"/>
          <p:cNvSpPr txBox="1">
            <a:spLocks noChangeArrowheads="1"/>
          </p:cNvSpPr>
          <p:nvPr/>
        </p:nvSpPr>
        <p:spPr bwMode="auto">
          <a:xfrm>
            <a:off x="4267200" y="6248426"/>
            <a:ext cx="39624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Council of Nicaea</a:t>
            </a:r>
          </a:p>
        </p:txBody>
      </p:sp>
      <p:sp>
        <p:nvSpPr>
          <p:cNvPr id="310300" name="Text Box 28"/>
          <p:cNvSpPr txBox="1">
            <a:spLocks noChangeArrowheads="1"/>
          </p:cNvSpPr>
          <p:nvPr/>
        </p:nvSpPr>
        <p:spPr bwMode="auto">
          <a:xfrm>
            <a:off x="2286000" y="4724427"/>
            <a:ext cx="2057400" cy="768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Orthodox:</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rPr>
              <a:t>"Jesus is God"</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10302" name="AutoShape 30"/>
          <p:cNvSpPr>
            <a:spLocks noChangeArrowheads="1"/>
          </p:cNvSpPr>
          <p:nvPr/>
        </p:nvSpPr>
        <p:spPr bwMode="auto">
          <a:xfrm>
            <a:off x="685800" y="2667000"/>
            <a:ext cx="1143000" cy="19050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310303" name="AutoShape 31"/>
          <p:cNvSpPr>
            <a:spLocks noChangeArrowheads="1"/>
          </p:cNvSpPr>
          <p:nvPr/>
        </p:nvSpPr>
        <p:spPr bwMode="auto">
          <a:xfrm>
            <a:off x="2819400" y="2667000"/>
            <a:ext cx="1143000" cy="1905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493577" name="WordArt 32"/>
          <p:cNvSpPr>
            <a:spLocks noChangeArrowheads="1" noChangeShapeType="1" noTextEdit="1"/>
          </p:cNvSpPr>
          <p:nvPr/>
        </p:nvSpPr>
        <p:spPr bwMode="auto">
          <a:xfrm>
            <a:off x="914400" y="1447800"/>
            <a:ext cx="2514600" cy="8382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Fiction</a:t>
            </a:r>
          </a:p>
        </p:txBody>
      </p:sp>
      <p:sp>
        <p:nvSpPr>
          <p:cNvPr id="310306" name="Text Box 34"/>
          <p:cNvSpPr txBox="1">
            <a:spLocks noChangeArrowheads="1"/>
          </p:cNvSpPr>
          <p:nvPr/>
        </p:nvSpPr>
        <p:spPr bwMode="auto">
          <a:xfrm>
            <a:off x="4572001" y="4724427"/>
            <a:ext cx="2362200" cy="768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Arians:</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rPr>
              <a:t>"Jesus Not God"</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10307" name="Text Box 35"/>
          <p:cNvSpPr txBox="1">
            <a:spLocks noChangeArrowheads="1"/>
          </p:cNvSpPr>
          <p:nvPr/>
        </p:nvSpPr>
        <p:spPr bwMode="auto">
          <a:xfrm>
            <a:off x="6858001" y="4724427"/>
            <a:ext cx="2057400" cy="768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Orthodox:</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rPr>
              <a:t>"Jesus is God"</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10308" name="AutoShape 36"/>
          <p:cNvSpPr>
            <a:spLocks noChangeArrowheads="1"/>
          </p:cNvSpPr>
          <p:nvPr/>
        </p:nvSpPr>
        <p:spPr bwMode="auto">
          <a:xfrm>
            <a:off x="5257800" y="4419600"/>
            <a:ext cx="1143000" cy="1524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310309" name="AutoShape 37"/>
          <p:cNvSpPr>
            <a:spLocks noChangeArrowheads="1"/>
          </p:cNvSpPr>
          <p:nvPr/>
        </p:nvSpPr>
        <p:spPr bwMode="auto">
          <a:xfrm>
            <a:off x="7391400" y="0"/>
            <a:ext cx="1143000" cy="4572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310310" name="Text Box 38"/>
          <p:cNvSpPr txBox="1">
            <a:spLocks noChangeArrowheads="1"/>
          </p:cNvSpPr>
          <p:nvPr/>
        </p:nvSpPr>
        <p:spPr bwMode="auto">
          <a:xfrm>
            <a:off x="5029200" y="3962426"/>
            <a:ext cx="16002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3 votes</a:t>
            </a:r>
          </a:p>
        </p:txBody>
      </p:sp>
      <p:sp>
        <p:nvSpPr>
          <p:cNvPr id="310311" name="Text Box 39"/>
          <p:cNvSpPr txBox="1">
            <a:spLocks noChangeArrowheads="1"/>
          </p:cNvSpPr>
          <p:nvPr/>
        </p:nvSpPr>
        <p:spPr bwMode="auto">
          <a:xfrm>
            <a:off x="7543800" y="304826"/>
            <a:ext cx="16002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300 votes</a:t>
            </a:r>
          </a:p>
        </p:txBody>
      </p:sp>
      <p:sp>
        <p:nvSpPr>
          <p:cNvPr id="493584" name="WordArt 33"/>
          <p:cNvSpPr>
            <a:spLocks noChangeArrowheads="1" noChangeShapeType="1" noTextEdit="1"/>
          </p:cNvSpPr>
          <p:nvPr/>
        </p:nvSpPr>
        <p:spPr bwMode="auto">
          <a:xfrm>
            <a:off x="5257800" y="1447800"/>
            <a:ext cx="2514600" cy="8382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Fact</a:t>
            </a:r>
          </a:p>
        </p:txBody>
      </p:sp>
    </p:spTree>
    <p:extLst>
      <p:ext uri="{BB962C8B-B14F-4D97-AF65-F5344CB8AC3E}">
        <p14:creationId xmlns:p14="http://schemas.microsoft.com/office/powerpoint/2010/main" val="5715901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027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0302"/>
                                        </p:tgtEl>
                                        <p:attrNameLst>
                                          <p:attrName>style.visibility</p:attrName>
                                        </p:attrNameLst>
                                      </p:cBhvr>
                                      <p:to>
                                        <p:strVal val="visible"/>
                                      </p:to>
                                    </p:set>
                                  </p:childTnLst>
                                </p:cTn>
                              </p:par>
                            </p:childTnLst>
                          </p:cTn>
                        </p:par>
                        <p:par>
                          <p:cTn id="9" fill="hold" nodeType="afterGroup">
                            <p:stCondLst>
                              <p:cond delay="0"/>
                            </p:stCondLst>
                            <p:childTnLst>
                              <p:par>
                                <p:cTn id="10" presetID="1" presetClass="entr" presetSubtype="0" fill="hold" grpId="0" nodeType="afterEffect">
                                  <p:stCondLst>
                                    <p:cond delay="0"/>
                                  </p:stCondLst>
                                  <p:childTnLst>
                                    <p:set>
                                      <p:cBhvr>
                                        <p:cTn id="11" dur="1" fill="hold">
                                          <p:stCondLst>
                                            <p:cond delay="0"/>
                                          </p:stCondLst>
                                        </p:cTn>
                                        <p:tgtEl>
                                          <p:spTgt spid="310300"/>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31030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10306"/>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10308"/>
                                        </p:tgtEl>
                                        <p:attrNameLst>
                                          <p:attrName>style.visibility</p:attrName>
                                        </p:attrNameLst>
                                      </p:cBhvr>
                                      <p:to>
                                        <p:strVal val="visible"/>
                                      </p:to>
                                    </p:set>
                                  </p:childTnLst>
                                </p:cTn>
                              </p:par>
                            </p:childTnLst>
                          </p:cTn>
                        </p:par>
                        <p:par>
                          <p:cTn id="20" fill="hold" nodeType="afterGroup">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310310"/>
                                        </p:tgtEl>
                                        <p:attrNameLst>
                                          <p:attrName>style.visibility</p:attrName>
                                        </p:attrNameLst>
                                      </p:cBhvr>
                                      <p:to>
                                        <p:strVal val="visible"/>
                                      </p:to>
                                    </p:set>
                                  </p:childTnLst>
                                </p:cTn>
                              </p:par>
                            </p:childTnLst>
                          </p:cTn>
                        </p:par>
                        <p:par>
                          <p:cTn id="23" fill="hold" nodeType="afterGroup">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310307"/>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10309"/>
                                        </p:tgtEl>
                                        <p:attrNameLst>
                                          <p:attrName>style.visibility</p:attrName>
                                        </p:attrNameLst>
                                      </p:cBhvr>
                                      <p:to>
                                        <p:strVal val="visible"/>
                                      </p:to>
                                    </p:set>
                                  </p:childTnLst>
                                </p:cTn>
                              </p:par>
                            </p:childTnLst>
                          </p:cTn>
                        </p:par>
                        <p:par>
                          <p:cTn id="28" fill="hold" nodeType="afterGroup">
                            <p:stCondLst>
                              <p:cond delay="0"/>
                            </p:stCondLst>
                            <p:childTnLst>
                              <p:par>
                                <p:cTn id="29" presetID="1" presetClass="entr" presetSubtype="0" fill="hold" grpId="0" nodeType="afterEffect">
                                  <p:stCondLst>
                                    <p:cond delay="0"/>
                                  </p:stCondLst>
                                  <p:childTnLst>
                                    <p:set>
                                      <p:cBhvr>
                                        <p:cTn id="30" dur="1" fill="hold">
                                          <p:stCondLst>
                                            <p:cond delay="0"/>
                                          </p:stCondLst>
                                        </p:cTn>
                                        <p:tgtEl>
                                          <p:spTgt spid="3103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278" grpId="0"/>
      <p:bldP spid="310300" grpId="0"/>
      <p:bldP spid="310302" grpId="0" animBg="1"/>
      <p:bldP spid="310303" grpId="0" animBg="1"/>
      <p:bldP spid="310306" grpId="0"/>
      <p:bldP spid="310307" grpId="0"/>
      <p:bldP spid="310308" grpId="0" animBg="1"/>
      <p:bldP spid="310309" grpId="0" animBg="1"/>
      <p:bldP spid="310310" grpId="0"/>
      <p:bldP spid="310311"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68003" name="Rectangle 3"/>
          <p:cNvSpPr>
            <a:spLocks noChangeArrowheads="1"/>
          </p:cNvSpPr>
          <p:nvPr/>
        </p:nvSpPr>
        <p:spPr bwMode="auto">
          <a:xfrm>
            <a:off x="1" y="1"/>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128"/>
              <a:cs typeface="Arial"/>
            </a:endParaRPr>
          </a:p>
        </p:txBody>
      </p:sp>
      <p:sp>
        <p:nvSpPr>
          <p:cNvPr id="768004" name="Rectangle 4"/>
          <p:cNvSpPr>
            <a:spLocks noChangeArrowheads="1"/>
          </p:cNvSpPr>
          <p:nvPr/>
        </p:nvSpPr>
        <p:spPr bwMode="auto">
          <a:xfrm>
            <a:off x="4572000" y="1"/>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B50069"/>
              </a:solidFill>
              <a:effectLst/>
              <a:uLnTx/>
              <a:uFillTx/>
              <a:latin typeface="Arial" charset="0"/>
              <a:ea typeface="ＭＳ Ｐゴシック" charset="0"/>
              <a:cs typeface="Arial" charset="0"/>
            </a:endParaRPr>
          </a:p>
        </p:txBody>
      </p:sp>
      <p:sp>
        <p:nvSpPr>
          <p:cNvPr id="768005" name="Rectangle 5"/>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B50069"/>
              </a:solidFill>
              <a:effectLst/>
              <a:uLnTx/>
              <a:uFillTx/>
              <a:latin typeface="Arial" charset="0"/>
              <a:ea typeface="ＭＳ Ｐゴシック" charset="0"/>
              <a:cs typeface="Arial" charset="0"/>
            </a:endParaRPr>
          </a:p>
        </p:txBody>
      </p:sp>
      <p:sp>
        <p:nvSpPr>
          <p:cNvPr id="768006" name="Rectangle 6"/>
          <p:cNvSpPr>
            <a:spLocks noChangeArrowheads="1"/>
          </p:cNvSpPr>
          <p:nvPr/>
        </p:nvSpPr>
        <p:spPr bwMode="auto">
          <a:xfrm>
            <a:off x="1"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768007" name="Text Box 7"/>
          <p:cNvSpPr txBox="1">
            <a:spLocks noChangeArrowheads="1"/>
          </p:cNvSpPr>
          <p:nvPr/>
        </p:nvSpPr>
        <p:spPr bwMode="auto">
          <a:xfrm>
            <a:off x="4876800" y="4098963"/>
            <a:ext cx="4267200" cy="2308225"/>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Jesus:</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"I and the Father are one"</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John 10:30</a:t>
            </a:r>
          </a:p>
        </p:txBody>
      </p:sp>
      <p:sp>
        <p:nvSpPr>
          <p:cNvPr id="768008" name="Rectangle 8"/>
          <p:cNvSpPr>
            <a:spLocks noGrp="1" noChangeArrowheads="1"/>
          </p:cNvSpPr>
          <p:nvPr>
            <p:ph type="title" idx="4294967295"/>
          </p:nvPr>
        </p:nvSpPr>
        <p:spPr>
          <a:xfrm>
            <a:off x="0" y="3168650"/>
            <a:ext cx="9144000" cy="769938"/>
          </a:xfrm>
          <a:solidFill>
            <a:schemeClr val="tx1"/>
          </a:solidFill>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en-US" b="1">
                <a:solidFill>
                  <a:schemeClr val="bg1"/>
                </a:solidFill>
                <a:latin typeface="Arial"/>
                <a:ea typeface="+mj-ea"/>
                <a:cs typeface="Arial"/>
              </a:rPr>
              <a:t>1st century belief in Deity</a:t>
            </a:r>
          </a:p>
        </p:txBody>
      </p:sp>
      <p:pic>
        <p:nvPicPr>
          <p:cNvPr id="495624" name="Picture 9"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1400" y="1066800"/>
            <a:ext cx="2057400"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8010" name="Text Box 10"/>
          <p:cNvSpPr txBox="1">
            <a:spLocks noChangeArrowheads="1"/>
          </p:cNvSpPr>
          <p:nvPr/>
        </p:nvSpPr>
        <p:spPr bwMode="auto">
          <a:xfrm>
            <a:off x="5029200" y="288963"/>
            <a:ext cx="4114800" cy="2308225"/>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Peter:</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"God and Savior Jesus Christ"</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2 Pet. 1:1</a:t>
            </a:r>
          </a:p>
        </p:txBody>
      </p:sp>
      <p:sp>
        <p:nvSpPr>
          <p:cNvPr id="768011" name="Text Box 11"/>
          <p:cNvSpPr txBox="1">
            <a:spLocks noChangeArrowheads="1"/>
          </p:cNvSpPr>
          <p:nvPr/>
        </p:nvSpPr>
        <p:spPr bwMode="auto">
          <a:xfrm>
            <a:off x="1" y="4098963"/>
            <a:ext cx="4572000" cy="2308225"/>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The Father: </a:t>
            </a:r>
            <a:b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"About the Son He says, </a:t>
            </a:r>
            <a:r>
              <a:rPr kumimoji="0" lang="fr-FR"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Your throne, O God…</a:t>
            </a:r>
            <a:r>
              <a:rPr kumimoji="0" lang="fr-FR"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 Heb. 1:8</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68012" name="Text Box 12"/>
          <p:cNvSpPr txBox="1">
            <a:spLocks noChangeArrowheads="1"/>
          </p:cNvSpPr>
          <p:nvPr/>
        </p:nvSpPr>
        <p:spPr bwMode="auto">
          <a:xfrm>
            <a:off x="0" y="288963"/>
            <a:ext cx="3657600" cy="2308225"/>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Paul:</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"Christ, who is God over all"</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Rom. 9:5</a:t>
            </a:r>
          </a:p>
        </p:txBody>
      </p:sp>
    </p:spTree>
    <p:extLst>
      <p:ext uri="{BB962C8B-B14F-4D97-AF65-F5344CB8AC3E}">
        <p14:creationId xmlns:p14="http://schemas.microsoft.com/office/powerpoint/2010/main" val="2511341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68003"/>
                                        </p:tgtEl>
                                        <p:attrNameLst>
                                          <p:attrName>style.visibility</p:attrName>
                                        </p:attrNameLst>
                                      </p:cBhvr>
                                      <p:to>
                                        <p:strVal val="visible"/>
                                      </p:to>
                                    </p:set>
                                    <p:animEffect transition="in" filter="dissolve">
                                      <p:cBhvr>
                                        <p:cTn id="7" dur="500"/>
                                        <p:tgtEl>
                                          <p:spTgt spid="768003"/>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768012"/>
                                        </p:tgtEl>
                                        <p:attrNameLst>
                                          <p:attrName>style.visibility</p:attrName>
                                        </p:attrNameLst>
                                      </p:cBhvr>
                                      <p:to>
                                        <p:strVal val="visible"/>
                                      </p:to>
                                    </p:set>
                                    <p:animEffect transition="in" filter="fade">
                                      <p:cBhvr>
                                        <p:cTn id="11" dur="2000"/>
                                        <p:tgtEl>
                                          <p:spTgt spid="768012"/>
                                        </p:tgtEl>
                                      </p:cBhvr>
                                    </p:animEffect>
                                    <p:anim calcmode="lin" valueType="num">
                                      <p:cBhvr>
                                        <p:cTn id="12" dur="2000" fill="hold"/>
                                        <p:tgtEl>
                                          <p:spTgt spid="768012"/>
                                        </p:tgtEl>
                                        <p:attrNameLst>
                                          <p:attrName>style.rotation</p:attrName>
                                        </p:attrNameLst>
                                      </p:cBhvr>
                                      <p:tavLst>
                                        <p:tav tm="0">
                                          <p:val>
                                            <p:fltVal val="720"/>
                                          </p:val>
                                        </p:tav>
                                        <p:tav tm="100000">
                                          <p:val>
                                            <p:fltVal val="0"/>
                                          </p:val>
                                        </p:tav>
                                      </p:tavLst>
                                    </p:anim>
                                    <p:anim calcmode="lin" valueType="num">
                                      <p:cBhvr>
                                        <p:cTn id="13" dur="2000" fill="hold"/>
                                        <p:tgtEl>
                                          <p:spTgt spid="768012"/>
                                        </p:tgtEl>
                                        <p:attrNameLst>
                                          <p:attrName>ppt_h</p:attrName>
                                        </p:attrNameLst>
                                      </p:cBhvr>
                                      <p:tavLst>
                                        <p:tav tm="0">
                                          <p:val>
                                            <p:fltVal val="0"/>
                                          </p:val>
                                        </p:tav>
                                        <p:tav tm="100000">
                                          <p:val>
                                            <p:strVal val="#ppt_h"/>
                                          </p:val>
                                        </p:tav>
                                      </p:tavLst>
                                    </p:anim>
                                    <p:anim calcmode="lin" valueType="num">
                                      <p:cBhvr>
                                        <p:cTn id="14" dur="2000" fill="hold"/>
                                        <p:tgtEl>
                                          <p:spTgt spid="768012"/>
                                        </p:tgtEl>
                                        <p:attrNameLst>
                                          <p:attrName>ppt_w</p:attrName>
                                        </p:attrNameLst>
                                      </p:cBhvr>
                                      <p:tavLst>
                                        <p:tav tm="0">
                                          <p:val>
                                            <p:fltVal val="0"/>
                                          </p:val>
                                        </p:tav>
                                        <p:tav tm="100000">
                                          <p:val>
                                            <p:strVal val="#ppt_w"/>
                                          </p:val>
                                        </p:tav>
                                      </p:tavLst>
                                    </p:anim>
                                  </p:childTnLst>
                                </p:cTn>
                              </p:par>
                            </p:childTnLst>
                          </p:cTn>
                        </p:par>
                        <p:par>
                          <p:cTn id="15" fill="hold" nodeType="afterGroup">
                            <p:stCondLst>
                              <p:cond delay="2500"/>
                            </p:stCondLst>
                            <p:childTnLst>
                              <p:par>
                                <p:cTn id="16" presetID="9" presetClass="entr" presetSubtype="0" fill="hold" grpId="0" nodeType="afterEffect">
                                  <p:stCondLst>
                                    <p:cond delay="0"/>
                                  </p:stCondLst>
                                  <p:childTnLst>
                                    <p:set>
                                      <p:cBhvr>
                                        <p:cTn id="17" dur="1" fill="hold">
                                          <p:stCondLst>
                                            <p:cond delay="0"/>
                                          </p:stCondLst>
                                        </p:cTn>
                                        <p:tgtEl>
                                          <p:spTgt spid="768004"/>
                                        </p:tgtEl>
                                        <p:attrNameLst>
                                          <p:attrName>style.visibility</p:attrName>
                                        </p:attrNameLst>
                                      </p:cBhvr>
                                      <p:to>
                                        <p:strVal val="visible"/>
                                      </p:to>
                                    </p:set>
                                    <p:animEffect transition="in" filter="dissolve">
                                      <p:cBhvr>
                                        <p:cTn id="18" dur="500"/>
                                        <p:tgtEl>
                                          <p:spTgt spid="768004"/>
                                        </p:tgtEl>
                                      </p:cBhvr>
                                    </p:animEffect>
                                  </p:childTnLst>
                                </p:cTn>
                              </p:par>
                            </p:childTnLst>
                          </p:cTn>
                        </p:par>
                        <p:par>
                          <p:cTn id="19" fill="hold" nodeType="afterGroup">
                            <p:stCondLst>
                              <p:cond delay="3000"/>
                            </p:stCondLst>
                            <p:childTnLst>
                              <p:par>
                                <p:cTn id="20" presetID="35" presetClass="entr" presetSubtype="0" fill="hold" grpId="0" nodeType="afterEffect">
                                  <p:stCondLst>
                                    <p:cond delay="0"/>
                                  </p:stCondLst>
                                  <p:childTnLst>
                                    <p:set>
                                      <p:cBhvr>
                                        <p:cTn id="21" dur="1" fill="hold">
                                          <p:stCondLst>
                                            <p:cond delay="0"/>
                                          </p:stCondLst>
                                        </p:cTn>
                                        <p:tgtEl>
                                          <p:spTgt spid="768010"/>
                                        </p:tgtEl>
                                        <p:attrNameLst>
                                          <p:attrName>style.visibility</p:attrName>
                                        </p:attrNameLst>
                                      </p:cBhvr>
                                      <p:to>
                                        <p:strVal val="visible"/>
                                      </p:to>
                                    </p:set>
                                    <p:animEffect transition="in" filter="fade">
                                      <p:cBhvr>
                                        <p:cTn id="22" dur="2000"/>
                                        <p:tgtEl>
                                          <p:spTgt spid="768010"/>
                                        </p:tgtEl>
                                      </p:cBhvr>
                                    </p:animEffect>
                                    <p:anim calcmode="lin" valueType="num">
                                      <p:cBhvr>
                                        <p:cTn id="23" dur="2000" fill="hold"/>
                                        <p:tgtEl>
                                          <p:spTgt spid="768010"/>
                                        </p:tgtEl>
                                        <p:attrNameLst>
                                          <p:attrName>style.rotation</p:attrName>
                                        </p:attrNameLst>
                                      </p:cBhvr>
                                      <p:tavLst>
                                        <p:tav tm="0">
                                          <p:val>
                                            <p:fltVal val="720"/>
                                          </p:val>
                                        </p:tav>
                                        <p:tav tm="100000">
                                          <p:val>
                                            <p:fltVal val="0"/>
                                          </p:val>
                                        </p:tav>
                                      </p:tavLst>
                                    </p:anim>
                                    <p:anim calcmode="lin" valueType="num">
                                      <p:cBhvr>
                                        <p:cTn id="24" dur="2000" fill="hold"/>
                                        <p:tgtEl>
                                          <p:spTgt spid="768010"/>
                                        </p:tgtEl>
                                        <p:attrNameLst>
                                          <p:attrName>ppt_h</p:attrName>
                                        </p:attrNameLst>
                                      </p:cBhvr>
                                      <p:tavLst>
                                        <p:tav tm="0">
                                          <p:val>
                                            <p:fltVal val="0"/>
                                          </p:val>
                                        </p:tav>
                                        <p:tav tm="100000">
                                          <p:val>
                                            <p:strVal val="#ppt_h"/>
                                          </p:val>
                                        </p:tav>
                                      </p:tavLst>
                                    </p:anim>
                                    <p:anim calcmode="lin" valueType="num">
                                      <p:cBhvr>
                                        <p:cTn id="25" dur="2000" fill="hold"/>
                                        <p:tgtEl>
                                          <p:spTgt spid="768010"/>
                                        </p:tgtEl>
                                        <p:attrNameLst>
                                          <p:attrName>ppt_w</p:attrName>
                                        </p:attrNameLst>
                                      </p:cBhvr>
                                      <p:tavLst>
                                        <p:tav tm="0">
                                          <p:val>
                                            <p:fltVal val="0"/>
                                          </p:val>
                                        </p:tav>
                                        <p:tav tm="100000">
                                          <p:val>
                                            <p:strVal val="#ppt_w"/>
                                          </p:val>
                                        </p:tav>
                                      </p:tavLst>
                                    </p:anim>
                                  </p:childTnLst>
                                </p:cTn>
                              </p:par>
                            </p:childTnLst>
                          </p:cTn>
                        </p:par>
                        <p:par>
                          <p:cTn id="26" fill="hold" nodeType="afterGroup">
                            <p:stCondLst>
                              <p:cond delay="5000"/>
                            </p:stCondLst>
                            <p:childTnLst>
                              <p:par>
                                <p:cTn id="27" presetID="9" presetClass="entr" presetSubtype="0" fill="hold" grpId="0" nodeType="afterEffect">
                                  <p:stCondLst>
                                    <p:cond delay="0"/>
                                  </p:stCondLst>
                                  <p:childTnLst>
                                    <p:set>
                                      <p:cBhvr>
                                        <p:cTn id="28" dur="1" fill="hold">
                                          <p:stCondLst>
                                            <p:cond delay="0"/>
                                          </p:stCondLst>
                                        </p:cTn>
                                        <p:tgtEl>
                                          <p:spTgt spid="768006"/>
                                        </p:tgtEl>
                                        <p:attrNameLst>
                                          <p:attrName>style.visibility</p:attrName>
                                        </p:attrNameLst>
                                      </p:cBhvr>
                                      <p:to>
                                        <p:strVal val="visible"/>
                                      </p:to>
                                    </p:set>
                                    <p:animEffect transition="in" filter="dissolve">
                                      <p:cBhvr>
                                        <p:cTn id="29" dur="500"/>
                                        <p:tgtEl>
                                          <p:spTgt spid="768006"/>
                                        </p:tgtEl>
                                      </p:cBhvr>
                                    </p:animEffect>
                                  </p:childTnLst>
                                </p:cTn>
                              </p:par>
                            </p:childTnLst>
                          </p:cTn>
                        </p:par>
                        <p:par>
                          <p:cTn id="30" fill="hold" nodeType="afterGroup">
                            <p:stCondLst>
                              <p:cond delay="5500"/>
                            </p:stCondLst>
                            <p:childTnLst>
                              <p:par>
                                <p:cTn id="31" presetID="35" presetClass="entr" presetSubtype="0" fill="hold" grpId="0" nodeType="afterEffect">
                                  <p:stCondLst>
                                    <p:cond delay="0"/>
                                  </p:stCondLst>
                                  <p:childTnLst>
                                    <p:set>
                                      <p:cBhvr>
                                        <p:cTn id="32" dur="1" fill="hold">
                                          <p:stCondLst>
                                            <p:cond delay="0"/>
                                          </p:stCondLst>
                                        </p:cTn>
                                        <p:tgtEl>
                                          <p:spTgt spid="768011"/>
                                        </p:tgtEl>
                                        <p:attrNameLst>
                                          <p:attrName>style.visibility</p:attrName>
                                        </p:attrNameLst>
                                      </p:cBhvr>
                                      <p:to>
                                        <p:strVal val="visible"/>
                                      </p:to>
                                    </p:set>
                                    <p:animEffect transition="in" filter="fade">
                                      <p:cBhvr>
                                        <p:cTn id="33" dur="2000"/>
                                        <p:tgtEl>
                                          <p:spTgt spid="768011"/>
                                        </p:tgtEl>
                                      </p:cBhvr>
                                    </p:animEffect>
                                    <p:anim calcmode="lin" valueType="num">
                                      <p:cBhvr>
                                        <p:cTn id="34" dur="2000" fill="hold"/>
                                        <p:tgtEl>
                                          <p:spTgt spid="768011"/>
                                        </p:tgtEl>
                                        <p:attrNameLst>
                                          <p:attrName>style.rotation</p:attrName>
                                        </p:attrNameLst>
                                      </p:cBhvr>
                                      <p:tavLst>
                                        <p:tav tm="0">
                                          <p:val>
                                            <p:fltVal val="720"/>
                                          </p:val>
                                        </p:tav>
                                        <p:tav tm="100000">
                                          <p:val>
                                            <p:fltVal val="0"/>
                                          </p:val>
                                        </p:tav>
                                      </p:tavLst>
                                    </p:anim>
                                    <p:anim calcmode="lin" valueType="num">
                                      <p:cBhvr>
                                        <p:cTn id="35" dur="2000" fill="hold"/>
                                        <p:tgtEl>
                                          <p:spTgt spid="768011"/>
                                        </p:tgtEl>
                                        <p:attrNameLst>
                                          <p:attrName>ppt_h</p:attrName>
                                        </p:attrNameLst>
                                      </p:cBhvr>
                                      <p:tavLst>
                                        <p:tav tm="0">
                                          <p:val>
                                            <p:fltVal val="0"/>
                                          </p:val>
                                        </p:tav>
                                        <p:tav tm="100000">
                                          <p:val>
                                            <p:strVal val="#ppt_h"/>
                                          </p:val>
                                        </p:tav>
                                      </p:tavLst>
                                    </p:anim>
                                    <p:anim calcmode="lin" valueType="num">
                                      <p:cBhvr>
                                        <p:cTn id="36" dur="2000" fill="hold"/>
                                        <p:tgtEl>
                                          <p:spTgt spid="768011"/>
                                        </p:tgtEl>
                                        <p:attrNameLst>
                                          <p:attrName>ppt_w</p:attrName>
                                        </p:attrNameLst>
                                      </p:cBhvr>
                                      <p:tavLst>
                                        <p:tav tm="0">
                                          <p:val>
                                            <p:fltVal val="0"/>
                                          </p:val>
                                        </p:tav>
                                        <p:tav tm="100000">
                                          <p:val>
                                            <p:strVal val="#ppt_w"/>
                                          </p:val>
                                        </p:tav>
                                      </p:tavLst>
                                    </p:anim>
                                  </p:childTnLst>
                                </p:cTn>
                              </p:par>
                            </p:childTnLst>
                          </p:cTn>
                        </p:par>
                        <p:par>
                          <p:cTn id="37" fill="hold" nodeType="afterGroup">
                            <p:stCondLst>
                              <p:cond delay="7500"/>
                            </p:stCondLst>
                            <p:childTnLst>
                              <p:par>
                                <p:cTn id="38" presetID="9" presetClass="entr" presetSubtype="0" fill="hold" grpId="0" nodeType="afterEffect">
                                  <p:stCondLst>
                                    <p:cond delay="0"/>
                                  </p:stCondLst>
                                  <p:childTnLst>
                                    <p:set>
                                      <p:cBhvr>
                                        <p:cTn id="39" dur="1" fill="hold">
                                          <p:stCondLst>
                                            <p:cond delay="0"/>
                                          </p:stCondLst>
                                        </p:cTn>
                                        <p:tgtEl>
                                          <p:spTgt spid="768005"/>
                                        </p:tgtEl>
                                        <p:attrNameLst>
                                          <p:attrName>style.visibility</p:attrName>
                                        </p:attrNameLst>
                                      </p:cBhvr>
                                      <p:to>
                                        <p:strVal val="visible"/>
                                      </p:to>
                                    </p:set>
                                    <p:animEffect transition="in" filter="dissolve">
                                      <p:cBhvr>
                                        <p:cTn id="40" dur="500"/>
                                        <p:tgtEl>
                                          <p:spTgt spid="768005"/>
                                        </p:tgtEl>
                                      </p:cBhvr>
                                    </p:animEffect>
                                  </p:childTnLst>
                                </p:cTn>
                              </p:par>
                            </p:childTnLst>
                          </p:cTn>
                        </p:par>
                        <p:par>
                          <p:cTn id="41" fill="hold" nodeType="afterGroup">
                            <p:stCondLst>
                              <p:cond delay="8000"/>
                            </p:stCondLst>
                            <p:childTnLst>
                              <p:par>
                                <p:cTn id="42" presetID="35" presetClass="entr" presetSubtype="0" fill="hold" grpId="0" nodeType="afterEffect">
                                  <p:stCondLst>
                                    <p:cond delay="0"/>
                                  </p:stCondLst>
                                  <p:childTnLst>
                                    <p:set>
                                      <p:cBhvr>
                                        <p:cTn id="43" dur="1" fill="hold">
                                          <p:stCondLst>
                                            <p:cond delay="0"/>
                                          </p:stCondLst>
                                        </p:cTn>
                                        <p:tgtEl>
                                          <p:spTgt spid="768007"/>
                                        </p:tgtEl>
                                        <p:attrNameLst>
                                          <p:attrName>style.visibility</p:attrName>
                                        </p:attrNameLst>
                                      </p:cBhvr>
                                      <p:to>
                                        <p:strVal val="visible"/>
                                      </p:to>
                                    </p:set>
                                    <p:animEffect transition="in" filter="fade">
                                      <p:cBhvr>
                                        <p:cTn id="44" dur="2000"/>
                                        <p:tgtEl>
                                          <p:spTgt spid="768007"/>
                                        </p:tgtEl>
                                      </p:cBhvr>
                                    </p:animEffect>
                                    <p:anim calcmode="lin" valueType="num">
                                      <p:cBhvr>
                                        <p:cTn id="45" dur="2000" fill="hold"/>
                                        <p:tgtEl>
                                          <p:spTgt spid="768007"/>
                                        </p:tgtEl>
                                        <p:attrNameLst>
                                          <p:attrName>style.rotation</p:attrName>
                                        </p:attrNameLst>
                                      </p:cBhvr>
                                      <p:tavLst>
                                        <p:tav tm="0">
                                          <p:val>
                                            <p:fltVal val="720"/>
                                          </p:val>
                                        </p:tav>
                                        <p:tav tm="100000">
                                          <p:val>
                                            <p:fltVal val="0"/>
                                          </p:val>
                                        </p:tav>
                                      </p:tavLst>
                                    </p:anim>
                                    <p:anim calcmode="lin" valueType="num">
                                      <p:cBhvr>
                                        <p:cTn id="46" dur="2000" fill="hold"/>
                                        <p:tgtEl>
                                          <p:spTgt spid="768007"/>
                                        </p:tgtEl>
                                        <p:attrNameLst>
                                          <p:attrName>ppt_h</p:attrName>
                                        </p:attrNameLst>
                                      </p:cBhvr>
                                      <p:tavLst>
                                        <p:tav tm="0">
                                          <p:val>
                                            <p:fltVal val="0"/>
                                          </p:val>
                                        </p:tav>
                                        <p:tav tm="100000">
                                          <p:val>
                                            <p:strVal val="#ppt_h"/>
                                          </p:val>
                                        </p:tav>
                                      </p:tavLst>
                                    </p:anim>
                                    <p:anim calcmode="lin" valueType="num">
                                      <p:cBhvr>
                                        <p:cTn id="47" dur="2000" fill="hold"/>
                                        <p:tgtEl>
                                          <p:spTgt spid="7680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03" grpId="0" animBg="1"/>
      <p:bldP spid="768004" grpId="0" animBg="1"/>
      <p:bldP spid="768005" grpId="0" animBg="1"/>
      <p:bldP spid="768006" grpId="0" animBg="1"/>
      <p:bldP spid="768007" grpId="0"/>
      <p:bldP spid="768010" grpId="0"/>
      <p:bldP spid="768011" grpId="0"/>
      <p:bldP spid="768012"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665"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766"/>
            <a:ext cx="9144000" cy="685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1297411" name="Rectangle 3"/>
          <p:cNvSpPr>
            <a:spLocks noGrp="1" noChangeArrowheads="1"/>
          </p:cNvSpPr>
          <p:nvPr>
            <p:ph type="title"/>
          </p:nvPr>
        </p:nvSpPr>
        <p:spPr>
          <a:xfrm>
            <a:off x="0" y="0"/>
            <a:ext cx="9144000" cy="914401"/>
          </a:xfrm>
          <a:solidFill>
            <a:schemeClr val="bg2"/>
          </a:solidFill>
          <a:effectLst>
            <a:outerShdw blurRad="63500" dist="35921" dir="2700000" algn="ctr" rotWithShape="0">
              <a:srgbClr val="000000"/>
            </a:outerShdw>
          </a:effectLst>
        </p:spPr>
        <p:txBody>
          <a:bodyPr/>
          <a:lstStyle/>
          <a:p>
            <a:pPr algn="ctr">
              <a:defRPr/>
            </a:pPr>
            <a:r>
              <a:rPr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Belief in Christ</a:t>
            </a:r>
            <a:r>
              <a:rPr lang="fr-FR" altLang="ja-JP"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a:t>
            </a:r>
            <a:r>
              <a:rPr lang="en-US" altLang="ja-JP"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 Deity Before Nicaea</a:t>
            </a:r>
            <a:endParaRPr lang="en-US" dirty="0">
              <a:effectLst>
                <a:outerShdw blurRad="38100" dist="38100" dir="2700000" algn="tl">
                  <a:srgbClr val="FFFFFF"/>
                </a:outerShdw>
              </a:effectLst>
              <a:latin typeface="Arial" charset="0"/>
              <a:ea typeface="ＭＳ Ｐゴシック" charset="0"/>
              <a:cs typeface="ＭＳ Ｐゴシック" charset="0"/>
            </a:endParaRPr>
          </a:p>
        </p:txBody>
      </p:sp>
      <p:sp>
        <p:nvSpPr>
          <p:cNvPr id="1297412" name="Rectangle 4"/>
          <p:cNvSpPr>
            <a:spLocks noChangeArrowheads="1"/>
          </p:cNvSpPr>
          <p:nvPr/>
        </p:nvSpPr>
        <p:spPr bwMode="auto">
          <a:xfrm>
            <a:off x="304800" y="990600"/>
            <a:ext cx="8610600" cy="5715000"/>
          </a:xfrm>
          <a:prstGeom prst="rect">
            <a:avLst/>
          </a:prstGeom>
          <a:noFill/>
          <a:ln w="12700">
            <a:noFill/>
            <a:miter lim="800000"/>
            <a:headEnd/>
            <a:tailEnd/>
          </a:ln>
          <a:effectLst/>
        </p:spPr>
        <p:txBody>
          <a:bodyPr lIns="90043" tIns="44238" rIns="90043" bIns="44238" anchor="ctr"/>
          <a:lstStyle/>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Ignatius</a:t>
            </a: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"God Himself was manifest in human form" (AD 105)</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Clement</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"It is fitting that you should think of Jesus Christ as of God" (AD 150)</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Irenaeus</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"He is God, for the name Emmanuel indicates this" (AD 180)</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Tertullian</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 Christ our God" (AD 200)</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Origen</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"No one should be offended that the Savior is also God" (AD 225)</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Lactantius</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"We believe Him to be God" </a:t>
            </a:r>
            <a:b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b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(AD 304)</a:t>
            </a:r>
            <a:endParaRPr kumimoji="0" lang="en-US" sz="4000" b="1" i="0" u="none" strike="noStrike" kern="1200" cap="none" spc="0" normalizeH="0" baseline="0" noProof="0" dirty="0">
              <a:ln>
                <a:noFill/>
              </a:ln>
              <a:solidFill>
                <a:srgbClr val="8CF4EA"/>
              </a:solidFill>
              <a:effectLst>
                <a:outerShdw blurRad="38100" dist="38100" dir="2700000" algn="tl">
                  <a:srgbClr val="000000"/>
                </a:outerShdw>
              </a:effectLst>
              <a:uLnTx/>
              <a:uFillTx/>
              <a:latin typeface="Arial" charset="0"/>
              <a:ea typeface="ＭＳ Ｐゴシック" charset="0"/>
              <a:cs typeface="+mn-cs"/>
            </a:endParaRPr>
          </a:p>
        </p:txBody>
      </p:sp>
      <p:sp>
        <p:nvSpPr>
          <p:cNvPr id="1297413" name="Text Box 5"/>
          <p:cNvSpPr txBox="1">
            <a:spLocks noChangeArrowheads="1"/>
          </p:cNvSpPr>
          <p:nvPr/>
        </p:nvSpPr>
        <p:spPr bwMode="auto">
          <a:xfrm>
            <a:off x="4191001" y="6405565"/>
            <a:ext cx="4737385" cy="400105"/>
          </a:xfrm>
          <a:prstGeom prst="rect">
            <a:avLst/>
          </a:prstGeom>
          <a:noFill/>
          <a:ln w="9525">
            <a:noFill/>
            <a:miter lim="800000"/>
            <a:headEnd/>
            <a:tailEnd/>
          </a:ln>
          <a:effectLst>
            <a:outerShdw blurRad="63500" dist="38099" dir="2700000" algn="ctr" rotWithShape="0">
              <a:schemeClr val="bg2">
                <a:alpha val="74997"/>
              </a:schemeClr>
            </a:outerShdw>
          </a:effectLst>
        </p:spPr>
        <p:txBody>
          <a:bodyPr wrap="none" lIns="90993" tIns="45499" rIns="90993" bIns="4549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FFFFFF"/>
                </a:solidFill>
                <a:effectLst/>
                <a:uLnTx/>
                <a:uFillTx/>
                <a:latin typeface="26" charset="0"/>
                <a:ea typeface="ＭＳ Ｐゴシック" charset="0"/>
                <a:cs typeface="+mn-cs"/>
              </a:rPr>
              <a:t>Bercot, 93-100 in Garlow &amp; Jones, 94</a:t>
            </a:r>
          </a:p>
        </p:txBody>
      </p:sp>
    </p:spTree>
    <p:extLst>
      <p:ext uri="{BB962C8B-B14F-4D97-AF65-F5344CB8AC3E}">
        <p14:creationId xmlns:p14="http://schemas.microsoft.com/office/powerpoint/2010/main" val="3614077994"/>
      </p:ext>
    </p:extLst>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974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9741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9741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9741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97412">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97412">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7412"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22E8FBF-DD70-3C4E-AB77-70AC620AC816}"/>
              </a:ext>
            </a:extLst>
          </p:cNvPr>
          <p:cNvSpPr txBox="1"/>
          <p:nvPr/>
        </p:nvSpPr>
        <p:spPr>
          <a:xfrm>
            <a:off x="2092036" y="-1205345"/>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pic>
        <p:nvPicPr>
          <p:cNvPr id="504834" name="Picture 2">
            <a:extLst>
              <a:ext uri="{FF2B5EF4-FFF2-40B4-BE49-F238E27FC236}">
                <a16:creationId xmlns:a16="http://schemas.microsoft.com/office/drawing/2014/main" id="{640EDEBD-9A35-804A-A3EA-818C601252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41400"/>
            <a:ext cx="9144000" cy="47752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556792"/>
            <a:ext cx="9144000"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Eternal life comes by trusting Jesus as God made man.</a:t>
            </a:r>
          </a:p>
        </p:txBody>
      </p:sp>
      <p:sp>
        <p:nvSpPr>
          <p:cNvPr id="4" name="Rectangle 2">
            <a:extLst>
              <a:ext uri="{FF2B5EF4-FFF2-40B4-BE49-F238E27FC236}">
                <a16:creationId xmlns:a16="http://schemas.microsoft.com/office/drawing/2014/main" id="{286E5691-7A4E-7E4F-B8DD-1F17D2F13DE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1614520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9219" name="Rectangle 3">
            <a:extLst>
              <a:ext uri="{FF2B5EF4-FFF2-40B4-BE49-F238E27FC236}">
                <a16:creationId xmlns:a16="http://schemas.microsoft.com/office/drawing/2014/main" id="{83F7928F-CB6A-C840-AD12-11A154560BF4}"/>
              </a:ext>
            </a:extLst>
          </p:cNvPr>
          <p:cNvSpPr>
            <a:spLocks noGrp="1" noChangeArrowheads="1"/>
          </p:cNvSpPr>
          <p:nvPr>
            <p:ph type="title" idx="4294967295"/>
          </p:nvPr>
        </p:nvSpPr>
        <p:spPr>
          <a:xfrm>
            <a:off x="292100" y="411163"/>
            <a:ext cx="5378450" cy="579437"/>
          </a:xfrm>
          <a:noFill/>
          <a:effectLst>
            <a:outerShdw blurRad="63500" dist="35921" dir="2700000" algn="ctr" rotWithShape="0">
              <a:srgbClr val="000000">
                <a:alpha val="74997"/>
              </a:srgbClr>
            </a:outerShdw>
          </a:effectLst>
        </p:spPr>
        <p:txBody>
          <a:bodyPr wrap="none" anchor="t">
            <a:spAutoFit/>
          </a:bodyPr>
          <a:lstStyle/>
          <a:p>
            <a:r>
              <a:rPr lang="en-US" altLang="en-US" sz="3200" u="sng" dirty="0">
                <a:solidFill>
                  <a:schemeClr val="bg1"/>
                </a:solidFill>
              </a:rPr>
              <a:t>The Nicene Creed (AD 325)</a:t>
            </a:r>
          </a:p>
        </p:txBody>
      </p:sp>
      <p:sp>
        <p:nvSpPr>
          <p:cNvPr id="9220" name="Text Box 4">
            <a:extLst>
              <a:ext uri="{FF2B5EF4-FFF2-40B4-BE49-F238E27FC236}">
                <a16:creationId xmlns:a16="http://schemas.microsoft.com/office/drawing/2014/main" id="{0AA24D83-3AC9-954A-9F4C-0AC9F7BA6705}"/>
              </a:ext>
            </a:extLst>
          </p:cNvPr>
          <p:cNvSpPr txBox="1">
            <a:spLocks noChangeArrowheads="1"/>
          </p:cNvSpPr>
          <p:nvPr/>
        </p:nvSpPr>
        <p:spPr bwMode="auto">
          <a:xfrm>
            <a:off x="-23671" y="1447800"/>
            <a:ext cx="6011581" cy="452431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lvl1pPr algn="ctr">
              <a:defRPr sz="3200" b="1" u="sng">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We believe in one God,</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the Father All Governing,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Creator of all things</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visible and invisible;</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in one Lord Jesus Christ,</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the Son of God,</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Light from Light,</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true God from true God</a:t>
            </a:r>
          </a:p>
        </p:txBody>
      </p:sp>
      <p:pic>
        <p:nvPicPr>
          <p:cNvPr id="30725" name="Picture 5" descr="Nicaea_icon">
            <a:extLst>
              <a:ext uri="{FF2B5EF4-FFF2-40B4-BE49-F238E27FC236}">
                <a16:creationId xmlns:a16="http://schemas.microsoft.com/office/drawing/2014/main" id="{1A04E2D5-EDE8-D940-9BA0-FE7DE89B93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186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75250244"/>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1267" name="Rectangle 3">
            <a:extLst>
              <a:ext uri="{FF2B5EF4-FFF2-40B4-BE49-F238E27FC236}">
                <a16:creationId xmlns:a16="http://schemas.microsoft.com/office/drawing/2014/main" id="{59AFB010-90C2-5E46-96E7-7697D7215F79}"/>
              </a:ext>
            </a:extLst>
          </p:cNvPr>
          <p:cNvSpPr>
            <a:spLocks noGrp="1" noChangeArrowheads="1"/>
          </p:cNvSpPr>
          <p:nvPr>
            <p:ph type="title" idx="4294967295"/>
          </p:nvPr>
        </p:nvSpPr>
        <p:spPr>
          <a:xfrm>
            <a:off x="304800" y="304800"/>
            <a:ext cx="5378450" cy="579438"/>
          </a:xfrm>
          <a:noFill/>
          <a:effectLst>
            <a:outerShdw blurRad="63500" dist="35921" dir="2700000" algn="ctr" rotWithShape="0">
              <a:srgbClr val="000000">
                <a:alpha val="74997"/>
              </a:srgbClr>
            </a:outerShdw>
          </a:effectLst>
        </p:spPr>
        <p:txBody>
          <a:bodyPr wrap="none" anchor="t">
            <a:spAutoFit/>
          </a:bodyPr>
          <a:lstStyle/>
          <a:p>
            <a:r>
              <a:rPr lang="en-US" altLang="en-US" sz="3200" u="sng">
                <a:solidFill>
                  <a:schemeClr val="bg1"/>
                </a:solidFill>
              </a:rPr>
              <a:t>The Nicene Creed (AD 325)</a:t>
            </a:r>
          </a:p>
        </p:txBody>
      </p:sp>
      <p:pic>
        <p:nvPicPr>
          <p:cNvPr id="32773" name="Picture 5" descr="Nicaea_icon">
            <a:extLst>
              <a:ext uri="{FF2B5EF4-FFF2-40B4-BE49-F238E27FC236}">
                <a16:creationId xmlns:a16="http://schemas.microsoft.com/office/drawing/2014/main" id="{4ADDFC80-E0F6-A749-A97F-00267AF6BA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551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8" name="Text Box 4">
            <a:extLst>
              <a:ext uri="{FF2B5EF4-FFF2-40B4-BE49-F238E27FC236}">
                <a16:creationId xmlns:a16="http://schemas.microsoft.com/office/drawing/2014/main" id="{A5594B7B-6E5B-5F47-BB38-95DDF50618F1}"/>
              </a:ext>
            </a:extLst>
          </p:cNvPr>
          <p:cNvSpPr txBox="1">
            <a:spLocks noChangeArrowheads="1"/>
          </p:cNvSpPr>
          <p:nvPr/>
        </p:nvSpPr>
        <p:spPr bwMode="auto">
          <a:xfrm>
            <a:off x="6051" y="1617663"/>
            <a:ext cx="7446269" cy="452431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defPPr>
              <a:defRPr lang="en-US"/>
            </a:defPPr>
            <a:lvl1pPr algn="ctr">
              <a:defRPr sz="3200" b="1" u="none">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begotten not created,</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of the same essence </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as the Father,</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through whom all things</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came into being,</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both in heaven and on earth;</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Who for us men and for our salvation</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came down and was incarnate,</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becoming human.</a:t>
            </a:r>
          </a:p>
        </p:txBody>
      </p:sp>
    </p:spTree>
    <p:extLst>
      <p:ext uri="{BB962C8B-B14F-4D97-AF65-F5344CB8AC3E}">
        <p14:creationId xmlns:p14="http://schemas.microsoft.com/office/powerpoint/2010/main" val="3067555920"/>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3315" name="Rectangle 3">
            <a:extLst>
              <a:ext uri="{FF2B5EF4-FFF2-40B4-BE49-F238E27FC236}">
                <a16:creationId xmlns:a16="http://schemas.microsoft.com/office/drawing/2014/main" id="{7FE35021-51A0-2F41-9B93-2FFAD9FFACAA}"/>
              </a:ext>
            </a:extLst>
          </p:cNvPr>
          <p:cNvSpPr>
            <a:spLocks noGrp="1" noChangeArrowheads="1"/>
          </p:cNvSpPr>
          <p:nvPr>
            <p:ph type="title" idx="4294967295"/>
          </p:nvPr>
        </p:nvSpPr>
        <p:spPr>
          <a:xfrm>
            <a:off x="533400" y="457200"/>
            <a:ext cx="5378450" cy="579438"/>
          </a:xfrm>
          <a:noFill/>
          <a:effectLst>
            <a:outerShdw blurRad="63500" dist="35921" dir="2700000" algn="ctr" rotWithShape="0">
              <a:srgbClr val="000000">
                <a:alpha val="74997"/>
              </a:srgbClr>
            </a:outerShdw>
          </a:effectLst>
        </p:spPr>
        <p:txBody>
          <a:bodyPr wrap="none" anchor="t">
            <a:spAutoFit/>
          </a:bodyPr>
          <a:lstStyle/>
          <a:p>
            <a:r>
              <a:rPr lang="en-US" altLang="en-US" sz="3200" u="sng">
                <a:solidFill>
                  <a:schemeClr val="bg1"/>
                </a:solidFill>
              </a:rPr>
              <a:t>The Nicene Creed (AD 325)</a:t>
            </a:r>
          </a:p>
        </p:txBody>
      </p:sp>
      <p:pic>
        <p:nvPicPr>
          <p:cNvPr id="34820" name="Picture 4" descr="Nicaea_icon">
            <a:extLst>
              <a:ext uri="{FF2B5EF4-FFF2-40B4-BE49-F238E27FC236}">
                <a16:creationId xmlns:a16="http://schemas.microsoft.com/office/drawing/2014/main" id="{D8112AD3-ED2E-334B-9E11-524670B57E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551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7" name="Text Box 5">
            <a:extLst>
              <a:ext uri="{FF2B5EF4-FFF2-40B4-BE49-F238E27FC236}">
                <a16:creationId xmlns:a16="http://schemas.microsoft.com/office/drawing/2014/main" id="{3FB3688B-229B-9840-841B-6E17884DB226}"/>
              </a:ext>
            </a:extLst>
          </p:cNvPr>
          <p:cNvSpPr txBox="1">
            <a:spLocks noChangeArrowheads="1"/>
          </p:cNvSpPr>
          <p:nvPr/>
        </p:nvSpPr>
        <p:spPr bwMode="auto">
          <a:xfrm>
            <a:off x="9071" y="1906588"/>
            <a:ext cx="6627134" cy="4031873"/>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defPPr>
              <a:defRPr lang="en-US"/>
            </a:defPPr>
            <a:lvl1pPr algn="ctr">
              <a:defRPr sz="3200" b="1" u="none">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He suffered </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the third day he rose,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ascended </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into the heavens.</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he will come to judge</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both the living and the dead.</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we believe in the Holy Spirit.</a:t>
            </a:r>
          </a:p>
        </p:txBody>
      </p:sp>
    </p:spTree>
    <p:extLst>
      <p:ext uri="{BB962C8B-B14F-4D97-AF65-F5344CB8AC3E}">
        <p14:creationId xmlns:p14="http://schemas.microsoft.com/office/powerpoint/2010/main" val="3905017820"/>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1C188171-5B9E-C281-E1DD-D05DCF62CF0B}"/>
              </a:ext>
            </a:extLst>
          </p:cNvPr>
          <p:cNvGrpSpPr/>
          <p:nvPr/>
        </p:nvGrpSpPr>
        <p:grpSpPr>
          <a:xfrm>
            <a:off x="609600" y="0"/>
            <a:ext cx="8056629" cy="5791200"/>
            <a:chOff x="609600" y="0"/>
            <a:chExt cx="8056629" cy="5791200"/>
          </a:xfrm>
        </p:grpSpPr>
        <p:grpSp>
          <p:nvGrpSpPr>
            <p:cNvPr id="489473" name="Group 8"/>
            <p:cNvGrpSpPr>
              <a:grpSpLocks/>
            </p:cNvGrpSpPr>
            <p:nvPr/>
          </p:nvGrpSpPr>
          <p:grpSpPr bwMode="auto">
            <a:xfrm>
              <a:off x="609600" y="0"/>
              <a:ext cx="7886700" cy="5791200"/>
              <a:chOff x="384" y="0"/>
              <a:chExt cx="4968" cy="3648"/>
            </a:xfrm>
          </p:grpSpPr>
          <p:pic>
            <p:nvPicPr>
              <p:cNvPr id="489477" name="Picture 2" descr="64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4" y="0"/>
                <a:ext cx="4968" cy="36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89478" name="Picture 3" descr="64 copy"/>
              <p:cNvPicPr>
                <a:picLocks noChangeAspect="1" noChangeArrowheads="1"/>
              </p:cNvPicPr>
              <p:nvPr/>
            </p:nvPicPr>
            <p:blipFill>
              <a:blip r:embed="rId4">
                <a:clrChange>
                  <a:clrFrom>
                    <a:srgbClr val="FFFFFE"/>
                  </a:clrFrom>
                  <a:clrTo>
                    <a:srgbClr val="FFFFFE">
                      <a:alpha val="0"/>
                    </a:srgbClr>
                  </a:clrTo>
                </a:clrChange>
                <a:extLst>
                  <a:ext uri="{28A0092B-C50C-407E-A947-70E740481C1C}">
                    <a14:useLocalDpi xmlns:a14="http://schemas.microsoft.com/office/drawing/2010/main"/>
                  </a:ext>
                </a:extLst>
              </a:blip>
              <a:srcRect/>
              <a:stretch>
                <a:fillRect/>
              </a:stretch>
            </p:blipFill>
            <p:spPr bwMode="auto">
              <a:xfrm>
                <a:off x="1664" y="2256"/>
                <a:ext cx="880" cy="25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pic>
        </p:grpSp>
        <p:sp>
          <p:nvSpPr>
            <p:cNvPr id="9" name="Rectangle 8">
              <a:extLst>
                <a:ext uri="{FF2B5EF4-FFF2-40B4-BE49-F238E27FC236}">
                  <a16:creationId xmlns:a16="http://schemas.microsoft.com/office/drawing/2014/main" id="{F81B26CA-D459-0E9F-C81E-EA9422C0F61C}"/>
                </a:ext>
              </a:extLst>
            </p:cNvPr>
            <p:cNvSpPr/>
            <p:nvPr/>
          </p:nvSpPr>
          <p:spPr bwMode="auto">
            <a:xfrm>
              <a:off x="755576" y="37840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0" name="Rectangle 9">
              <a:extLst>
                <a:ext uri="{FF2B5EF4-FFF2-40B4-BE49-F238E27FC236}">
                  <a16:creationId xmlns:a16="http://schemas.microsoft.com/office/drawing/2014/main" id="{598C676A-2BE0-C716-4A7B-AC17961A27A9}"/>
                </a:ext>
              </a:extLst>
            </p:cNvPr>
            <p:cNvSpPr/>
            <p:nvPr/>
          </p:nvSpPr>
          <p:spPr bwMode="auto">
            <a:xfrm rot="20373045">
              <a:off x="2470352" y="3525192"/>
              <a:ext cx="1886024" cy="75010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1" name="Rectangle 10">
              <a:extLst>
                <a:ext uri="{FF2B5EF4-FFF2-40B4-BE49-F238E27FC236}">
                  <a16:creationId xmlns:a16="http://schemas.microsoft.com/office/drawing/2014/main" id="{D1137A43-6275-1ECB-33D4-0D41FE49AD41}"/>
                </a:ext>
              </a:extLst>
            </p:cNvPr>
            <p:cNvSpPr/>
            <p:nvPr/>
          </p:nvSpPr>
          <p:spPr bwMode="auto">
            <a:xfrm rot="1706082">
              <a:off x="5272188" y="3306706"/>
              <a:ext cx="1886024" cy="1108275"/>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2" name="Rectangle 11">
              <a:extLst>
                <a:ext uri="{FF2B5EF4-FFF2-40B4-BE49-F238E27FC236}">
                  <a16:creationId xmlns:a16="http://schemas.microsoft.com/office/drawing/2014/main" id="{1F8CDE92-B825-4431-C1FD-A7ED7F32AA17}"/>
                </a:ext>
              </a:extLst>
            </p:cNvPr>
            <p:cNvSpPr/>
            <p:nvPr/>
          </p:nvSpPr>
          <p:spPr bwMode="auto">
            <a:xfrm>
              <a:off x="3679751" y="32125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3" name="Rectangle 12">
              <a:extLst>
                <a:ext uri="{FF2B5EF4-FFF2-40B4-BE49-F238E27FC236}">
                  <a16:creationId xmlns:a16="http://schemas.microsoft.com/office/drawing/2014/main" id="{8AF2E12F-29D6-C757-BE31-4263EA1C990B}"/>
                </a:ext>
              </a:extLst>
            </p:cNvPr>
            <p:cNvSpPr/>
            <p:nvPr/>
          </p:nvSpPr>
          <p:spPr bwMode="auto">
            <a:xfrm rot="691946">
              <a:off x="6780205" y="3965770"/>
              <a:ext cx="1886024" cy="101311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4" name="Rectangle 13">
              <a:extLst>
                <a:ext uri="{FF2B5EF4-FFF2-40B4-BE49-F238E27FC236}">
                  <a16:creationId xmlns:a16="http://schemas.microsoft.com/office/drawing/2014/main" id="{C1EA2D42-5ABC-F44D-1937-DBCB9E1B886F}"/>
                </a:ext>
              </a:extLst>
            </p:cNvPr>
            <p:cNvSpPr/>
            <p:nvPr/>
          </p:nvSpPr>
          <p:spPr bwMode="auto">
            <a:xfrm rot="1482643">
              <a:off x="6466914" y="4514691"/>
              <a:ext cx="523664" cy="25676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grpSp>
      <p:sp>
        <p:nvSpPr>
          <p:cNvPr id="489475" name="Text Box 5"/>
          <p:cNvSpPr txBox="1">
            <a:spLocks noChangeArrowheads="1"/>
          </p:cNvSpPr>
          <p:nvPr/>
        </p:nvSpPr>
        <p:spPr bwMode="auto">
          <a:xfrm>
            <a:off x="0" y="6496055"/>
            <a:ext cx="9144000" cy="3412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John D. Hannah, </a:t>
            </a:r>
            <a:r>
              <a:rPr kumimoji="0" lang="en-US" sz="1600" b="0" i="1" u="none" strike="noStrike" kern="1200" cap="none" spc="0" normalizeH="0" baseline="0" noProof="0" dirty="0">
                <a:ln>
                  <a:noFill/>
                </a:ln>
                <a:solidFill>
                  <a:srgbClr val="000000"/>
                </a:solidFill>
                <a:effectLst/>
                <a:uLnTx/>
                <a:uFillTx/>
                <a:latin typeface="Times New Roman" charset="0"/>
                <a:ea typeface="ＭＳ Ｐゴシック" charset="0"/>
              </a:rPr>
              <a:t>Charts of Ancient &amp; Medieval Church History</a:t>
            </a: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 (Grand Rapids: Zondervan, 2001)</a:t>
            </a:r>
          </a:p>
        </p:txBody>
      </p:sp>
      <p:sp>
        <p:nvSpPr>
          <p:cNvPr id="489476" name="Rectangle 6"/>
          <p:cNvSpPr>
            <a:spLocks noGrp="1" noChangeArrowheads="1"/>
          </p:cNvSpPr>
          <p:nvPr>
            <p:ph type="title" idx="4294967295"/>
          </p:nvPr>
        </p:nvSpPr>
        <p:spPr>
          <a:xfrm>
            <a:off x="0" y="0"/>
            <a:ext cx="9144000" cy="685800"/>
          </a:xfrm>
          <a:solidFill>
            <a:schemeClr val="accent2"/>
          </a:solidFill>
        </p:spPr>
        <p:txBody>
          <a:bodyPr/>
          <a:lstStyle/>
          <a:p>
            <a:pPr eaLnBrk="1" hangingPunct="1"/>
            <a:r>
              <a:rPr lang="en-US" sz="3600" b="0" i="1">
                <a:solidFill>
                  <a:schemeClr val="bg1"/>
                </a:solidFill>
                <a:latin typeface="Arial" charset="0"/>
                <a:ea typeface="ＭＳ Ｐゴシック" charset="0"/>
                <a:cs typeface="ＭＳ Ｐゴシック" charset="0"/>
              </a:rPr>
              <a:t>The Arian Controversy and Trinitarianism</a:t>
            </a:r>
          </a:p>
        </p:txBody>
      </p:sp>
      <p:sp>
        <p:nvSpPr>
          <p:cNvPr id="2" name="Text Box 5">
            <a:extLst>
              <a:ext uri="{FF2B5EF4-FFF2-40B4-BE49-F238E27FC236}">
                <a16:creationId xmlns:a16="http://schemas.microsoft.com/office/drawing/2014/main" id="{07EDEB43-CF48-955F-0C1C-2C6D7780615C}"/>
              </a:ext>
            </a:extLst>
          </p:cNvPr>
          <p:cNvSpPr txBox="1">
            <a:spLocks noChangeArrowheads="1"/>
          </p:cNvSpPr>
          <p:nvPr/>
        </p:nvSpPr>
        <p:spPr bwMode="auto">
          <a:xfrm>
            <a:off x="539552" y="3699611"/>
            <a:ext cx="1799555" cy="71006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Conflict with Arianism</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3" name="Text Box 5">
            <a:extLst>
              <a:ext uri="{FF2B5EF4-FFF2-40B4-BE49-F238E27FC236}">
                <a16:creationId xmlns:a16="http://schemas.microsoft.com/office/drawing/2014/main" id="{2DFCA213-B3B4-AEED-C19A-DBF630395E0C}"/>
              </a:ext>
            </a:extLst>
          </p:cNvPr>
          <p:cNvSpPr txBox="1">
            <a:spLocks noChangeArrowheads="1"/>
          </p:cNvSpPr>
          <p:nvPr/>
        </p:nvSpPr>
        <p:spPr bwMode="auto">
          <a:xfrm>
            <a:off x="1913278" y="3813440"/>
            <a:ext cx="1799555" cy="71006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Council of Nicaea</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4" name="Text Box 5">
            <a:extLst>
              <a:ext uri="{FF2B5EF4-FFF2-40B4-BE49-F238E27FC236}">
                <a16:creationId xmlns:a16="http://schemas.microsoft.com/office/drawing/2014/main" id="{2B94BF3A-2F39-9ABD-3456-0C9AD23C36F6}"/>
              </a:ext>
            </a:extLst>
          </p:cNvPr>
          <p:cNvSpPr txBox="1">
            <a:spLocks noChangeArrowheads="1"/>
          </p:cNvSpPr>
          <p:nvPr/>
        </p:nvSpPr>
        <p:spPr bwMode="auto">
          <a:xfrm>
            <a:off x="3860726" y="3023336"/>
            <a:ext cx="1799555" cy="71006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Resurgence of Arianism</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5" name="Text Box 5">
            <a:extLst>
              <a:ext uri="{FF2B5EF4-FFF2-40B4-BE49-F238E27FC236}">
                <a16:creationId xmlns:a16="http://schemas.microsoft.com/office/drawing/2014/main" id="{A2696D3A-2C1F-5E25-EBF9-0DA6DBF45544}"/>
              </a:ext>
            </a:extLst>
          </p:cNvPr>
          <p:cNvSpPr txBox="1">
            <a:spLocks noChangeArrowheads="1"/>
          </p:cNvSpPr>
          <p:nvPr/>
        </p:nvSpPr>
        <p:spPr bwMode="auto">
          <a:xfrm>
            <a:off x="5436741" y="3499586"/>
            <a:ext cx="1799555" cy="71006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Work of the Cappadocians</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6" name="Text Box 5">
            <a:extLst>
              <a:ext uri="{FF2B5EF4-FFF2-40B4-BE49-F238E27FC236}">
                <a16:creationId xmlns:a16="http://schemas.microsoft.com/office/drawing/2014/main" id="{E4ABA783-AB7C-5070-65AA-57879B07C169}"/>
              </a:ext>
            </a:extLst>
          </p:cNvPr>
          <p:cNvSpPr txBox="1">
            <a:spLocks noChangeArrowheads="1"/>
          </p:cNvSpPr>
          <p:nvPr/>
        </p:nvSpPr>
        <p:spPr bwMode="auto">
          <a:xfrm>
            <a:off x="6660232" y="4159093"/>
            <a:ext cx="2015455" cy="71006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Council of Constantinople</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7" name="Text Box 5">
            <a:extLst>
              <a:ext uri="{FF2B5EF4-FFF2-40B4-BE49-F238E27FC236}">
                <a16:creationId xmlns:a16="http://schemas.microsoft.com/office/drawing/2014/main" id="{84C221A6-6F69-0AFE-425E-15497E8668E7}"/>
              </a:ext>
            </a:extLst>
          </p:cNvPr>
          <p:cNvSpPr txBox="1">
            <a:spLocks noChangeArrowheads="1"/>
          </p:cNvSpPr>
          <p:nvPr/>
        </p:nvSpPr>
        <p:spPr bwMode="auto">
          <a:xfrm>
            <a:off x="1907705" y="5521891"/>
            <a:ext cx="2391246" cy="833178"/>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Initial Rejection of Arianism</a:t>
            </a:r>
            <a:endParaRPr kumimoji="0" lang="en-US" sz="3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8" name="Text Box 5">
            <a:extLst>
              <a:ext uri="{FF2B5EF4-FFF2-40B4-BE49-F238E27FC236}">
                <a16:creationId xmlns:a16="http://schemas.microsoft.com/office/drawing/2014/main" id="{8EF7CF67-2493-4003-5363-BFDBDB14E8A8}"/>
              </a:ext>
            </a:extLst>
          </p:cNvPr>
          <p:cNvSpPr txBox="1">
            <a:spLocks noChangeArrowheads="1"/>
          </p:cNvSpPr>
          <p:nvPr/>
        </p:nvSpPr>
        <p:spPr bwMode="auto">
          <a:xfrm>
            <a:off x="4908080" y="5483791"/>
            <a:ext cx="2391246" cy="833178"/>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Final Rejection of Arianism</a:t>
            </a:r>
            <a:endParaRPr kumimoji="0" lang="en-US" sz="3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Tree>
    <p:extLst>
      <p:ext uri="{BB962C8B-B14F-4D97-AF65-F5344CB8AC3E}">
        <p14:creationId xmlns:p14="http://schemas.microsoft.com/office/powerpoint/2010/main" val="3212023446"/>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4F6E104F-2BC9-A7AD-7558-DDD1004D63F5}"/>
              </a:ext>
            </a:extLst>
          </p:cNvPr>
          <p:cNvGrpSpPr/>
          <p:nvPr/>
        </p:nvGrpSpPr>
        <p:grpSpPr>
          <a:xfrm>
            <a:off x="990600" y="-243408"/>
            <a:ext cx="7162800" cy="6808788"/>
            <a:chOff x="990600" y="-243408"/>
            <a:chExt cx="7162800" cy="6808788"/>
          </a:xfrm>
        </p:grpSpPr>
        <p:pic>
          <p:nvPicPr>
            <p:cNvPr id="491521" name="Picture 2" descr="65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90600" y="-243408"/>
              <a:ext cx="7162800" cy="6808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Rectangle 7">
              <a:extLst>
                <a:ext uri="{FF2B5EF4-FFF2-40B4-BE49-F238E27FC236}">
                  <a16:creationId xmlns:a16="http://schemas.microsoft.com/office/drawing/2014/main" id="{B87B9C2B-E628-641E-5686-59BDDCDB98A2}"/>
                </a:ext>
              </a:extLst>
            </p:cNvPr>
            <p:cNvSpPr/>
            <p:nvPr/>
          </p:nvSpPr>
          <p:spPr bwMode="auto">
            <a:xfrm>
              <a:off x="2087724" y="1167036"/>
              <a:ext cx="4968552" cy="915802"/>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9" name="Rectangle 8">
              <a:extLst>
                <a:ext uri="{FF2B5EF4-FFF2-40B4-BE49-F238E27FC236}">
                  <a16:creationId xmlns:a16="http://schemas.microsoft.com/office/drawing/2014/main" id="{71AB1832-26CC-E627-BDDF-5FAB1516E424}"/>
                </a:ext>
              </a:extLst>
            </p:cNvPr>
            <p:cNvSpPr/>
            <p:nvPr/>
          </p:nvSpPr>
          <p:spPr bwMode="auto">
            <a:xfrm>
              <a:off x="2163924" y="2481486"/>
              <a:ext cx="4784340" cy="340551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0" name="Rectangle 9">
              <a:extLst>
                <a:ext uri="{FF2B5EF4-FFF2-40B4-BE49-F238E27FC236}">
                  <a16:creationId xmlns:a16="http://schemas.microsoft.com/office/drawing/2014/main" id="{30BCCB99-0E49-AE28-91C8-E6E144142620}"/>
                </a:ext>
              </a:extLst>
            </p:cNvPr>
            <p:cNvSpPr/>
            <p:nvPr/>
          </p:nvSpPr>
          <p:spPr bwMode="auto">
            <a:xfrm>
              <a:off x="1870261" y="5373216"/>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1" name="Rectangle 10">
              <a:extLst>
                <a:ext uri="{FF2B5EF4-FFF2-40B4-BE49-F238E27FC236}">
                  <a16:creationId xmlns:a16="http://schemas.microsoft.com/office/drawing/2014/main" id="{1437122F-8267-8B07-9AA7-52C400FBAC62}"/>
                </a:ext>
              </a:extLst>
            </p:cNvPr>
            <p:cNvSpPr/>
            <p:nvPr/>
          </p:nvSpPr>
          <p:spPr bwMode="auto">
            <a:xfrm>
              <a:off x="5518336" y="5401791"/>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grpSp>
      <p:sp>
        <p:nvSpPr>
          <p:cNvPr id="491522" name="Text Box 3"/>
          <p:cNvSpPr txBox="1">
            <a:spLocks noChangeArrowheads="1"/>
          </p:cNvSpPr>
          <p:nvPr/>
        </p:nvSpPr>
        <p:spPr bwMode="auto">
          <a:xfrm>
            <a:off x="0" y="6521450"/>
            <a:ext cx="9144000" cy="3412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John D. Hannah, </a:t>
            </a:r>
            <a:r>
              <a:rPr kumimoji="0" lang="en-US" sz="1600" b="0" i="1" u="none" strike="noStrike" kern="1200" cap="none" spc="0" normalizeH="0" baseline="0" noProof="0" dirty="0">
                <a:ln>
                  <a:noFill/>
                </a:ln>
                <a:solidFill>
                  <a:srgbClr val="000000"/>
                </a:solidFill>
                <a:effectLst/>
                <a:uLnTx/>
                <a:uFillTx/>
                <a:latin typeface="Times New Roman" charset="0"/>
                <a:ea typeface="ＭＳ Ｐゴシック" charset="0"/>
              </a:rPr>
              <a:t>Charts of Ancient &amp; Medieval Church History</a:t>
            </a: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 (Grand Rapids: Zondervan, 2001)</a:t>
            </a:r>
          </a:p>
        </p:txBody>
      </p:sp>
      <p:sp>
        <p:nvSpPr>
          <p:cNvPr id="491523" name="Rectangle 4"/>
          <p:cNvSpPr>
            <a:spLocks noGrp="1" noChangeArrowheads="1"/>
          </p:cNvSpPr>
          <p:nvPr>
            <p:ph type="title" idx="4294967295"/>
          </p:nvPr>
        </p:nvSpPr>
        <p:spPr>
          <a:xfrm>
            <a:off x="685800" y="137593"/>
            <a:ext cx="7772400" cy="762000"/>
          </a:xfrm>
          <a:solidFill>
            <a:schemeClr val="accent2"/>
          </a:solidFill>
        </p:spPr>
        <p:txBody>
          <a:bodyPr/>
          <a:lstStyle/>
          <a:p>
            <a:pPr eaLnBrk="1" hangingPunct="1"/>
            <a:r>
              <a:rPr lang="en-US">
                <a:solidFill>
                  <a:schemeClr val="bg1"/>
                </a:solidFill>
                <a:latin typeface="Arial" charset="0"/>
                <a:ea typeface="ＭＳ Ｐゴシック" charset="0"/>
                <a:cs typeface="ＭＳ Ｐゴシック" charset="0"/>
              </a:rPr>
              <a:t>The Resurgence of Arianism</a:t>
            </a:r>
            <a:endParaRPr lang="en-US">
              <a:latin typeface="Arial" charset="0"/>
              <a:ea typeface="ＭＳ Ｐゴシック" charset="0"/>
              <a:cs typeface="ＭＳ Ｐゴシック" charset="0"/>
            </a:endParaRPr>
          </a:p>
        </p:txBody>
      </p:sp>
      <p:sp>
        <p:nvSpPr>
          <p:cNvPr id="2" name="Text Box 5">
            <a:extLst>
              <a:ext uri="{FF2B5EF4-FFF2-40B4-BE49-F238E27FC236}">
                <a16:creationId xmlns:a16="http://schemas.microsoft.com/office/drawing/2014/main" id="{46384C34-9ABF-ED56-4169-AF5EF478DF0C}"/>
              </a:ext>
            </a:extLst>
          </p:cNvPr>
          <p:cNvSpPr txBox="1">
            <a:spLocks noChangeArrowheads="1"/>
          </p:cNvSpPr>
          <p:nvPr/>
        </p:nvSpPr>
        <p:spPr bwMode="auto">
          <a:xfrm>
            <a:off x="1859124" y="4950345"/>
            <a:ext cx="1799555" cy="1017844"/>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325</a:t>
            </a:r>
            <a:b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b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Council</a:t>
            </a:r>
            <a:b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b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of Nicaea</a:t>
            </a:r>
            <a:endParaRPr kumimoji="0" lang="en-US" sz="2800" b="1" i="0" u="none" strike="noStrike" kern="1200" cap="none" spc="0" normalizeH="0" baseline="0" noProof="0" dirty="0">
              <a:ln>
                <a:noFill/>
              </a:ln>
              <a:solidFill>
                <a:srgbClr val="000000"/>
              </a:solidFill>
              <a:effectLst/>
              <a:uLnTx/>
              <a:uFillTx/>
              <a:latin typeface="Rockwell Extra Bold" charset="0"/>
              <a:ea typeface="ＭＳ Ｐゴシック" charset="0"/>
            </a:endParaRPr>
          </a:p>
        </p:txBody>
      </p:sp>
      <p:sp>
        <p:nvSpPr>
          <p:cNvPr id="3" name="Text Box 5">
            <a:extLst>
              <a:ext uri="{FF2B5EF4-FFF2-40B4-BE49-F238E27FC236}">
                <a16:creationId xmlns:a16="http://schemas.microsoft.com/office/drawing/2014/main" id="{C747D2E4-85A1-C7B1-642E-53C6DF7ADE46}"/>
              </a:ext>
            </a:extLst>
          </p:cNvPr>
          <p:cNvSpPr txBox="1">
            <a:spLocks noChangeArrowheads="1"/>
          </p:cNvSpPr>
          <p:nvPr/>
        </p:nvSpPr>
        <p:spPr bwMode="auto">
          <a:xfrm>
            <a:off x="2018457" y="2766851"/>
            <a:ext cx="2049487" cy="71006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Arius versus</a:t>
            </a:r>
            <a:b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Athanasius</a:t>
            </a:r>
          </a:p>
        </p:txBody>
      </p:sp>
      <p:sp>
        <p:nvSpPr>
          <p:cNvPr id="4" name="Text Box 5">
            <a:extLst>
              <a:ext uri="{FF2B5EF4-FFF2-40B4-BE49-F238E27FC236}">
                <a16:creationId xmlns:a16="http://schemas.microsoft.com/office/drawing/2014/main" id="{39E838D9-05C3-7C22-4151-FAC399950942}"/>
              </a:ext>
            </a:extLst>
          </p:cNvPr>
          <p:cNvSpPr txBox="1">
            <a:spLocks noChangeArrowheads="1"/>
          </p:cNvSpPr>
          <p:nvPr/>
        </p:nvSpPr>
        <p:spPr bwMode="auto">
          <a:xfrm>
            <a:off x="4211960" y="2802054"/>
            <a:ext cx="2886242" cy="1017844"/>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Basil of Caesarea</a:t>
            </a:r>
            <a:b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Gregory of Nyssa</a:t>
            </a:r>
            <a:b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Gregory of Nazianzus</a:t>
            </a:r>
          </a:p>
        </p:txBody>
      </p:sp>
      <p:sp>
        <p:nvSpPr>
          <p:cNvPr id="5" name="Text Box 5">
            <a:extLst>
              <a:ext uri="{FF2B5EF4-FFF2-40B4-BE49-F238E27FC236}">
                <a16:creationId xmlns:a16="http://schemas.microsoft.com/office/drawing/2014/main" id="{1D17D024-F71F-7D90-6232-93F65E70A231}"/>
              </a:ext>
            </a:extLst>
          </p:cNvPr>
          <p:cNvSpPr txBox="1">
            <a:spLocks noChangeArrowheads="1"/>
          </p:cNvSpPr>
          <p:nvPr/>
        </p:nvSpPr>
        <p:spPr bwMode="auto">
          <a:xfrm>
            <a:off x="2018457" y="1127273"/>
            <a:ext cx="2049487" cy="833178"/>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Resurgence of Arianism</a:t>
            </a:r>
          </a:p>
        </p:txBody>
      </p:sp>
      <p:sp>
        <p:nvSpPr>
          <p:cNvPr id="6" name="Text Box 5">
            <a:extLst>
              <a:ext uri="{FF2B5EF4-FFF2-40B4-BE49-F238E27FC236}">
                <a16:creationId xmlns:a16="http://schemas.microsoft.com/office/drawing/2014/main" id="{E7AB37A1-E946-FEDA-A9DB-B703A48C0DB6}"/>
              </a:ext>
            </a:extLst>
          </p:cNvPr>
          <p:cNvSpPr txBox="1">
            <a:spLocks noChangeArrowheads="1"/>
          </p:cNvSpPr>
          <p:nvPr/>
        </p:nvSpPr>
        <p:spPr bwMode="auto">
          <a:xfrm>
            <a:off x="4388157" y="1127273"/>
            <a:ext cx="2533849" cy="833178"/>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Labor of Three Cappadocians</a:t>
            </a:r>
          </a:p>
        </p:txBody>
      </p:sp>
      <p:sp>
        <p:nvSpPr>
          <p:cNvPr id="7" name="Text Box 5">
            <a:extLst>
              <a:ext uri="{FF2B5EF4-FFF2-40B4-BE49-F238E27FC236}">
                <a16:creationId xmlns:a16="http://schemas.microsoft.com/office/drawing/2014/main" id="{02B01D88-573A-C487-232F-A71CE8287211}"/>
              </a:ext>
            </a:extLst>
          </p:cNvPr>
          <p:cNvSpPr txBox="1">
            <a:spLocks noChangeArrowheads="1"/>
          </p:cNvSpPr>
          <p:nvPr/>
        </p:nvSpPr>
        <p:spPr bwMode="auto">
          <a:xfrm>
            <a:off x="4649279" y="4950345"/>
            <a:ext cx="3048241" cy="1017844"/>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381</a:t>
            </a:r>
            <a:b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b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Council</a:t>
            </a:r>
            <a:b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b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of Constantinople</a:t>
            </a:r>
            <a:endParaRPr kumimoji="0" lang="en-US" sz="2800" b="1" i="0" u="none" strike="noStrike" kern="1200" cap="none" spc="0" normalizeH="0" baseline="0" noProof="0" dirty="0">
              <a:ln>
                <a:noFill/>
              </a:ln>
              <a:solidFill>
                <a:srgbClr val="000000"/>
              </a:solidFill>
              <a:effectLst/>
              <a:uLnTx/>
              <a:uFillTx/>
              <a:latin typeface="Rockwell Extra Bold" charset="0"/>
              <a:ea typeface="ＭＳ Ｐゴシック" charset="0"/>
            </a:endParaRPr>
          </a:p>
        </p:txBody>
      </p:sp>
    </p:spTree>
    <p:extLst>
      <p:ext uri="{BB962C8B-B14F-4D97-AF65-F5344CB8AC3E}">
        <p14:creationId xmlns:p14="http://schemas.microsoft.com/office/powerpoint/2010/main" val="89378420"/>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9713" name="Object 2">
            <a:hlinkClick r:id="" action="ppaction://ole?verb=0"/>
          </p:cNvPr>
          <p:cNvGraphicFramePr>
            <a:graphicFrameLocks/>
          </p:cNvGraphicFramePr>
          <p:nvPr/>
        </p:nvGraphicFramePr>
        <p:xfrm>
          <a:off x="7896286" y="4191001"/>
          <a:ext cx="1247775" cy="2495550"/>
        </p:xfrm>
        <a:graphic>
          <a:graphicData uri="http://schemas.openxmlformats.org/presentationml/2006/ole">
            <mc:AlternateContent xmlns:mc="http://schemas.openxmlformats.org/markup-compatibility/2006">
              <mc:Choice xmlns:v="urn:schemas-microsoft-com:vml" Requires="v">
                <p:oleObj name="Clip" r:id="rId3" imgW="310680" imgH="603360" progId="">
                  <p:embed/>
                </p:oleObj>
              </mc:Choice>
              <mc:Fallback>
                <p:oleObj name="Clip" r:id="rId3" imgW="310680" imgH="603360" progId="">
                  <p:embed/>
                  <p:pic>
                    <p:nvPicPr>
                      <p:cNvPr id="499713" name="Object 2">
                        <a:hlinkClick r:id="" action="ppaction://ole?verb=0"/>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96286" y="4191001"/>
                        <a:ext cx="1247775" cy="2495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99714" name="Rectangle 1030"/>
          <p:cNvSpPr>
            <a:spLocks noGrp="1" noChangeArrowheads="1"/>
          </p:cNvSpPr>
          <p:nvPr>
            <p:ph type="title"/>
          </p:nvPr>
        </p:nvSpPr>
        <p:spPr>
          <a:xfrm>
            <a:off x="685800" y="304800"/>
            <a:ext cx="7772400" cy="1143000"/>
          </a:xfrm>
        </p:spPr>
        <p:txBody>
          <a:bodyPr/>
          <a:lstStyle/>
          <a:p>
            <a:r>
              <a:rPr lang="en-US">
                <a:latin typeface="Arial" charset="0"/>
                <a:ea typeface="ＭＳ Ｐゴシック" charset="0"/>
                <a:cs typeface="ＭＳ Ｐゴシック" charset="0"/>
              </a:rPr>
              <a:t>Christ Alone is the Light</a:t>
            </a:r>
          </a:p>
        </p:txBody>
      </p:sp>
      <p:sp>
        <p:nvSpPr>
          <p:cNvPr id="67586" name="Rectangle 1026"/>
          <p:cNvSpPr>
            <a:spLocks noChangeArrowheads="1"/>
          </p:cNvSpPr>
          <p:nvPr/>
        </p:nvSpPr>
        <p:spPr bwMode="auto">
          <a:xfrm>
            <a:off x="0" y="1600200"/>
            <a:ext cx="4648200" cy="2743200"/>
          </a:xfrm>
          <a:prstGeom prst="rect">
            <a:avLst/>
          </a:prstGeom>
          <a:noFill/>
          <a:ln w="12700">
            <a:noFill/>
            <a:miter lim="800000"/>
            <a:headEnd/>
            <a:tailEnd/>
          </a:ln>
        </p:spPr>
        <p:txBody>
          <a:bodyPr lIns="90043" tIns="44238" rIns="90043" bIns="44238"/>
          <a:lstStyle/>
          <a:p>
            <a:pPr marL="341244" marR="0" lvl="0" indent="-341244" algn="l" defTabSz="914400" rtl="0" eaLnBrk="0" fontAlgn="base" latinLnBrk="0" hangingPunct="0">
              <a:lnSpc>
                <a:spcPct val="100000"/>
              </a:lnSpc>
              <a:spcBef>
                <a:spcPct val="20000"/>
              </a:spcBef>
              <a:spcAft>
                <a:spcPct val="0"/>
              </a:spcAft>
              <a:buClr>
                <a:srgbClr val="FFFF00"/>
              </a:buClr>
              <a:buSzPct val="75000"/>
              <a:buFontTx/>
              <a:buNone/>
              <a:tabLst/>
              <a:defRPr/>
            </a:pPr>
            <a:r>
              <a:rPr kumimoji="0" lang="en-US" sz="36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John</a:t>
            </a:r>
            <a:r>
              <a:rPr kumimoji="0" lang="en-US" sz="28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 (1:6-9)</a:t>
            </a:r>
            <a:endParaRPr kumimoji="0" lang="en-US" sz="28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Came to the world (6)</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Came into existence (6)</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A Man (6)</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Testified of the Light (7-8)</a:t>
            </a:r>
          </a:p>
        </p:txBody>
      </p:sp>
      <p:sp>
        <p:nvSpPr>
          <p:cNvPr id="67587" name="Rectangle 1027"/>
          <p:cNvSpPr>
            <a:spLocks noChangeArrowheads="1"/>
          </p:cNvSpPr>
          <p:nvPr/>
        </p:nvSpPr>
        <p:spPr bwMode="auto">
          <a:xfrm>
            <a:off x="4572000" y="1600201"/>
            <a:ext cx="4572000" cy="2895600"/>
          </a:xfrm>
          <a:prstGeom prst="rect">
            <a:avLst/>
          </a:prstGeom>
          <a:noFill/>
          <a:ln w="12700">
            <a:noFill/>
            <a:miter lim="800000"/>
            <a:headEnd/>
            <a:tailEnd/>
          </a:ln>
        </p:spPr>
        <p:txBody>
          <a:bodyPr lIns="90043" tIns="44238" rIns="90043" bIns="44238"/>
          <a:lstStyle/>
          <a:p>
            <a:pPr marL="341244" marR="0" lvl="0" indent="-341244" algn="l" defTabSz="914400" rtl="0" eaLnBrk="0" fontAlgn="base" latinLnBrk="0" hangingPunct="0">
              <a:lnSpc>
                <a:spcPct val="100000"/>
              </a:lnSpc>
              <a:spcBef>
                <a:spcPct val="20000"/>
              </a:spcBef>
              <a:spcAft>
                <a:spcPct val="0"/>
              </a:spcAft>
              <a:buClr>
                <a:srgbClr val="FFFF00"/>
              </a:buClr>
              <a:buSzPct val="75000"/>
              <a:buFontTx/>
              <a:buNone/>
              <a:tabLst/>
              <a:defRPr/>
            </a:pPr>
            <a:r>
              <a:rPr kumimoji="0" lang="en-US" sz="3600" b="0" i="0" u="sng" strike="noStrike" kern="1200" cap="none" spc="0" normalizeH="0" baseline="0" noProof="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Jesus</a:t>
            </a:r>
            <a:r>
              <a:rPr kumimoji="0" lang="en-US" sz="2800" b="0" i="0" u="sng" strike="noStrike" kern="1200" cap="none" spc="0" normalizeH="0" baseline="0" noProof="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 (1:1-5)</a:t>
            </a:r>
            <a:endParaRPr kumimoji="0" lang="en-US" sz="2800" b="0" i="0" u="sng"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Made the world (3)</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Was in the beginning (1a)</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The Word, or God (1c)</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Was the Light Himself (9)</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58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7587">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7586">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7587">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7586">
                                            <p:txEl>
                                              <p:pRg st="2" end="2"/>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7587">
                                            <p:txEl>
                                              <p:pRg st="2" end="2"/>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7586">
                                            <p:txEl>
                                              <p:pRg st="3" end="3"/>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7587">
                                            <p:txEl>
                                              <p:pRg st="3" end="3"/>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7586">
                                            <p:txEl>
                                              <p:pRg st="4" end="4"/>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758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6" grpId="0" build="p"/>
      <p:bldP spid="67587" grpId="0" build="p"/>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5395440"/>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People both believed and rejected Christ's public revelation of himself as God (1:19–12:50).</a:t>
            </a:r>
          </a:p>
        </p:txBody>
      </p:sp>
    </p:spTree>
    <p:extLst>
      <p:ext uri="{BB962C8B-B14F-4D97-AF65-F5344CB8AC3E}">
        <p14:creationId xmlns:p14="http://schemas.microsoft.com/office/powerpoint/2010/main" val="3555858993"/>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5395440"/>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Jesus prepared his disciples to depend on the Holy Spirit (John 13–17).</a:t>
            </a:r>
          </a:p>
        </p:txBody>
      </p:sp>
    </p:spTree>
    <p:extLst>
      <p:ext uri="{BB962C8B-B14F-4D97-AF65-F5344CB8AC3E}">
        <p14:creationId xmlns:p14="http://schemas.microsoft.com/office/powerpoint/2010/main" val="1400578669"/>
      </p:ext>
    </p:extLst>
  </p:cSld>
  <p:clrMapOvr>
    <a:masterClrMapping/>
  </p:clrMapOvr>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5395440"/>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God’s plan was for Jesus to die and rise back to life for you (John 18–20).</a:t>
            </a:r>
          </a:p>
        </p:txBody>
      </p:sp>
    </p:spTree>
    <p:extLst>
      <p:ext uri="{BB962C8B-B14F-4D97-AF65-F5344CB8AC3E}">
        <p14:creationId xmlns:p14="http://schemas.microsoft.com/office/powerpoint/2010/main" val="2426024854"/>
      </p:ext>
    </p:extLst>
  </p:cSld>
  <p:clrMapOvr>
    <a:masterClrMapping/>
  </p:clrMapOvr>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5395440"/>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Jesus taught his adequacy for all who believe (John 21).</a:t>
            </a:r>
          </a:p>
        </p:txBody>
      </p:sp>
    </p:spTree>
    <p:extLst>
      <p:ext uri="{BB962C8B-B14F-4D97-AF65-F5344CB8AC3E}">
        <p14:creationId xmlns:p14="http://schemas.microsoft.com/office/powerpoint/2010/main" val="2523275237"/>
      </p:ext>
    </p:ext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83816" name="Text Box 8"/>
          <p:cNvSpPr txBox="1">
            <a:spLocks noChangeArrowheads="1"/>
          </p:cNvSpPr>
          <p:nvPr/>
        </p:nvSpPr>
        <p:spPr bwMode="auto">
          <a:xfrm>
            <a:off x="304800" y="3668748"/>
            <a:ext cx="8686800" cy="3113087"/>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75" tIns="45638" rIns="91275" bIns="45638">
            <a:spAutoFit/>
          </a:bodyPr>
          <a:lstStyle>
            <a:lvl1pPr marL="5746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74675"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3399"/>
                </a:solidFill>
                <a:effectLst/>
                <a:uLnTx/>
                <a:uFillTx/>
                <a:latin typeface="Arial" charset="0"/>
                <a:ea typeface="ＭＳ Ｐゴシック" charset="0"/>
              </a:rPr>
              <a:t>For God so loved the world that he gave his one and only Son, that whoever believes in him shall not perish but have eternal life.  </a:t>
            </a:r>
          </a:p>
          <a:p>
            <a:pPr marL="574675" marR="0" lvl="0" indent="0" algn="r"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3399"/>
                </a:solidFill>
                <a:effectLst/>
                <a:uLnTx/>
                <a:uFillTx/>
                <a:latin typeface="Arial" charset="0"/>
                <a:ea typeface="ＭＳ Ｐゴシック" charset="0"/>
              </a:rPr>
              <a:t>John 3:16</a:t>
            </a:r>
          </a:p>
        </p:txBody>
      </p:sp>
      <p:pic>
        <p:nvPicPr>
          <p:cNvPr id="1783814" name="Picture 6" descr="John316Cod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152400"/>
            <a:ext cx="8686800" cy="327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83810" name="Rectangle 2"/>
          <p:cNvSpPr>
            <a:spLocks noGrp="1" noChangeArrowheads="1"/>
          </p:cNvSpPr>
          <p:nvPr>
            <p:ph type="ctrTitle"/>
          </p:nvPr>
        </p:nvSpPr>
        <p:spPr>
          <a:xfrm rot="16200000">
            <a:off x="-3009900" y="3009900"/>
            <a:ext cx="6858000" cy="838200"/>
          </a:xfrm>
          <a:gradFill rotWithShape="0">
            <a:gsLst>
              <a:gs pos="0">
                <a:schemeClr val="accent1"/>
              </a:gs>
              <a:gs pos="100000">
                <a:schemeClr val="accent1">
                  <a:gamma/>
                  <a:shade val="46275"/>
                  <a:invGamma/>
                </a:schemeClr>
              </a:gs>
            </a:gsLst>
            <a:path path="shape">
              <a:fillToRect l="50000" t="50000" r="50000" b="50000"/>
            </a:path>
          </a:gradFill>
        </p:spPr>
        <p:txBody>
          <a:bodyPr/>
          <a:lstStyle/>
          <a:p>
            <a:pPr eaLnBrk="1" hangingPunct="1">
              <a:defRPr/>
            </a:pPr>
            <a:r>
              <a:rPr lang="en-US">
                <a:solidFill>
                  <a:schemeClr val="tx1"/>
                </a:solidFill>
                <a:latin typeface="Crass" charset="0"/>
                <a:ea typeface="ＭＳ Ｐゴシック" charset="0"/>
                <a:cs typeface="ＭＳ Ｐゴシック" charset="0"/>
              </a:rPr>
              <a:t>The Divine Code</a:t>
            </a:r>
            <a:endParaRPr lang="en-US">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3800353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783814"/>
                                        </p:tgtEl>
                                        <p:attrNameLst>
                                          <p:attrName>style.visibility</p:attrName>
                                        </p:attrNameLst>
                                      </p:cBhvr>
                                      <p:to>
                                        <p:strVal val="visible"/>
                                      </p:to>
                                    </p:set>
                                    <p:anim calcmode="lin" valueType="num">
                                      <p:cBhvr additive="base">
                                        <p:cTn id="7" dur="500" fill="hold"/>
                                        <p:tgtEl>
                                          <p:spTgt spid="1783814"/>
                                        </p:tgtEl>
                                        <p:attrNameLst>
                                          <p:attrName>ppt_x</p:attrName>
                                        </p:attrNameLst>
                                      </p:cBhvr>
                                      <p:tavLst>
                                        <p:tav tm="0">
                                          <p:val>
                                            <p:strVal val="0-#ppt_w/2"/>
                                          </p:val>
                                        </p:tav>
                                        <p:tav tm="100000">
                                          <p:val>
                                            <p:strVal val="#ppt_x"/>
                                          </p:val>
                                        </p:tav>
                                      </p:tavLst>
                                    </p:anim>
                                    <p:anim calcmode="lin" valueType="num">
                                      <p:cBhvr additive="base">
                                        <p:cTn id="8" dur="500" fill="hold"/>
                                        <p:tgtEl>
                                          <p:spTgt spid="17838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783816"/>
                                        </p:tgtEl>
                                        <p:attrNameLst>
                                          <p:attrName>style.visibility</p:attrName>
                                        </p:attrNameLst>
                                      </p:cBhvr>
                                      <p:to>
                                        <p:strVal val="visible"/>
                                      </p:to>
                                    </p:set>
                                    <p:anim calcmode="lin" valueType="num">
                                      <p:cBhvr additive="base">
                                        <p:cTn id="13" dur="500" fill="hold"/>
                                        <p:tgtEl>
                                          <p:spTgt spid="1783816"/>
                                        </p:tgtEl>
                                        <p:attrNameLst>
                                          <p:attrName>ppt_x</p:attrName>
                                        </p:attrNameLst>
                                      </p:cBhvr>
                                      <p:tavLst>
                                        <p:tav tm="0">
                                          <p:val>
                                            <p:strVal val="0-#ppt_w/2"/>
                                          </p:val>
                                        </p:tav>
                                        <p:tav tm="100000">
                                          <p:val>
                                            <p:strVal val="#ppt_x"/>
                                          </p:val>
                                        </p:tav>
                                      </p:tavLst>
                                    </p:anim>
                                    <p:anim calcmode="lin" valueType="num">
                                      <p:cBhvr additive="base">
                                        <p:cTn id="14" dur="500" fill="hold"/>
                                        <p:tgtEl>
                                          <p:spTgt spid="178381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7838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3816" grpId="0" animBg="1" autoUpdateAnimBg="0"/>
      <p:bldP spid="1783810" grpId="0" animBg="1" autoUpdateAnimBg="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69512" y="87079"/>
            <a:ext cx="8457446" cy="923257"/>
          </a:xfrm>
          <a:prstGeom prst="rect">
            <a:avLst/>
          </a:prstGeom>
          <a:noFill/>
        </p:spPr>
        <p:txBody>
          <a:bodyPr lIns="91105" tIns="45555" rIns="91105" bIns="45555">
            <a:spAutoFit/>
          </a:bodyPr>
          <a:lstStyle/>
          <a:p>
            <a:pPr algn="r" defTabSz="911473" eaLnBrk="0" hangingPunct="0">
              <a:defRPr/>
            </a:pPr>
            <a:r>
              <a:rPr lang="en-US" sz="54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THE BAPTIST</a:t>
            </a: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7"/>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08680" y="998082"/>
            <a:ext cx="5284787" cy="2430387"/>
          </a:xfrm>
          <a:prstGeom prst="rect">
            <a:avLst/>
          </a:prstGeom>
          <a:noFill/>
        </p:spPr>
        <p:txBody>
          <a:bodyPr lIns="91105" tIns="45555" rIns="91105" bIns="45555">
            <a:spAutoFit/>
          </a:bodyPr>
          <a:lstStyle/>
          <a:p>
            <a:pPr algn="r" defTabSz="911473"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Matthew 3:1-16</a:t>
            </a:r>
          </a:p>
          <a:p>
            <a:pPr algn="r" defTabSz="911473"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Mark 1:1-11</a:t>
            </a:r>
          </a:p>
          <a:p>
            <a:pPr algn="r" defTabSz="911473"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Luke 3:1-22</a:t>
            </a:r>
          </a:p>
          <a:p>
            <a:pPr algn="r" defTabSz="911473"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1:1-34</a:t>
            </a:r>
          </a:p>
        </p:txBody>
      </p:sp>
      <p:grpSp>
        <p:nvGrpSpPr>
          <p:cNvPr id="7" name="Group 6"/>
          <p:cNvGrpSpPr/>
          <p:nvPr/>
        </p:nvGrpSpPr>
        <p:grpSpPr>
          <a:xfrm>
            <a:off x="6156176" y="4293096"/>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eaLnBrk="0" hangingPunct="0"/>
                <a:endParaRPr lang="en-US">
                  <a:solidFill>
                    <a:srgbClr val="FFFFFF"/>
                  </a:solidFill>
                  <a:latin typeface="Arial"/>
                  <a:ea typeface="Osaka"/>
                  <a:cs typeface="Osaka"/>
                </a:endParaRPr>
              </a:p>
            </p:txBody>
          </p:sp>
        </p:grpSp>
        <p:sp>
          <p:nvSpPr>
            <p:cNvPr id="9" name="TextBox 8"/>
            <p:cNvSpPr txBox="1"/>
            <p:nvPr/>
          </p:nvSpPr>
          <p:spPr>
            <a:xfrm>
              <a:off x="6804248" y="648153"/>
              <a:ext cx="2160752" cy="1366528"/>
            </a:xfrm>
            <a:prstGeom prst="rect">
              <a:avLst/>
            </a:prstGeom>
            <a:noFill/>
          </p:spPr>
          <p:txBody>
            <a:bodyPr wrap="square" rtlCol="0">
              <a:spAutoFit/>
            </a:bodyPr>
            <a:lstStyle/>
            <a:p>
              <a:pPr eaLnBrk="0" hangingPunct="0">
                <a:lnSpc>
                  <a:spcPct val="70000"/>
                </a:lnSpc>
              </a:pPr>
              <a:r>
                <a:rPr lang="en-US" altLang="zh-CN" sz="4400" spc="-250" dirty="0">
                  <a:solidFill>
                    <a:srgbClr val="002060"/>
                  </a:solidFill>
                  <a:latin typeface="Avenir Black"/>
                  <a:cs typeface="Avenir Black"/>
                </a:rPr>
                <a:t>Free</a:t>
              </a:r>
              <a:br>
                <a:rPr lang="en-US" altLang="zh-CN" sz="4000" spc="-250" dirty="0">
                  <a:solidFill>
                    <a:srgbClr val="002060"/>
                  </a:solidFill>
                  <a:latin typeface="Avenir Black"/>
                  <a:cs typeface="Avenir Black"/>
                </a:rPr>
              </a:br>
              <a:r>
                <a:rPr lang="en-US" altLang="zh-CN" sz="4000" spc="-250" dirty="0">
                  <a:solidFill>
                    <a:srgbClr val="36BAD5"/>
                  </a:solidFill>
                  <a:latin typeface="Avenir Black"/>
                  <a:cs typeface="Avenir Black"/>
                </a:rPr>
                <a:t>Bible </a:t>
              </a:r>
              <a:br>
                <a:rPr lang="en-US" altLang="zh-CN" sz="4000" spc="-250" dirty="0">
                  <a:solidFill>
                    <a:srgbClr val="002060"/>
                  </a:solidFill>
                  <a:latin typeface="Avenir Black"/>
                  <a:cs typeface="Avenir Black"/>
                </a:rPr>
              </a:br>
              <a:r>
                <a:rPr lang="en-US" altLang="zh-CN" sz="3200" spc="-250" dirty="0">
                  <a:solidFill>
                    <a:srgbClr val="002060"/>
                  </a:solidFill>
                  <a:latin typeface="Avenir Black"/>
                  <a:cs typeface="Avenir Black"/>
                </a:rPr>
                <a:t>images</a:t>
              </a:r>
              <a:endParaRPr lang="en-GB" sz="6000" spc="-250" dirty="0">
                <a:solidFill>
                  <a:srgbClr val="002060"/>
                </a:solidFill>
                <a:latin typeface="Avenir Black"/>
                <a:cs typeface="Avenir Black"/>
              </a:endParaRPr>
            </a:p>
          </p:txBody>
        </p:sp>
      </p:grpSp>
    </p:spTree>
    <p:extLst>
      <p:ext uri="{BB962C8B-B14F-4D97-AF65-F5344CB8AC3E}">
        <p14:creationId xmlns:p14="http://schemas.microsoft.com/office/powerpoint/2010/main" val="2171854891"/>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703957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6015711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676011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lvl="0" algn="ctr" rtl="1" eaLnBrk="0" hangingPunct="0"/>
            <a:r>
              <a:rPr lang="en-US" sz="2800" b="1" baseline="30000" dirty="0">
                <a:solidFill>
                  <a:prstClr val="white"/>
                </a:solidFill>
                <a:effectLst>
                  <a:glow rad="127000">
                    <a:prstClr val="black"/>
                  </a:glow>
                </a:effectLst>
                <a:latin typeface="Arial" panose="020B0604020202020204" pitchFamily="34" charset="0"/>
                <a:cs typeface="Arial" panose="020B0604020202020204" pitchFamily="34" charset="0"/>
              </a:rPr>
              <a:t>19 </a:t>
            </a:r>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Now this was John’s testimony when the Jewish leaders in Jerusalem sent priests and Levites to ask him who he was. </a:t>
            </a:r>
            <a:b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br>
            <a:r>
              <a:rPr lang="en-US" sz="2800" b="1" baseline="30000" dirty="0">
                <a:solidFill>
                  <a:prstClr val="white"/>
                </a:solidFill>
                <a:effectLst>
                  <a:glow rad="127000">
                    <a:prstClr val="black"/>
                  </a:glow>
                </a:effectLst>
                <a:latin typeface="Arial" panose="020B0604020202020204" pitchFamily="34" charset="0"/>
                <a:cs typeface="Arial" panose="020B0604020202020204" pitchFamily="34" charset="0"/>
              </a:rPr>
              <a:t>20 </a:t>
            </a:r>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He did not fail to confess, but confessed freely, “I am not the Messiah.”</a:t>
            </a:r>
          </a:p>
          <a:p>
            <a:pPr lvl="0" algn="ctr" rtl="1" eaLnBrk="0" hangingPunct="0"/>
            <a:r>
              <a:rPr lang="en-US" sz="2800" b="1" baseline="30000" dirty="0">
                <a:solidFill>
                  <a:prstClr val="white"/>
                </a:solidFill>
                <a:effectLst>
                  <a:glow rad="127000">
                    <a:prstClr val="black"/>
                  </a:glow>
                </a:effectLst>
                <a:latin typeface="Arial" panose="020B0604020202020204" pitchFamily="34" charset="0"/>
                <a:cs typeface="Arial" panose="020B0604020202020204" pitchFamily="34" charset="0"/>
              </a:rPr>
              <a:t>21 </a:t>
            </a:r>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They asked him, “Then who are you? Are you Elijah?”</a:t>
            </a:r>
          </a:p>
          <a:p>
            <a:pPr lvl="0" algn="ctr" rtl="1" eaLnBrk="0" hangingPunct="0"/>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He said, “I am not.”</a:t>
            </a:r>
          </a:p>
          <a:p>
            <a:pPr lvl="0" algn="ctr" rtl="1" eaLnBrk="0" hangingPunct="0"/>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“Are you the Prophet?”</a:t>
            </a:r>
          </a:p>
          <a:p>
            <a:pPr lvl="0" algn="ctr" rtl="1" eaLnBrk="0" hangingPunct="0"/>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He answered, “No.”</a:t>
            </a:r>
          </a:p>
        </p:txBody>
      </p:sp>
      <p:sp>
        <p:nvSpPr>
          <p:cNvPr id="5" name="Rectangle 4">
            <a:extLst>
              <a:ext uri="{FF2B5EF4-FFF2-40B4-BE49-F238E27FC236}">
                <a16:creationId xmlns:a16="http://schemas.microsoft.com/office/drawing/2014/main" id="{8EA3C9CE-FA1E-45D5-8E43-235B553AEEA5}"/>
              </a:ext>
            </a:extLst>
          </p:cNvPr>
          <p:cNvSpPr/>
          <p:nvPr/>
        </p:nvSpPr>
        <p:spPr>
          <a:xfrm>
            <a:off x="2267744" y="5949280"/>
            <a:ext cx="4320480" cy="646331"/>
          </a:xfrm>
          <a:prstGeom prst="rect">
            <a:avLst/>
          </a:prstGeom>
          <a:solidFill>
            <a:schemeClr val="tx1"/>
          </a:solidFill>
          <a:effectLst/>
        </p:spPr>
        <p:txBody>
          <a:bodyPr wrap="square">
            <a:spAutoFit/>
          </a:bodyPr>
          <a:lstStyle/>
          <a:p>
            <a:pPr lvl="0" algn="ctr" defTabSz="342883" fontAlgn="auto">
              <a:spcBef>
                <a:spcPts val="0"/>
              </a:spcBef>
              <a:spcAft>
                <a:spcPts val="0"/>
              </a:spcAft>
              <a:defRPr/>
            </a:pPr>
            <a:r>
              <a:rPr lang="en-US" sz="3600" b="1" dirty="0">
                <a:solidFill>
                  <a:prstClr val="white"/>
                </a:solidFill>
                <a:effectLst/>
                <a:latin typeface="Arial" panose="020B0604020202020204" pitchFamily="34" charset="0"/>
                <a:cs typeface="Arial" panose="020B0604020202020204" pitchFamily="34" charset="0"/>
              </a:rPr>
              <a:t>John 1:19-21</a:t>
            </a:r>
            <a:r>
              <a:rPr lang="en-US" sz="3200" b="1" dirty="0">
                <a:solidFill>
                  <a:prstClr val="white"/>
                </a:solidFill>
                <a:effectLst/>
                <a:latin typeface="Arial" panose="020B0604020202020204" pitchFamily="34" charset="0"/>
                <a:cs typeface="Arial" panose="020B0604020202020204" pitchFamily="34" charset="0"/>
              </a:rPr>
              <a:t> NIV</a:t>
            </a:r>
            <a:r>
              <a:rPr lang="en-US" sz="2800" b="1" dirty="0">
                <a:solidFill>
                  <a:prstClr val="white"/>
                </a:solidFill>
                <a:effectLst/>
                <a:latin typeface="Arial" panose="020B0604020202020204" pitchFamily="34" charset="0"/>
                <a:cs typeface="Arial" panose="020B0604020202020204" pitchFamily="34" charset="0"/>
              </a:rPr>
              <a:t>84</a:t>
            </a:r>
            <a:endParaRPr lang="en-US" sz="3600" b="1" dirty="0">
              <a:solidFill>
                <a:prstClr val="white"/>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62254924"/>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algn="ctr" rtl="1" eaLnBrk="0" hangingPunct="0"/>
            <a:r>
              <a:rPr lang="en-US" sz="2800" b="1" baseline="30000" dirty="0">
                <a:solidFill>
                  <a:prstClr val="white"/>
                </a:solidFill>
                <a:effectLst>
                  <a:glow rad="127000">
                    <a:prstClr val="black"/>
                  </a:glow>
                </a:effectLst>
                <a:latin typeface="Arial" panose="020B0604020202020204" pitchFamily="34" charset="0"/>
                <a:cs typeface="Arial" panose="020B0604020202020204" pitchFamily="34" charset="0"/>
              </a:rPr>
              <a:t>22 </a:t>
            </a:r>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Finally they said, “Who are you? Give us an answer to take back to those who sent us. What do you say about yourself?”</a:t>
            </a:r>
          </a:p>
          <a:p>
            <a:pPr algn="ctr" rtl="1" eaLnBrk="0" hangingPunct="0"/>
            <a:r>
              <a:rPr lang="en-US" sz="2800" b="1" baseline="30000" dirty="0">
                <a:solidFill>
                  <a:prstClr val="white"/>
                </a:solidFill>
                <a:effectLst>
                  <a:glow rad="127000">
                    <a:prstClr val="black"/>
                  </a:glow>
                </a:effectLst>
                <a:latin typeface="Arial" panose="020B0604020202020204" pitchFamily="34" charset="0"/>
                <a:cs typeface="Arial" panose="020B0604020202020204" pitchFamily="34" charset="0"/>
              </a:rPr>
              <a:t>23</a:t>
            </a:r>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 John replied in the words of Isaiah the prophet, “I am the voice of one calling in the wilderness, ‘Make straight the way for the Lord.’ ”</a:t>
            </a:r>
          </a:p>
          <a:p>
            <a:pPr algn="ctr" rtl="1" eaLnBrk="0" hangingPunct="0"/>
            <a:r>
              <a:rPr lang="en-US" sz="2800" b="1" baseline="30000" dirty="0">
                <a:solidFill>
                  <a:prstClr val="white"/>
                </a:solidFill>
                <a:effectLst>
                  <a:glow rad="127000">
                    <a:prstClr val="black"/>
                  </a:glow>
                </a:effectLst>
                <a:latin typeface="Arial" panose="020B0604020202020204" pitchFamily="34" charset="0"/>
                <a:cs typeface="Arial" panose="020B0604020202020204" pitchFamily="34" charset="0"/>
              </a:rPr>
              <a:t>24 </a:t>
            </a:r>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Now the Pharisees who had been sent </a:t>
            </a:r>
          </a:p>
          <a:p>
            <a:pPr algn="ctr" rtl="1" eaLnBrk="0" hangingPunct="0"/>
            <a:r>
              <a:rPr lang="en-US" sz="2800" b="1" baseline="30000" dirty="0">
                <a:solidFill>
                  <a:prstClr val="white"/>
                </a:solidFill>
                <a:effectLst>
                  <a:glow rad="127000">
                    <a:prstClr val="black"/>
                  </a:glow>
                </a:effectLst>
                <a:latin typeface="Arial" panose="020B0604020202020204" pitchFamily="34" charset="0"/>
                <a:cs typeface="Arial" panose="020B0604020202020204" pitchFamily="34" charset="0"/>
              </a:rPr>
              <a:t>25 </a:t>
            </a:r>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questioned him, “Why then do you baptize if you are not the Messiah, nor Elijah, nor the Prophet?”</a:t>
            </a:r>
          </a:p>
        </p:txBody>
      </p:sp>
      <p:sp>
        <p:nvSpPr>
          <p:cNvPr id="4" name="Rectangle 3">
            <a:extLst>
              <a:ext uri="{FF2B5EF4-FFF2-40B4-BE49-F238E27FC236}">
                <a16:creationId xmlns:a16="http://schemas.microsoft.com/office/drawing/2014/main" id="{B5F324C6-D3E9-473D-A09D-BDAB896D1F17}"/>
              </a:ext>
            </a:extLst>
          </p:cNvPr>
          <p:cNvSpPr/>
          <p:nvPr/>
        </p:nvSpPr>
        <p:spPr>
          <a:xfrm>
            <a:off x="2195736" y="5949280"/>
            <a:ext cx="4536504" cy="646331"/>
          </a:xfrm>
          <a:prstGeom prst="rect">
            <a:avLst/>
          </a:prstGeom>
          <a:solidFill>
            <a:schemeClr val="tx1"/>
          </a:solidFill>
          <a:effectLst/>
        </p:spPr>
        <p:txBody>
          <a:bodyPr wrap="square">
            <a:spAutoFit/>
          </a:bodyPr>
          <a:lstStyle/>
          <a:p>
            <a:pPr lvl="0" algn="ctr" defTabSz="342883" fontAlgn="auto">
              <a:spcBef>
                <a:spcPts val="0"/>
              </a:spcBef>
              <a:spcAft>
                <a:spcPts val="0"/>
              </a:spcAft>
              <a:defRPr/>
            </a:pPr>
            <a:r>
              <a:rPr lang="en-US" sz="3600" b="1" dirty="0">
                <a:solidFill>
                  <a:prstClr val="white"/>
                </a:solidFill>
                <a:latin typeface="Arial" panose="020B0604020202020204" pitchFamily="34" charset="0"/>
                <a:cs typeface="Arial" panose="020B0604020202020204" pitchFamily="34" charset="0"/>
              </a:rPr>
              <a:t>John 1:22-25</a:t>
            </a:r>
            <a:r>
              <a:rPr lang="en-US" sz="3200" b="1" dirty="0">
                <a:solidFill>
                  <a:prstClr val="white"/>
                </a:solidFill>
                <a:latin typeface="Arial" panose="020B0604020202020204" pitchFamily="34" charset="0"/>
                <a:cs typeface="Arial" panose="020B0604020202020204" pitchFamily="34" charset="0"/>
              </a:rPr>
              <a:t> NIV</a:t>
            </a:r>
            <a:r>
              <a:rPr lang="en-US" sz="2800" b="1" dirty="0">
                <a:solidFill>
                  <a:prstClr val="white"/>
                </a:solidFill>
                <a:latin typeface="Arial" panose="020B0604020202020204" pitchFamily="34" charset="0"/>
                <a:cs typeface="Arial" panose="020B0604020202020204" pitchFamily="34" charset="0"/>
              </a:rPr>
              <a:t>84</a:t>
            </a:r>
            <a:endParaRPr lang="en-US" sz="3600" b="1" dirty="0">
              <a:solidFill>
                <a:prstClr val="whit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70677622"/>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94829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2437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251450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62453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089"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304800"/>
            <a:ext cx="9144000" cy="7737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5635" name="Rectangle 3"/>
          <p:cNvSpPr>
            <a:spLocks noGrp="1" noChangeArrowheads="1"/>
          </p:cNvSpPr>
          <p:nvPr>
            <p:ph type="title"/>
          </p:nvPr>
        </p:nvSpPr>
        <p:spPr>
          <a:xfrm>
            <a:off x="152400" y="-152400"/>
            <a:ext cx="8534400" cy="1123950"/>
          </a:xfrm>
          <a:effectLst>
            <a:outerShdw blurRad="63500" dist="107763" dir="2700000" algn="ctr" rotWithShape="0">
              <a:srgbClr val="000000">
                <a:alpha val="74997"/>
              </a:srgbClr>
            </a:outerShdw>
          </a:effectLst>
        </p:spPr>
        <p:txBody>
          <a:bodyPr/>
          <a:lstStyle/>
          <a:p>
            <a:pPr eaLnBrk="1" hangingPunct="1">
              <a:defRPr/>
            </a:pPr>
            <a:r>
              <a:rPr lang="en-US" b="1" dirty="0">
                <a:latin typeface="Tahoma" charset="0"/>
                <a:ea typeface="ＭＳ Ｐゴシック" charset="0"/>
                <a:cs typeface="ＭＳ Ｐゴシック" charset="0"/>
              </a:rPr>
              <a:t>How can you know Him?</a:t>
            </a:r>
          </a:p>
        </p:txBody>
      </p:sp>
      <p:sp>
        <p:nvSpPr>
          <p:cNvPr id="5" name="Rectangle 4"/>
          <p:cNvSpPr txBox="1">
            <a:spLocks noChangeArrowheads="1"/>
          </p:cNvSpPr>
          <p:nvPr/>
        </p:nvSpPr>
        <p:spPr bwMode="auto">
          <a:xfrm>
            <a:off x="0" y="2743200"/>
            <a:ext cx="9144000" cy="4419600"/>
          </a:xfrm>
          <a:prstGeom prst="rect">
            <a:avLst/>
          </a:prstGeom>
          <a:noFill/>
          <a:ln w="9525">
            <a:noFill/>
            <a:miter lim="800000"/>
            <a:headEnd/>
            <a:tailEnd/>
          </a:ln>
          <a:effectLst>
            <a:outerShdw blurRad="63500" dist="107763" dir="2700000" algn="ctr" rotWithShape="0">
              <a:srgbClr val="000000">
                <a:alpha val="74997"/>
              </a:srgbClr>
            </a:outerShdw>
          </a:effectLst>
        </p:spPr>
        <p:txBody>
          <a:bodyPr lIns="91275" tIns="45638" rIns="91275" bIns="45638"/>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rPr>
              <a:t>Admit you have sinned</a:t>
            </a: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rPr>
              <a:t>Believe that Jesus died for you</a:t>
            </a: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rPr>
              <a:t>Confess that you have changed your mind about what or who can save you (repent)</a:t>
            </a:r>
          </a:p>
        </p:txBody>
      </p:sp>
    </p:spTree>
    <p:extLst>
      <p:ext uri="{BB962C8B-B14F-4D97-AF65-F5344CB8AC3E}">
        <p14:creationId xmlns:p14="http://schemas.microsoft.com/office/powerpoint/2010/main" val="3471453162"/>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987307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273091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2113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96269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15388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70484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572234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514110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09704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729407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4998">
              <a:defRPr/>
            </a:pPr>
            <a:r>
              <a:rPr lang="en-US" sz="7200" b="1" dirty="0">
                <a:solidFill>
                  <a:srgbClr val="FFFFFF"/>
                </a:solidFill>
                <a:effectLst>
                  <a:glow rad="127000">
                    <a:srgbClr val="000000"/>
                  </a:glow>
                </a:effectLst>
                <a:latin typeface="Arial" charset="0"/>
                <a:ea typeface="ＭＳ Ｐゴシック" charset="0"/>
                <a:cs typeface="ＭＳ Ｐゴシック" charset="0"/>
              </a:rPr>
              <a:t>Believe</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
        <p:nvSpPr>
          <p:cNvPr id="7" name="Text Box 24"/>
          <p:cNvSpPr txBox="1">
            <a:spLocks noChangeArrowheads="1"/>
          </p:cNvSpPr>
          <p:nvPr/>
        </p:nvSpPr>
        <p:spPr bwMode="auto">
          <a:xfrm>
            <a:off x="8448783" y="65366"/>
            <a:ext cx="697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107</a:t>
            </a:r>
          </a:p>
        </p:txBody>
      </p:sp>
    </p:spTree>
    <p:extLst>
      <p:ext uri="{BB962C8B-B14F-4D97-AF65-F5344CB8AC3E}">
        <p14:creationId xmlns:p14="http://schemas.microsoft.com/office/powerpoint/2010/main" val="5831153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407439760"/>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18669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337169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386108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050" tIns="32784" rIns="63050" bIns="32784" numCol="1" anchor="ctr" anchorCtr="0" compatLnSpc="1">
            <a:prstTxWarp prst="textNoShape">
              <a:avLst/>
            </a:prstTxWarp>
          </a:bodyPr>
          <a:lstStyle/>
          <a:p>
            <a:pPr defTabSz="320302"/>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501" y="836712"/>
            <a:ext cx="4501008" cy="3288593"/>
          </a:xfrm>
          <a:prstGeom prst="rect">
            <a:avLst/>
          </a:prstGeom>
          <a:solidFill>
            <a:schemeClr val="bg1"/>
          </a:solidFill>
        </p:spPr>
        <p:txBody>
          <a:bodyPr wrap="square" lIns="91152" tIns="45578" rIns="91152" bIns="45578" rtlCol="0">
            <a:spAutoFit/>
          </a:bodyPr>
          <a:lstStyle/>
          <a:p>
            <a:pPr eaLnBrk="0" hangingPunct="0">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1817181301"/>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61" name="Rectangle 7"/>
          <p:cNvSpPr>
            <a:spLocks noChangeArrowheads="1"/>
          </p:cNvSpPr>
          <p:nvPr/>
        </p:nvSpPr>
        <p:spPr bwMode="auto">
          <a:xfrm>
            <a:off x="0" y="-76200"/>
            <a:ext cx="9296400" cy="70104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endParaRPr lang="en-US">
              <a:latin typeface="Arial" charset="0"/>
              <a:cs typeface="Arial" charset="0"/>
            </a:endParaRPr>
          </a:p>
        </p:txBody>
      </p:sp>
      <p:sp>
        <p:nvSpPr>
          <p:cNvPr id="501762" name="Text Box 3"/>
          <p:cNvSpPr txBox="1">
            <a:spLocks noChangeArrowheads="1"/>
          </p:cNvSpPr>
          <p:nvPr/>
        </p:nvSpPr>
        <p:spPr bwMode="auto">
          <a:xfrm>
            <a:off x="7943882" y="76223"/>
            <a:ext cx="1267594"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114-116</a:t>
            </a:r>
          </a:p>
        </p:txBody>
      </p:sp>
      <p:sp>
        <p:nvSpPr>
          <p:cNvPr id="35844" name="Text Box 4"/>
          <p:cNvSpPr txBox="1">
            <a:spLocks noChangeArrowheads="1"/>
          </p:cNvSpPr>
          <p:nvPr/>
        </p:nvSpPr>
        <p:spPr bwMode="auto">
          <a:xfrm>
            <a:off x="228600" y="914428"/>
            <a:ext cx="8686800" cy="144621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200" b="1">
                <a:solidFill>
                  <a:srgbClr val="FFFFFF"/>
                </a:solidFill>
                <a:latin typeface="Arial" charset="0"/>
                <a:cs typeface="Arial" charset="0"/>
              </a:rPr>
              <a:t>(1:1-18) John</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a:t>
            </a:r>
            <a:r>
              <a:rPr lang="en-US" altLang="zh-CN" sz="2200" b="1">
                <a:solidFill>
                  <a:srgbClr val="FFFF00"/>
                </a:solidFill>
                <a:latin typeface="Arial" charset="0"/>
                <a:cs typeface="Arial" charset="0"/>
              </a:rPr>
              <a:t>theological prologue </a:t>
            </a:r>
            <a:r>
              <a:rPr lang="en-US" altLang="zh-CN" sz="2200" b="1">
                <a:solidFill>
                  <a:srgbClr val="FFFFFF"/>
                </a:solidFill>
                <a:latin typeface="Arial" charset="0"/>
                <a:cs typeface="Arial" charset="0"/>
              </a:rPr>
              <a:t>presents Christ as God made man to be man</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light and life to introduce themes which recur later in his Gospel and to encourage belief in the following account. </a:t>
            </a:r>
            <a:endParaRPr lang="en-US" sz="2200" b="1">
              <a:solidFill>
                <a:srgbClr val="FFFFFF"/>
              </a:solidFill>
              <a:latin typeface="Arial" charset="0"/>
              <a:cs typeface="Arial" charset="0"/>
            </a:endParaRPr>
          </a:p>
        </p:txBody>
      </p:sp>
      <p:sp>
        <p:nvSpPr>
          <p:cNvPr id="35845" name="Text Box 5"/>
          <p:cNvSpPr txBox="1">
            <a:spLocks noChangeArrowheads="1"/>
          </p:cNvSpPr>
          <p:nvPr/>
        </p:nvSpPr>
        <p:spPr bwMode="auto">
          <a:xfrm>
            <a:off x="228600" y="2803543"/>
            <a:ext cx="8648700" cy="144621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200" b="1">
                <a:solidFill>
                  <a:srgbClr val="FFFFFF"/>
                </a:solidFill>
                <a:latin typeface="Arial" charset="0"/>
                <a:cs typeface="Arial" charset="0"/>
              </a:rPr>
              <a:t>(1:19–12:50) John affirms how Christ</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a:t>
            </a:r>
            <a:r>
              <a:rPr lang="en-US" altLang="zh-CN" sz="2200" b="1">
                <a:solidFill>
                  <a:srgbClr val="FFFF00"/>
                </a:solidFill>
                <a:latin typeface="Arial" charset="0"/>
                <a:cs typeface="Arial" charset="0"/>
              </a:rPr>
              <a:t>public revelation </a:t>
            </a:r>
            <a:r>
              <a:rPr lang="en-US" altLang="zh-CN" sz="2200" b="1">
                <a:solidFill>
                  <a:srgbClr val="FFFFFF"/>
                </a:solidFill>
                <a:latin typeface="Arial" charset="0"/>
                <a:cs typeface="Arial" charset="0"/>
              </a:rPr>
              <a:t>of Himself as God through seven signs and eight discourses receives a mixed reaction to cause his readers to consider their own personal response to Christ as Savior. </a:t>
            </a:r>
            <a:endParaRPr lang="en-US" sz="2200" b="1">
              <a:solidFill>
                <a:srgbClr val="FFFFFF"/>
              </a:solidFill>
              <a:latin typeface="Arial" charset="0"/>
              <a:cs typeface="Arial" charset="0"/>
            </a:endParaRPr>
          </a:p>
        </p:txBody>
      </p:sp>
      <p:sp>
        <p:nvSpPr>
          <p:cNvPr id="6" name="Title 5"/>
          <p:cNvSpPr>
            <a:spLocks noGrp="1"/>
          </p:cNvSpPr>
          <p:nvPr>
            <p:ph type="title" idx="4294967295"/>
          </p:nvPr>
        </p:nvSpPr>
        <p:spPr>
          <a:xfrm>
            <a:off x="685800" y="0"/>
            <a:ext cx="7772400" cy="762000"/>
          </a:xfrm>
        </p:spPr>
        <p:txBody>
          <a:bodyPr/>
          <a:lstStyle/>
          <a:p>
            <a:pPr>
              <a:defRPr/>
            </a:pPr>
            <a:r>
              <a:rPr lang="en-US" sz="4000">
                <a:latin typeface="Arial" charset="0"/>
                <a:ea typeface="ＭＳ Ｐゴシック" charset="0"/>
                <a:cs typeface="Arial" charset="0"/>
              </a:rPr>
              <a:t>Outline of 1–12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5844"/>
                                        </p:tgtEl>
                                        <p:attrNameLst>
                                          <p:attrName>style.visibility</p:attrName>
                                        </p:attrNameLst>
                                      </p:cBhvr>
                                      <p:to>
                                        <p:strVal val="visible"/>
                                      </p:to>
                                    </p:set>
                                    <p:anim calcmode="lin" valueType="num">
                                      <p:cBhvr>
                                        <p:cTn id="7" dur="500" fill="hold"/>
                                        <p:tgtEl>
                                          <p:spTgt spid="35844"/>
                                        </p:tgtEl>
                                        <p:attrNameLst>
                                          <p:attrName>ppt_w</p:attrName>
                                        </p:attrNameLst>
                                      </p:cBhvr>
                                      <p:tavLst>
                                        <p:tav tm="0">
                                          <p:val>
                                            <p:fltVal val="0"/>
                                          </p:val>
                                        </p:tav>
                                        <p:tav tm="100000">
                                          <p:val>
                                            <p:strVal val="#ppt_w"/>
                                          </p:val>
                                        </p:tav>
                                      </p:tavLst>
                                    </p:anim>
                                    <p:anim calcmode="lin" valueType="num">
                                      <p:cBhvr>
                                        <p:cTn id="8" dur="500" fill="hold"/>
                                        <p:tgtEl>
                                          <p:spTgt spid="3584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35845"/>
                                        </p:tgtEl>
                                        <p:attrNameLst>
                                          <p:attrName>style.visibility</p:attrName>
                                        </p:attrNameLst>
                                      </p:cBhvr>
                                      <p:to>
                                        <p:strVal val="visible"/>
                                      </p:to>
                                    </p:set>
                                    <p:anim calcmode="lin" valueType="num">
                                      <p:cBhvr>
                                        <p:cTn id="13" dur="500" fill="hold"/>
                                        <p:tgtEl>
                                          <p:spTgt spid="35845"/>
                                        </p:tgtEl>
                                        <p:attrNameLst>
                                          <p:attrName>ppt_w</p:attrName>
                                        </p:attrNameLst>
                                      </p:cBhvr>
                                      <p:tavLst>
                                        <p:tav tm="0">
                                          <p:val>
                                            <p:fltVal val="0"/>
                                          </p:val>
                                        </p:tav>
                                        <p:tav tm="100000">
                                          <p:val>
                                            <p:strVal val="#ppt_w"/>
                                          </p:val>
                                        </p:tav>
                                      </p:tavLst>
                                    </p:anim>
                                    <p:anim calcmode="lin" valueType="num">
                                      <p:cBhvr>
                                        <p:cTn id="14" dur="500" fill="hold"/>
                                        <p:tgtEl>
                                          <p:spTgt spid="3584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 grpId="0" animBg="1" autoUpdateAnimBg="0"/>
      <p:bldP spid="35845" grpId="0" animBg="1" autoUpdateAnimBg="0"/>
    </p:bldLst>
  </p:timing>
</p:sld>
</file>

<file path=ppt/slides/slide2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2</a:t>
            </a:r>
          </a:p>
        </p:txBody>
      </p:sp>
    </p:spTree>
    <p:extLst>
      <p:ext uri="{BB962C8B-B14F-4D97-AF65-F5344CB8AC3E}">
        <p14:creationId xmlns:p14="http://schemas.microsoft.com/office/powerpoint/2010/main" val="1361780441"/>
      </p:ext>
    </p:extLst>
  </p:cSld>
  <p:clrMapOvr>
    <a:overrideClrMapping bg1="lt1" tx1="dk1" bg2="lt2" tx2="dk2" accent1="accent1" accent2="accent2" accent3="accent3" accent4="accent4" accent5="accent5" accent6="accent6" hlink="hlink" folHlink="folHlink"/>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9F3FAAAB-89BA-4542-9794-E537A5993964}"/>
              </a:ext>
            </a:extLst>
          </p:cNvPr>
          <p:cNvSpPr>
            <a:spLocks noGrp="1" noChangeArrowheads="1"/>
          </p:cNvSpPr>
          <p:nvPr>
            <p:ph type="ctrTitle"/>
          </p:nvPr>
        </p:nvSpPr>
        <p:spPr>
          <a:xfrm rot="21326222">
            <a:off x="979488" y="2209800"/>
            <a:ext cx="8164512" cy="1238250"/>
          </a:xfrm>
        </p:spPr>
        <p:txBody>
          <a:bodyPr/>
          <a:lstStyle/>
          <a:p>
            <a:pPr eaLnBrk="1" hangingPunct="1">
              <a:defRPr/>
            </a:pPr>
            <a:r>
              <a:rPr lang="en-US" sz="9600" dirty="0">
                <a:solidFill>
                  <a:srgbClr val="FFFF66"/>
                </a:solidFill>
                <a:effectLst>
                  <a:outerShdw blurRad="38100" dist="38100" dir="2700000" algn="tl">
                    <a:srgbClr val="000000"/>
                  </a:outerShdw>
                </a:effectLst>
                <a:latin typeface="Alan Den" charset="0"/>
              </a:rPr>
              <a:t>John 2</a:t>
            </a:r>
          </a:p>
        </p:txBody>
      </p:sp>
      <p:sp>
        <p:nvSpPr>
          <p:cNvPr id="2051" name="Rectangle 3">
            <a:extLst>
              <a:ext uri="{FF2B5EF4-FFF2-40B4-BE49-F238E27FC236}">
                <a16:creationId xmlns:a16="http://schemas.microsoft.com/office/drawing/2014/main" id="{97134760-7BD0-D941-8290-3D6B404D7BAC}"/>
              </a:ext>
            </a:extLst>
          </p:cNvPr>
          <p:cNvSpPr>
            <a:spLocks noGrp="1" noChangeArrowheads="1"/>
          </p:cNvSpPr>
          <p:nvPr>
            <p:ph type="subTitle" idx="1"/>
          </p:nvPr>
        </p:nvSpPr>
        <p:spPr>
          <a:xfrm rot="21326222">
            <a:off x="1371600" y="3581400"/>
            <a:ext cx="7416800" cy="990600"/>
          </a:xfrm>
        </p:spPr>
        <p:txBody>
          <a:bodyPr/>
          <a:lstStyle/>
          <a:p>
            <a:pPr eaLnBrk="1" hangingPunct="1">
              <a:defRPr/>
            </a:pPr>
            <a:r>
              <a:rPr lang="en-US" sz="5400" dirty="0">
                <a:effectLst>
                  <a:outerShdw blurRad="38100" dist="38100" dir="2700000" algn="tl">
                    <a:srgbClr val="000000"/>
                  </a:outerShdw>
                </a:effectLst>
                <a:latin typeface="Alan Den" charset="0"/>
              </a:rPr>
              <a:t>The first miracle</a:t>
            </a:r>
          </a:p>
        </p:txBody>
      </p:sp>
      <p:sp>
        <p:nvSpPr>
          <p:cNvPr id="2052" name="Rectangle 4">
            <a:extLst>
              <a:ext uri="{FF2B5EF4-FFF2-40B4-BE49-F238E27FC236}">
                <a16:creationId xmlns:a16="http://schemas.microsoft.com/office/drawing/2014/main" id="{3120707A-852E-3F4F-8D62-0C5AAE6F536F}"/>
              </a:ext>
            </a:extLst>
          </p:cNvPr>
          <p:cNvSpPr>
            <a:spLocks noChangeArrowheads="1"/>
          </p:cNvSpPr>
          <p:nvPr/>
        </p:nvSpPr>
        <p:spPr bwMode="auto">
          <a:xfrm rot="21326222">
            <a:off x="1371600" y="4495800"/>
            <a:ext cx="7416800" cy="10668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5400" b="1" i="0" u="none" strike="noStrike" kern="1200" cap="none" spc="0" normalizeH="0" baseline="0" noProof="0" dirty="0">
                <a:ln>
                  <a:noFill/>
                </a:ln>
                <a:solidFill>
                  <a:srgbClr val="99FF66"/>
                </a:solidFill>
                <a:effectLst>
                  <a:outerShdw blurRad="38100" dist="38100" dir="2700000" algn="tl">
                    <a:srgbClr val="000000"/>
                  </a:outerShdw>
                </a:effectLst>
                <a:uLnTx/>
                <a:uFillTx/>
                <a:latin typeface="Alan Den" charset="0"/>
                <a:cs typeface="Arial" charset="0"/>
              </a:rPr>
              <a:t>The temple cleansing</a:t>
            </a:r>
          </a:p>
        </p:txBody>
      </p:sp>
      <p:sp>
        <p:nvSpPr>
          <p:cNvPr id="37893" name="TextBox 4">
            <a:extLst>
              <a:ext uri="{FF2B5EF4-FFF2-40B4-BE49-F238E27FC236}">
                <a16:creationId xmlns:a16="http://schemas.microsoft.com/office/drawing/2014/main" id="{6292429B-79BC-DD46-A1A3-E688C3611D33}"/>
              </a:ext>
            </a:extLst>
          </p:cNvPr>
          <p:cNvSpPr txBox="1">
            <a:spLocks noChangeArrowheads="1"/>
          </p:cNvSpPr>
          <p:nvPr/>
        </p:nvSpPr>
        <p:spPr bwMode="auto">
          <a:xfrm rot="-174716">
            <a:off x="304800" y="714375"/>
            <a:ext cx="883920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Christ can make all things new in your life!</a:t>
            </a:r>
          </a:p>
        </p:txBody>
      </p:sp>
    </p:spTree>
    <p:extLst>
      <p:ext uri="{BB962C8B-B14F-4D97-AF65-F5344CB8AC3E}">
        <p14:creationId xmlns:p14="http://schemas.microsoft.com/office/powerpoint/2010/main" val="828126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3" presetClass="entr" presetSubtype="16" fill="hold" grpId="0" nodeType="click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plus(in)">
                                      <p:cBhvr>
                                        <p:cTn id="7" dur="500"/>
                                        <p:tgtEl>
                                          <p:spTgt spid="205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7" presetClass="entr" presetSubtype="4" fill="hold" grpId="0" nodeType="clickEffect">
                                  <p:stCondLst>
                                    <p:cond delay="0"/>
                                  </p:stCondLst>
                                  <p:childTnLst>
                                    <p:set>
                                      <p:cBhvr>
                                        <p:cTn id="11" dur="1" fill="hold">
                                          <p:stCondLst>
                                            <p:cond delay="0"/>
                                          </p:stCondLst>
                                        </p:cTn>
                                        <p:tgtEl>
                                          <p:spTgt spid="2051">
                                            <p:txEl>
                                              <p:pRg st="0" end="0"/>
                                            </p:txEl>
                                          </p:spTgt>
                                        </p:tgtEl>
                                        <p:attrNameLst>
                                          <p:attrName>style.visibility</p:attrName>
                                        </p:attrNameLst>
                                      </p:cBhvr>
                                      <p:to>
                                        <p:strVal val="visible"/>
                                      </p:to>
                                    </p:set>
                                    <p:anim calcmode="lin" valueType="num">
                                      <p:cBhvr additive="base">
                                        <p:cTn id="12" dur="2000" fill="hold"/>
                                        <p:tgtEl>
                                          <p:spTgt spid="2051">
                                            <p:txEl>
                                              <p:pRg st="0" end="0"/>
                                            </p:txEl>
                                          </p:spTgt>
                                        </p:tgtEl>
                                        <p:attrNameLst>
                                          <p:attrName>ppt_x</p:attrName>
                                        </p:attrNameLst>
                                      </p:cBhvr>
                                      <p:tavLst>
                                        <p:tav tm="0">
                                          <p:val>
                                            <p:strVal val="#ppt_x"/>
                                          </p:val>
                                        </p:tav>
                                        <p:tav tm="100000">
                                          <p:val>
                                            <p:strVal val="#ppt_x"/>
                                          </p:val>
                                        </p:tav>
                                      </p:tavLst>
                                    </p:anim>
                                    <p:anim calcmode="lin" valueType="num">
                                      <p:cBhvr additive="base">
                                        <p:cTn id="13" dur="2000" fill="hold"/>
                                        <p:tgtEl>
                                          <p:spTgt spid="205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7" presetClass="entr" presetSubtype="4" fill="hold" grpId="0" nodeType="clickEffect">
                                  <p:stCondLst>
                                    <p:cond delay="0"/>
                                  </p:stCondLst>
                                  <p:childTnLst>
                                    <p:set>
                                      <p:cBhvr>
                                        <p:cTn id="17" dur="1" fill="hold">
                                          <p:stCondLst>
                                            <p:cond delay="0"/>
                                          </p:stCondLst>
                                        </p:cTn>
                                        <p:tgtEl>
                                          <p:spTgt spid="2052">
                                            <p:txEl>
                                              <p:pRg st="0" end="0"/>
                                            </p:txEl>
                                          </p:spTgt>
                                        </p:tgtEl>
                                        <p:attrNameLst>
                                          <p:attrName>style.visibility</p:attrName>
                                        </p:attrNameLst>
                                      </p:cBhvr>
                                      <p:to>
                                        <p:strVal val="visible"/>
                                      </p:to>
                                    </p:set>
                                    <p:anim calcmode="lin" valueType="num">
                                      <p:cBhvr additive="base">
                                        <p:cTn id="18" dur="2000" fill="hold"/>
                                        <p:tgtEl>
                                          <p:spTgt spid="2052">
                                            <p:txEl>
                                              <p:pRg st="0" end="0"/>
                                            </p:txEl>
                                          </p:spTgt>
                                        </p:tgtEl>
                                        <p:attrNameLst>
                                          <p:attrName>ppt_x</p:attrName>
                                        </p:attrNameLst>
                                      </p:cBhvr>
                                      <p:tavLst>
                                        <p:tav tm="0">
                                          <p:val>
                                            <p:strVal val="#ppt_x"/>
                                          </p:val>
                                        </p:tav>
                                        <p:tav tm="100000">
                                          <p:val>
                                            <p:strVal val="#ppt_x"/>
                                          </p:val>
                                        </p:tav>
                                      </p:tavLst>
                                    </p:anim>
                                    <p:anim calcmode="lin" valueType="num">
                                      <p:cBhvr additive="base">
                                        <p:cTn id="19" dur="2000" fill="hold"/>
                                        <p:tgtEl>
                                          <p:spTgt spid="2052">
                                            <p:txEl>
                                              <p:pRg st="0" end="0"/>
                                            </p:txEl>
                                          </p:spTgt>
                                        </p:tgtEl>
                                        <p:attrNameLst>
                                          <p:attrName>ppt_y</p:attrName>
                                        </p:attrNameLst>
                                      </p:cBhvr>
                                      <p:tavLst>
                                        <p:tav tm="0">
                                          <p:val>
                                            <p:strVal val="1+#ppt_h/2"/>
                                          </p:val>
                                        </p:tav>
                                        <p:tav tm="100000">
                                          <p:val>
                                            <p:strVal val="#ppt_y"/>
                                          </p:val>
                                        </p:tav>
                                      </p:tavLst>
                                    </p:anim>
                                  </p:childTnLst>
                                </p:cTn>
                              </p:par>
                              <p:par>
                                <p:cTn id="20" presetID="3" presetClass="emph" presetSubtype="2" fill="hold" grpId="1" nodeType="withEffect">
                                  <p:stCondLst>
                                    <p:cond delay="0"/>
                                  </p:stCondLst>
                                  <p:childTnLst>
                                    <p:animClr clrSpc="rgb" dir="cw">
                                      <p:cBhvr override="childStyle">
                                        <p:cTn id="21" dur="2000" fill="hold"/>
                                        <p:tgtEl>
                                          <p:spTgt spid="2051">
                                            <p:txEl>
                                              <p:pRg st="0" end="0"/>
                                            </p:txEl>
                                          </p:spTgt>
                                        </p:tgtEl>
                                        <p:attrNameLst>
                                          <p:attrName>style.color</p:attrName>
                                        </p:attrNameLst>
                                      </p:cBhvr>
                                      <p:to>
                                        <a:srgbClr val="FF0000"/>
                                      </p:to>
                                    </p:animClr>
                                  </p:childTnLst>
                                </p:cTn>
                              </p:par>
                            </p:childTnLst>
                          </p:cTn>
                        </p:par>
                        <p:par>
                          <p:cTn id="22" fill="hold" nodeType="afterGroup">
                            <p:stCondLst>
                              <p:cond delay="2000"/>
                            </p:stCondLst>
                            <p:childTnLst>
                              <p:par>
                                <p:cTn id="23" presetID="3" presetClass="emph" presetSubtype="6" fill="hold" nodeType="afterEffect">
                                  <p:stCondLst>
                                    <p:cond delay="0"/>
                                  </p:stCondLst>
                                  <p:childTnLst>
                                    <p:animClr clrSpc="hsl" dir="cw">
                                      <p:cBhvr override="childStyle">
                                        <p:cTn id="24" dur="2000" fill="hold"/>
                                        <p:tgtEl>
                                          <p:spTgt spid="2052">
                                            <p:txEl>
                                              <p:pRg st="0" end="0"/>
                                            </p:txEl>
                                          </p:spTgt>
                                        </p:tgtEl>
                                        <p:attrNameLst>
                                          <p:attrName>style.color</p:attrName>
                                        </p:attrNameLst>
                                      </p:cBhvr>
                                      <p:to>
                                        <a:schemeClr val="tx1"/>
                                      </p:to>
                                    </p:animClr>
                                  </p:childTnLst>
                                </p:cTn>
                              </p:par>
                            </p:childTnLst>
                          </p:cTn>
                        </p:par>
                      </p:childTnLst>
                    </p:cTn>
                  </p:par>
                  <p:par>
                    <p:cTn id="25" fill="hold" nodeType="clickPar">
                      <p:stCondLst>
                        <p:cond delay="indefinite"/>
                      </p:stCondLst>
                      <p:childTnLst>
                        <p:par>
                          <p:cTn id="26" fill="hold" nodeType="withGroup">
                            <p:stCondLst>
                              <p:cond delay="0"/>
                            </p:stCondLst>
                            <p:childTnLst>
                              <p:par>
                                <p:cTn id="27" presetID="37" presetClass="entr" presetSubtype="0" fill="hold" grpId="0" nodeType="clickEffect">
                                  <p:stCondLst>
                                    <p:cond delay="0"/>
                                  </p:stCondLst>
                                  <p:childTnLst>
                                    <p:set>
                                      <p:cBhvr>
                                        <p:cTn id="28" dur="1" fill="hold">
                                          <p:stCondLst>
                                            <p:cond delay="0"/>
                                          </p:stCondLst>
                                        </p:cTn>
                                        <p:tgtEl>
                                          <p:spTgt spid="37893"/>
                                        </p:tgtEl>
                                        <p:attrNameLst>
                                          <p:attrName>style.visibility</p:attrName>
                                        </p:attrNameLst>
                                      </p:cBhvr>
                                      <p:to>
                                        <p:strVal val="visible"/>
                                      </p:to>
                                    </p:set>
                                    <p:animEffect transition="in" filter="fade">
                                      <p:cBhvr>
                                        <p:cTn id="29" dur="1000"/>
                                        <p:tgtEl>
                                          <p:spTgt spid="37893"/>
                                        </p:tgtEl>
                                      </p:cBhvr>
                                    </p:animEffect>
                                    <p:anim calcmode="lin" valueType="num">
                                      <p:cBhvr>
                                        <p:cTn id="30" dur="1000" fill="hold"/>
                                        <p:tgtEl>
                                          <p:spTgt spid="37893"/>
                                        </p:tgtEl>
                                        <p:attrNameLst>
                                          <p:attrName>ppt_x</p:attrName>
                                        </p:attrNameLst>
                                      </p:cBhvr>
                                      <p:tavLst>
                                        <p:tav tm="0">
                                          <p:val>
                                            <p:strVal val="#ppt_x"/>
                                          </p:val>
                                        </p:tav>
                                        <p:tav tm="100000">
                                          <p:val>
                                            <p:strVal val="#ppt_x"/>
                                          </p:val>
                                        </p:tav>
                                      </p:tavLst>
                                    </p:anim>
                                    <p:anim calcmode="lin" valueType="num">
                                      <p:cBhvr>
                                        <p:cTn id="31" dur="900" decel="100000" fill="hold"/>
                                        <p:tgtEl>
                                          <p:spTgt spid="37893"/>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3789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0" grpId="0"/>
      <p:bldP spid="2051" grpId="0" build="p"/>
      <p:bldP spid="2051" grpId="1" build="p"/>
      <p:bldP spid="2052" grpId="0" build="p"/>
      <p:bldP spid="37893"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4" name="Picture 4" descr="img4088">
            <a:extLst>
              <a:ext uri="{FF2B5EF4-FFF2-40B4-BE49-F238E27FC236}">
                <a16:creationId xmlns:a16="http://schemas.microsoft.com/office/drawing/2014/main" id="{9E209623-5175-DF4C-9860-3029FA94E886}"/>
              </a:ext>
            </a:extLst>
          </p:cNvPr>
          <p:cNvPicPr>
            <a:picLocks noGrp="1" noChangeAspect="1" noChangeArrowheads="1"/>
          </p:cNvPicPr>
          <p:nvPr>
            <p:ph sz="half" idx="2"/>
          </p:nvPr>
        </p:nvPicPr>
        <p:blipFill>
          <a:blip r:embed="rId3">
            <a:lum bright="-20000"/>
            <a:extLst>
              <a:ext uri="{28A0092B-C50C-407E-A947-70E740481C1C}">
                <a14:useLocalDpi xmlns:a14="http://schemas.microsoft.com/office/drawing/2010/main" val="0"/>
              </a:ext>
            </a:extLst>
          </a:blip>
          <a:srcRect t="19167" b="5833"/>
          <a:stretch>
            <a:fillRect/>
          </a:stretch>
        </p:blipFill>
        <p:spPr>
          <a:xfrm rot="21365839">
            <a:off x="1595438" y="1258888"/>
            <a:ext cx="8015287" cy="6858000"/>
          </a:xfrm>
          <a:noFill/>
          <a:extLst>
            <a:ext uri="{909E8E84-426E-40DD-AFC4-6F175D3DCCD1}">
              <a14:hiddenFill xmlns:a14="http://schemas.microsoft.com/office/drawing/2010/main">
                <a:solidFill>
                  <a:srgbClr val="FFFFFF"/>
                </a:solidFill>
              </a14:hiddenFill>
            </a:ext>
          </a:extLst>
        </p:spPr>
      </p:pic>
      <p:sp>
        <p:nvSpPr>
          <p:cNvPr id="10242" name="Rectangle 2">
            <a:extLst>
              <a:ext uri="{FF2B5EF4-FFF2-40B4-BE49-F238E27FC236}">
                <a16:creationId xmlns:a16="http://schemas.microsoft.com/office/drawing/2014/main" id="{A61C4760-DF12-0D4D-BBC7-AE680CDE12CF}"/>
              </a:ext>
            </a:extLst>
          </p:cNvPr>
          <p:cNvSpPr>
            <a:spLocks noGrp="1" noChangeArrowheads="1"/>
          </p:cNvSpPr>
          <p:nvPr>
            <p:ph type="title"/>
          </p:nvPr>
        </p:nvSpPr>
        <p:spPr>
          <a:xfrm rot="21402147">
            <a:off x="1422400" y="-347663"/>
            <a:ext cx="9144000" cy="1143001"/>
          </a:xfrm>
        </p:spPr>
        <p:txBody>
          <a:bodyPr/>
          <a:lstStyle/>
          <a:p>
            <a:pPr algn="l" eaLnBrk="1" hangingPunct="1">
              <a:defRPr/>
            </a:pPr>
            <a:r>
              <a:rPr lang="en-US" sz="6000">
                <a:solidFill>
                  <a:schemeClr val="bg1"/>
                </a:solidFill>
                <a:effectLst>
                  <a:outerShdw blurRad="38100" dist="38100" dir="2700000" algn="tl">
                    <a:srgbClr val="DDDDDD"/>
                  </a:outerShdw>
                </a:effectLst>
                <a:latin typeface="Amped For Evil" pitchFamily="2" charset="2"/>
              </a:rPr>
              <a:t>Cana Wedding</a:t>
            </a:r>
          </a:p>
        </p:txBody>
      </p:sp>
      <p:sp>
        <p:nvSpPr>
          <p:cNvPr id="7" name="Rectangle 3">
            <a:extLst>
              <a:ext uri="{FF2B5EF4-FFF2-40B4-BE49-F238E27FC236}">
                <a16:creationId xmlns:a16="http://schemas.microsoft.com/office/drawing/2014/main" id="{485A04FD-9D1F-4C49-9242-ECA18F39102C}"/>
              </a:ext>
            </a:extLst>
          </p:cNvPr>
          <p:cNvSpPr txBox="1">
            <a:spLocks noChangeArrowheads="1"/>
          </p:cNvSpPr>
          <p:nvPr/>
        </p:nvSpPr>
        <p:spPr bwMode="auto">
          <a:xfrm rot="21365682">
            <a:off x="1498600" y="1943100"/>
            <a:ext cx="5791200" cy="5410200"/>
          </a:xfrm>
          <a:prstGeom prst="rect">
            <a:avLst/>
          </a:prstGeom>
          <a:noFill/>
          <a:ln w="9525">
            <a:noFill/>
            <a:miter lim="800000"/>
            <a:headEnd/>
            <a:tailEnd/>
          </a:ln>
          <a:effectLst/>
        </p:spPr>
        <p:txBody>
          <a:bodyPr/>
          <a:lstStyle>
            <a:lvl1pPr marL="622300" indent="-622300"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622300" marR="0" lvl="0" indent="-622300" algn="l" defTabSz="914400" rtl="0" eaLnBrk="1" fontAlgn="base" latinLnBrk="0" hangingPunct="1">
              <a:lnSpc>
                <a:spcPct val="100000"/>
              </a:lnSpc>
              <a:spcBef>
                <a:spcPct val="20000"/>
              </a:spcBef>
              <a:spcAft>
                <a:spcPct val="0"/>
              </a:spcAft>
              <a:buClrTx/>
              <a:buSzTx/>
              <a:buFont typeface="Arial" panose="020B0604020202020204" pitchFamily="34" charset="0"/>
              <a:buChar char="•"/>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anose="020B0604020202020204" pitchFamily="34" charset="0"/>
                <a:cs typeface="Arial" panose="020B0604020202020204" pitchFamily="34" charset="0"/>
              </a:rPr>
              <a:t>The Jewish purification ritual couldn’t cleanse completely and eternally (2:1-6).</a:t>
            </a:r>
            <a:endParaRPr kumimoji="0" lang="en-US" altLang="en-US" sz="4000" b="1" i="0" u="none" strike="noStrike" kern="1200" cap="none" spc="0" normalizeH="0" baseline="0" noProof="0">
              <a:ln>
                <a:noFill/>
              </a:ln>
              <a:solidFill>
                <a:srgbClr val="FFFFFF"/>
              </a:solidFill>
              <a:effectLst>
                <a:outerShdw blurRad="38100" dist="38100" dir="2700000" algn="tl">
                  <a:srgbClr val="C0C0C0"/>
                </a:outerShdw>
              </a:effectLst>
              <a:uLnTx/>
              <a:uFillTx/>
              <a:latin typeface="Apple Butter" pitchFamily="2" charset="0"/>
              <a:cs typeface="Arial" panose="020B0604020202020204" pitchFamily="34" charset="0"/>
            </a:endParaRPr>
          </a:p>
        </p:txBody>
      </p:sp>
    </p:spTree>
    <p:extLst>
      <p:ext uri="{BB962C8B-B14F-4D97-AF65-F5344CB8AC3E}">
        <p14:creationId xmlns:p14="http://schemas.microsoft.com/office/powerpoint/2010/main" val="15782417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mph" presetSubtype="0" nodeType="withEffect">
                                  <p:stCondLst>
                                    <p:cond delay="0"/>
                                  </p:stCondLst>
                                  <p:childTnLst>
                                    <p:set>
                                      <p:cBhvr rctx="PPT">
                                        <p:cTn id="6" dur="indefinite"/>
                                        <p:tgtEl>
                                          <p:spTgt spid="10244"/>
                                        </p:tgtEl>
                                        <p:attrNameLst>
                                          <p:attrName>style.opacity</p:attrName>
                                        </p:attrNameLst>
                                      </p:cBhvr>
                                      <p:to>
                                        <p:strVal val="0.25"/>
                                      </p:to>
                                    </p:set>
                                    <p:animEffect filter="image" prLst="opacity: 0.25">
                                      <p:cBhvr rctx="IE">
                                        <p:cTn id="7" dur="indefinite"/>
                                        <p:tgtEl>
                                          <p:spTgt spid="102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 calcmode="lin" valueType="num">
                                      <p:cBhvr additive="base">
                                        <p:cTn id="12"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5" descr="Thanksgiving Joy Background Slide.jpg">
            <a:extLst>
              <a:ext uri="{FF2B5EF4-FFF2-40B4-BE49-F238E27FC236}">
                <a16:creationId xmlns:a16="http://schemas.microsoft.com/office/drawing/2014/main" id="{16FE66A7-109C-7849-A4AE-E9BBFC8657D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13CC834-2CC6-A049-AF54-EA6A60F4D8A7}"/>
              </a:ext>
            </a:extLst>
          </p:cNvPr>
          <p:cNvSpPr>
            <a:spLocks noGrp="1"/>
          </p:cNvSpPr>
          <p:nvPr>
            <p:ph type="title"/>
          </p:nvPr>
        </p:nvSpPr>
        <p:spPr>
          <a:xfrm>
            <a:off x="228600" y="76200"/>
            <a:ext cx="8229600" cy="2286000"/>
          </a:xfrm>
        </p:spPr>
        <p:txBody>
          <a:bodyPr/>
          <a:lstStyle/>
          <a:p>
            <a:pPr algn="l"/>
            <a:r>
              <a:rPr lang="en-US" altLang="en-US">
                <a:solidFill>
                  <a:srgbClr val="FFFFFF"/>
                </a:solidFill>
                <a:effectLst>
                  <a:outerShdw blurRad="38100" dist="38100" dir="2700000" algn="tl">
                    <a:srgbClr val="C0C0C0"/>
                  </a:outerShdw>
                </a:effectLst>
              </a:rPr>
              <a:t>Admit that Jesus is better than rituals because he can make all things new.</a:t>
            </a:r>
          </a:p>
        </p:txBody>
      </p:sp>
    </p:spTree>
    <p:extLst>
      <p:ext uri="{BB962C8B-B14F-4D97-AF65-F5344CB8AC3E}">
        <p14:creationId xmlns:p14="http://schemas.microsoft.com/office/powerpoint/2010/main" val="391372796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1/6</a:t>
            </a:r>
          </a:p>
        </p:txBody>
      </p:sp>
      <p:pic>
        <p:nvPicPr>
          <p:cNvPr id="285698" name="Picture 3"/>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6" name="Rectangle 4"/>
          <p:cNvSpPr>
            <a:spLocks noChangeArrowheads="1"/>
          </p:cNvSpPr>
          <p:nvPr/>
        </p:nvSpPr>
        <p:spPr bwMode="auto">
          <a:xfrm>
            <a:off x="934501" y="146063"/>
            <a:ext cx="7316350" cy="2307878"/>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90993" tIns="45499" rIns="90993" bIns="45499">
            <a:spAutoFit/>
          </a:bodyPr>
          <a:lstStyle/>
          <a:p>
            <a:pPr algn="ctr" eaLnBrk="0" hangingPunct="0">
              <a:defRPr/>
            </a:pPr>
            <a:r>
              <a:rPr lang="en-US" sz="3600" b="1">
                <a:solidFill>
                  <a:srgbClr val="FFFFFF"/>
                </a:solidFill>
                <a:latin typeface="Arial" pitchFamily="-107" charset="0"/>
                <a:ea typeface="+mn-ea"/>
                <a:cs typeface="+mn-cs"/>
              </a:rPr>
              <a:t>I believe in Jesus. </a:t>
            </a:r>
          </a:p>
          <a:p>
            <a:pPr algn="ctr" eaLnBrk="0" hangingPunct="0">
              <a:defRPr/>
            </a:pPr>
            <a:r>
              <a:rPr lang="en-US" sz="3600" b="1">
                <a:solidFill>
                  <a:srgbClr val="FFFFFF"/>
                </a:solidFill>
                <a:latin typeface="Arial" pitchFamily="-107" charset="0"/>
                <a:ea typeface="+mn-ea"/>
                <a:cs typeface="+mn-cs"/>
              </a:rPr>
              <a:t>I believe He is the Son of God.</a:t>
            </a:r>
          </a:p>
          <a:p>
            <a:pPr algn="ctr" eaLnBrk="0" hangingPunct="0">
              <a:defRPr/>
            </a:pPr>
            <a:r>
              <a:rPr lang="en-US" sz="3600" b="1">
                <a:solidFill>
                  <a:srgbClr val="FFFFFF"/>
                </a:solidFill>
                <a:latin typeface="Arial" pitchFamily="-107" charset="0"/>
                <a:ea typeface="+mn-ea"/>
                <a:cs typeface="+mn-cs"/>
              </a:rPr>
              <a:t>I believe He died and rose again,</a:t>
            </a:r>
          </a:p>
          <a:p>
            <a:pPr algn="ctr" eaLnBrk="0" hangingPunct="0">
              <a:defRPr/>
            </a:pPr>
            <a:r>
              <a:rPr lang="en-US" sz="3600" b="1">
                <a:solidFill>
                  <a:srgbClr val="FFFFFF"/>
                </a:solidFill>
                <a:latin typeface="Arial" pitchFamily="-107" charset="0"/>
                <a:ea typeface="+mn-ea"/>
                <a:cs typeface="+mn-cs"/>
              </a:rPr>
              <a:t>I believe He paid for us all.</a:t>
            </a:r>
          </a:p>
        </p:txBody>
      </p:sp>
    </p:spTree>
  </p:cSld>
  <p:clrMapOvr>
    <a:masterClrMapping/>
  </p:clrMapOvr>
  <p:transition spd="slow">
    <p:strips dir="ld"/>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267871" y="4782254"/>
            <a:ext cx="8876128" cy="957989"/>
          </a:xfrm>
          <a:prstGeom prst="rect">
            <a:avLst/>
          </a:prstGeom>
          <a:noFill/>
        </p:spPr>
        <p:txBody>
          <a:bodyPr wrap="square" lIns="90930" tIns="45469" rIns="90930" bIns="45469">
            <a:spAutoFit/>
          </a:bodyPr>
          <a:lstStyle/>
          <a:p>
            <a:pPr defTabSz="909815">
              <a:defRPr/>
            </a:pPr>
            <a:r>
              <a:rPr lang="en-US" sz="56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WEDDING AT CANA</a:t>
            </a: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1" y="6064279"/>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761832" y="340030"/>
            <a:ext cx="5284995" cy="676615"/>
          </a:xfrm>
          <a:prstGeom prst="rect">
            <a:avLst/>
          </a:prstGeom>
          <a:noFill/>
        </p:spPr>
        <p:txBody>
          <a:bodyPr wrap="square" lIns="90930" tIns="45469" rIns="90930" bIns="45469">
            <a:spAutoFit/>
          </a:bodyPr>
          <a:lstStyle/>
          <a:p>
            <a:pPr algn="r" defTabSz="909815">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2:1-11</a:t>
            </a:r>
          </a:p>
        </p:txBody>
      </p:sp>
      <p:grpSp>
        <p:nvGrpSpPr>
          <p:cNvPr id="7" name="Group 6"/>
          <p:cNvGrpSpPr/>
          <p:nvPr/>
        </p:nvGrpSpPr>
        <p:grpSpPr>
          <a:xfrm>
            <a:off x="179512" y="188644"/>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pPr>
                <a:endParaRPr lang="en-US" sz="1800" kern="0">
                  <a:solidFill>
                    <a:srgbClr val="FFFFFF"/>
                  </a:solidFill>
                  <a:latin typeface="Arial"/>
                </a:endParaRPr>
              </a:p>
            </p:txBody>
          </p:sp>
        </p:grpSp>
        <p:sp>
          <p:nvSpPr>
            <p:cNvPr id="9" name="TextBox 8"/>
            <p:cNvSpPr txBox="1"/>
            <p:nvPr/>
          </p:nvSpPr>
          <p:spPr>
            <a:xfrm>
              <a:off x="6804248" y="648153"/>
              <a:ext cx="2160752" cy="1366528"/>
            </a:xfrm>
            <a:prstGeom prst="rect">
              <a:avLst/>
            </a:prstGeom>
            <a:noFill/>
          </p:spPr>
          <p:txBody>
            <a:bodyPr wrap="square" rtlCol="0">
              <a:spAutoFit/>
            </a:bodyPr>
            <a:lstStyle/>
            <a:p>
              <a:pPr fontAlgn="auto">
                <a:lnSpc>
                  <a:spcPct val="70000"/>
                </a:lnSpc>
                <a:spcBef>
                  <a:spcPts val="0"/>
                </a:spcBef>
                <a:spcAft>
                  <a:spcPts val="0"/>
                </a:spcAft>
              </a:pPr>
              <a:r>
                <a:rPr lang="en-US" altLang="zh-CN" sz="4400" kern="0" spc="-250" dirty="0">
                  <a:solidFill>
                    <a:srgbClr val="002060"/>
                  </a:solidFill>
                  <a:latin typeface="Avenir Black"/>
                  <a:cs typeface="Avenir Black"/>
                </a:rPr>
                <a:t>Free</a:t>
              </a:r>
              <a:br>
                <a:rPr lang="en-US" altLang="zh-CN" sz="4000" kern="0" spc="-250" dirty="0">
                  <a:solidFill>
                    <a:srgbClr val="002060"/>
                  </a:solidFill>
                  <a:latin typeface="Avenir Black"/>
                  <a:cs typeface="Avenir Black"/>
                </a:rPr>
              </a:br>
              <a:r>
                <a:rPr lang="en-US" altLang="zh-CN" sz="4000" kern="0" spc="-250" dirty="0">
                  <a:solidFill>
                    <a:srgbClr val="36BAD5"/>
                  </a:solidFill>
                  <a:latin typeface="Avenir Black"/>
                  <a:cs typeface="Avenir Black"/>
                </a:rPr>
                <a:t>Bible </a:t>
              </a:r>
              <a:br>
                <a:rPr lang="en-US" altLang="zh-CN" sz="4000" kern="0" spc="-250" dirty="0">
                  <a:solidFill>
                    <a:srgbClr val="002060"/>
                  </a:solidFill>
                  <a:latin typeface="Avenir Black"/>
                  <a:cs typeface="Avenir Black"/>
                </a:rPr>
              </a:br>
              <a:r>
                <a:rPr lang="en-US" altLang="zh-CN" sz="3200" kern="0" spc="-250" dirty="0">
                  <a:solidFill>
                    <a:srgbClr val="002060"/>
                  </a:solidFill>
                  <a:latin typeface="Avenir Black"/>
                  <a:cs typeface="Avenir Black"/>
                </a:rPr>
                <a:t>images</a:t>
              </a:r>
              <a:endParaRPr lang="en-GB" sz="6000" kern="0" spc="-250" dirty="0">
                <a:solidFill>
                  <a:srgbClr val="002060"/>
                </a:solidFill>
                <a:latin typeface="Avenir Black"/>
                <a:cs typeface="Avenir Black"/>
              </a:endParaRPr>
            </a:p>
          </p:txBody>
        </p:sp>
      </p:grpSp>
    </p:spTree>
    <p:extLst>
      <p:ext uri="{BB962C8B-B14F-4D97-AF65-F5344CB8AC3E}">
        <p14:creationId xmlns:p14="http://schemas.microsoft.com/office/powerpoint/2010/main" val="3226205535"/>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064364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27636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992617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9292607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008349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2393208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36372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3090225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257282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2/6</a:t>
            </a:r>
          </a:p>
        </p:txBody>
      </p:sp>
      <p:pic>
        <p:nvPicPr>
          <p:cNvPr id="287746" name="Picture 3"/>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8" name="Rectangle 4"/>
          <p:cNvSpPr>
            <a:spLocks noChangeArrowheads="1"/>
          </p:cNvSpPr>
          <p:nvPr/>
        </p:nvSpPr>
        <p:spPr bwMode="auto">
          <a:xfrm>
            <a:off x="881063" y="146050"/>
            <a:ext cx="7423150" cy="2289175"/>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90993" tIns="45499" rIns="90993" bIns="45499">
            <a:spAutoFit/>
          </a:bodyPr>
          <a:lstStyle/>
          <a:p>
            <a:pPr algn="ctr" eaLnBrk="0" hangingPunct="0">
              <a:defRPr/>
            </a:pPr>
            <a:r>
              <a:rPr lang="en-US" sz="3600" b="1" dirty="0">
                <a:solidFill>
                  <a:srgbClr val="FFFFFF"/>
                </a:solidFill>
                <a:latin typeface="Arial" charset="0"/>
                <a:ea typeface="ＭＳ Ｐゴシック" charset="-128"/>
                <a:cs typeface="ＭＳ Ｐゴシック" charset="-128"/>
              </a:rPr>
              <a:t>And I believe that He</a:t>
            </a:r>
            <a:r>
              <a:rPr lang="fr-FR" sz="3600" b="1" dirty="0">
                <a:solidFill>
                  <a:srgbClr val="FFFFFF"/>
                </a:solidFill>
                <a:latin typeface="Arial" charset="0"/>
                <a:ea typeface="ＭＳ Ｐゴシック" charset="-128"/>
                <a:cs typeface="ＭＳ Ｐゴシック" charset="-128"/>
              </a:rPr>
              <a:t>'</a:t>
            </a:r>
            <a:r>
              <a:rPr lang="en-US" sz="3600" b="1" dirty="0">
                <a:solidFill>
                  <a:srgbClr val="FFFFFF"/>
                </a:solidFill>
                <a:latin typeface="Arial" charset="0"/>
                <a:ea typeface="ＭＳ Ｐゴシック" charset="-128"/>
                <a:cs typeface="ＭＳ Ｐゴシック" charset="-128"/>
              </a:rPr>
              <a:t>s here now,</a:t>
            </a:r>
          </a:p>
          <a:p>
            <a:pPr algn="ctr" eaLnBrk="0" hangingPunct="0">
              <a:defRPr/>
            </a:pPr>
            <a:r>
              <a:rPr lang="en-US" sz="3600" b="1" dirty="0">
                <a:solidFill>
                  <a:srgbClr val="FFFFFF"/>
                </a:solidFill>
                <a:latin typeface="Arial" charset="0"/>
                <a:ea typeface="ＭＳ Ｐゴシック" charset="-128"/>
                <a:cs typeface="ＭＳ Ｐゴシック" charset="-128"/>
              </a:rPr>
              <a:t>standing in our midst;</a:t>
            </a:r>
          </a:p>
          <a:p>
            <a:pPr algn="ctr" eaLnBrk="0" hangingPunct="0">
              <a:defRPr/>
            </a:pPr>
            <a:r>
              <a:rPr lang="en-US" sz="3600" b="1" dirty="0">
                <a:solidFill>
                  <a:srgbClr val="FFFFFF"/>
                </a:solidFill>
                <a:latin typeface="Arial" charset="0"/>
                <a:ea typeface="ＭＳ Ｐゴシック" charset="-128"/>
                <a:cs typeface="ＭＳ Ｐゴシック" charset="-128"/>
              </a:rPr>
              <a:t>Here with the power to heal now, </a:t>
            </a:r>
          </a:p>
          <a:p>
            <a:pPr algn="ctr" eaLnBrk="0" hangingPunct="0">
              <a:defRPr/>
            </a:pPr>
            <a:r>
              <a:rPr lang="en-US" sz="3600" b="1" dirty="0">
                <a:solidFill>
                  <a:srgbClr val="FFFFFF"/>
                </a:solidFill>
                <a:latin typeface="Arial" charset="0"/>
                <a:ea typeface="ＭＳ Ｐゴシック" charset="-128"/>
                <a:cs typeface="ＭＳ Ｐゴシック" charset="-128"/>
              </a:rPr>
              <a:t>and the grace to forgive.</a:t>
            </a:r>
          </a:p>
        </p:txBody>
      </p:sp>
    </p:spTree>
  </p:cSld>
  <p:clrMapOvr>
    <a:masterClrMapping/>
  </p:clrMapOvr>
  <p:transition spd="slow">
    <p:strips dir="ld"/>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821704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5845471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048026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37643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050" tIns="32784" rIns="63050" bIns="32784" numCol="1" anchor="ctr" anchorCtr="0" compatLnSpc="1">
            <a:prstTxWarp prst="textNoShape">
              <a:avLst/>
            </a:prstTxWarp>
          </a:bodyPr>
          <a:lstStyle/>
          <a:p>
            <a:pPr defTabSz="320302"/>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501" y="836712"/>
            <a:ext cx="4501008" cy="3288593"/>
          </a:xfrm>
          <a:prstGeom prst="rect">
            <a:avLst/>
          </a:prstGeom>
          <a:solidFill>
            <a:schemeClr val="bg1"/>
          </a:solidFill>
        </p:spPr>
        <p:txBody>
          <a:bodyPr wrap="square" lIns="91152" tIns="45578" rIns="91152" bIns="45578" rtlCol="0">
            <a:spAutoFit/>
          </a:bodyPr>
          <a:lstStyle/>
          <a:p>
            <a:pPr eaLnBrk="0" hangingPunct="0">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3284808146"/>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16100" y="4188705"/>
            <a:ext cx="4860576" cy="1758319"/>
          </a:xfrm>
          <a:prstGeom prst="rect">
            <a:avLst/>
          </a:prstGeom>
          <a:noFill/>
        </p:spPr>
        <p:txBody>
          <a:bodyPr lIns="91078" tIns="45541" rIns="91078" bIns="45541">
            <a:spAutoFit/>
          </a:bodyPr>
          <a:lstStyle/>
          <a:p>
            <a:pPr defTabSz="911205" eaLnBrk="0" hangingPunct="0">
              <a:defRPr/>
            </a:pPr>
            <a:r>
              <a:rPr lang="en-US" sz="54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CLEANSING THE TEMPLE</a:t>
            </a:r>
          </a:p>
        </p:txBody>
      </p:sp>
      <p:pic>
        <p:nvPicPr>
          <p:cNvPr id="3075"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 y="6064247"/>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217689" y="137317"/>
            <a:ext cx="5284787" cy="2430386"/>
          </a:xfrm>
          <a:prstGeom prst="rect">
            <a:avLst/>
          </a:prstGeom>
          <a:noFill/>
        </p:spPr>
        <p:txBody>
          <a:bodyPr lIns="91078" tIns="45541" rIns="91078" bIns="45541">
            <a:spAutoFit/>
          </a:bodyPr>
          <a:lstStyle/>
          <a:p>
            <a:pPr defTabSz="911205"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Matthew 21:12-17</a:t>
            </a:r>
          </a:p>
          <a:p>
            <a:pPr defTabSz="911205"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Mark 11:15-19</a:t>
            </a:r>
          </a:p>
          <a:p>
            <a:pPr defTabSz="911205"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Luke 19:45-48</a:t>
            </a:r>
          </a:p>
          <a:p>
            <a:pPr defTabSz="911205"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2:13-24</a:t>
            </a:r>
          </a:p>
        </p:txBody>
      </p:sp>
      <p:sp>
        <p:nvSpPr>
          <p:cNvPr id="9" name="TextBox 8"/>
          <p:cNvSpPr txBox="1"/>
          <p:nvPr/>
        </p:nvSpPr>
        <p:spPr>
          <a:xfrm>
            <a:off x="217689" y="3833692"/>
            <a:ext cx="3174236" cy="416828"/>
          </a:xfrm>
          <a:prstGeom prst="rect">
            <a:avLst/>
          </a:prstGeom>
          <a:noFill/>
        </p:spPr>
        <p:txBody>
          <a:bodyPr wrap="none" lIns="64052" tIns="32026" rIns="64052" bIns="32026">
            <a:spAutoFit/>
          </a:bodyPr>
          <a:lstStyle/>
          <a:p>
            <a:pPr defTabSz="320476" eaLnBrk="0" hangingPunct="0">
              <a:defRPr/>
            </a:pPr>
            <a:r>
              <a:rPr lang="en-US" sz="2300" b="1">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cs typeface="DejaVu Sans" charset="0"/>
              </a:rPr>
              <a:t>THE EASTER STORY</a:t>
            </a:r>
          </a:p>
        </p:txBody>
      </p:sp>
      <p:grpSp>
        <p:nvGrpSpPr>
          <p:cNvPr id="8" name="Group 7"/>
          <p:cNvGrpSpPr/>
          <p:nvPr/>
        </p:nvGrpSpPr>
        <p:grpSpPr>
          <a:xfrm>
            <a:off x="6011648" y="4293102"/>
            <a:ext cx="3456896" cy="1394677"/>
            <a:chOff x="5508104" y="620689"/>
            <a:chExt cx="3456896" cy="1394677"/>
          </a:xfrm>
        </p:grpSpPr>
        <p:grpSp>
          <p:nvGrpSpPr>
            <p:cNvPr id="10" name="Group 9"/>
            <p:cNvGrpSpPr/>
            <p:nvPr/>
          </p:nvGrpSpPr>
          <p:grpSpPr>
            <a:xfrm>
              <a:off x="5508104" y="620689"/>
              <a:ext cx="2660102" cy="1394677"/>
              <a:chOff x="5508104" y="620689"/>
              <a:chExt cx="2660102" cy="1394677"/>
            </a:xfrm>
          </p:grpSpPr>
          <p:pic>
            <p:nvPicPr>
              <p:cNvPr id="12"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3" name="Rectangle 12"/>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eaLnBrk="0" hangingPunct="0"/>
                <a:endParaRPr lang="en-US">
                  <a:solidFill>
                    <a:srgbClr val="FFFFFF"/>
                  </a:solidFill>
                  <a:latin typeface="Arial"/>
                </a:endParaRPr>
              </a:p>
            </p:txBody>
          </p:sp>
        </p:grpSp>
        <p:sp>
          <p:nvSpPr>
            <p:cNvPr id="11" name="TextBox 10"/>
            <p:cNvSpPr txBox="1"/>
            <p:nvPr/>
          </p:nvSpPr>
          <p:spPr>
            <a:xfrm>
              <a:off x="6804248" y="648153"/>
              <a:ext cx="2160752" cy="1366528"/>
            </a:xfrm>
            <a:prstGeom prst="rect">
              <a:avLst/>
            </a:prstGeom>
            <a:noFill/>
          </p:spPr>
          <p:txBody>
            <a:bodyPr wrap="square" rtlCol="0">
              <a:spAutoFit/>
            </a:bodyPr>
            <a:lstStyle/>
            <a:p>
              <a:pPr eaLnBrk="0" hangingPunct="0">
                <a:lnSpc>
                  <a:spcPct val="70000"/>
                </a:lnSpc>
              </a:pPr>
              <a:r>
                <a:rPr lang="en-US" altLang="zh-CN" sz="4400" spc="-250" dirty="0">
                  <a:solidFill>
                    <a:srgbClr val="002060"/>
                  </a:solidFill>
                  <a:latin typeface="Avenir Black"/>
                  <a:cs typeface="Avenir Black"/>
                </a:rPr>
                <a:t>Free</a:t>
              </a:r>
              <a:br>
                <a:rPr lang="en-US" altLang="zh-CN" sz="4000" spc="-250" dirty="0">
                  <a:solidFill>
                    <a:srgbClr val="002060"/>
                  </a:solidFill>
                  <a:latin typeface="Avenir Black"/>
                  <a:cs typeface="Avenir Black"/>
                </a:rPr>
              </a:br>
              <a:r>
                <a:rPr lang="en-US" altLang="zh-CN" sz="4000" spc="-250" dirty="0">
                  <a:solidFill>
                    <a:srgbClr val="36BAD5"/>
                  </a:solidFill>
                  <a:latin typeface="Avenir Black"/>
                  <a:cs typeface="Avenir Black"/>
                </a:rPr>
                <a:t>Bible </a:t>
              </a:r>
              <a:br>
                <a:rPr lang="en-US" altLang="zh-CN" sz="4000" spc="-250" dirty="0">
                  <a:solidFill>
                    <a:srgbClr val="002060"/>
                  </a:solidFill>
                  <a:latin typeface="Avenir Black"/>
                  <a:cs typeface="Avenir Black"/>
                </a:rPr>
              </a:br>
              <a:r>
                <a:rPr lang="en-US" altLang="zh-CN" sz="3200" spc="-250" dirty="0">
                  <a:solidFill>
                    <a:srgbClr val="002060"/>
                  </a:solidFill>
                  <a:latin typeface="Avenir Black"/>
                  <a:cs typeface="Avenir Black"/>
                </a:rPr>
                <a:t>images</a:t>
              </a:r>
              <a:endParaRPr lang="en-GB" sz="6000" spc="-250" dirty="0">
                <a:solidFill>
                  <a:srgbClr val="002060"/>
                </a:solidFill>
                <a:latin typeface="Avenir Black"/>
                <a:cs typeface="Avenir Black"/>
              </a:endParaRPr>
            </a:p>
          </p:txBody>
        </p:sp>
      </p:grpSp>
    </p:spTree>
    <p:extLst>
      <p:ext uri="{BB962C8B-B14F-4D97-AF65-F5344CB8AC3E}">
        <p14:creationId xmlns:p14="http://schemas.microsoft.com/office/powerpoint/2010/main" val="2333600606"/>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It was nearly time for the Jewish Passover celebration, so Jesus went to Jerusalem (2:13).</a:t>
            </a:r>
          </a:p>
        </p:txBody>
      </p:sp>
    </p:spTree>
    <p:extLst>
      <p:ext uri="{BB962C8B-B14F-4D97-AF65-F5344CB8AC3E}">
        <p14:creationId xmlns:p14="http://schemas.microsoft.com/office/powerpoint/2010/main" val="32164811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27382"/>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In the Temple area he saw merchants selling cattle, sheep, and doves for sacrifices (2:14a).</a:t>
            </a:r>
          </a:p>
        </p:txBody>
      </p:sp>
    </p:spTree>
    <p:extLst>
      <p:ext uri="{BB962C8B-B14F-4D97-AF65-F5344CB8AC3E}">
        <p14:creationId xmlns:p14="http://schemas.microsoft.com/office/powerpoint/2010/main" val="464232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He also saw dealers at tables exchanging foreign money.</a:t>
            </a:r>
          </a:p>
          <a:p>
            <a:pPr>
              <a:defRPr/>
            </a:pPr>
            <a:endParaRPr lang="en-US" sz="3600"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5220489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3/6</a:t>
            </a:r>
          </a:p>
        </p:txBody>
      </p:sp>
      <p:pic>
        <p:nvPicPr>
          <p:cNvPr id="289794"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6" name="Rectangle 4"/>
          <p:cNvSpPr>
            <a:spLocks noChangeArrowheads="1"/>
          </p:cNvSpPr>
          <p:nvPr/>
        </p:nvSpPr>
        <p:spPr bwMode="auto">
          <a:xfrm>
            <a:off x="809367" y="69863"/>
            <a:ext cx="7555523" cy="2307878"/>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90993" tIns="45499" rIns="90993" bIns="45499">
            <a:spAutoFit/>
          </a:bodyPr>
          <a:lstStyle/>
          <a:p>
            <a:pPr algn="ctr" eaLnBrk="0" hangingPunct="0">
              <a:defRPr/>
            </a:pPr>
            <a:r>
              <a:rPr lang="en-US" sz="3600" b="1">
                <a:solidFill>
                  <a:srgbClr val="FFFFFF"/>
                </a:solidFill>
                <a:latin typeface="Arial" pitchFamily="-107" charset="0"/>
                <a:ea typeface="+mn-ea"/>
                <a:cs typeface="+mn-cs"/>
              </a:rPr>
              <a:t>I believe in You, Lord. </a:t>
            </a:r>
          </a:p>
          <a:p>
            <a:pPr algn="ctr" eaLnBrk="0" hangingPunct="0">
              <a:defRPr/>
            </a:pPr>
            <a:r>
              <a:rPr lang="en-US" sz="3600" b="1">
                <a:solidFill>
                  <a:srgbClr val="FFFFFF"/>
                </a:solidFill>
                <a:latin typeface="Arial" pitchFamily="-107" charset="0"/>
                <a:ea typeface="+mn-ea"/>
                <a:cs typeface="+mn-cs"/>
              </a:rPr>
              <a:t>I believe You are the Son of God.</a:t>
            </a:r>
          </a:p>
          <a:p>
            <a:pPr algn="ctr" eaLnBrk="0" hangingPunct="0">
              <a:defRPr/>
            </a:pPr>
            <a:r>
              <a:rPr lang="en-US" sz="3600" b="1">
                <a:solidFill>
                  <a:srgbClr val="FFFFFF"/>
                </a:solidFill>
                <a:latin typeface="Arial" pitchFamily="-107" charset="0"/>
                <a:ea typeface="+mn-ea"/>
                <a:cs typeface="+mn-cs"/>
              </a:rPr>
              <a:t>I believe You died and rose again,</a:t>
            </a:r>
          </a:p>
          <a:p>
            <a:pPr algn="ctr" eaLnBrk="0" hangingPunct="0">
              <a:defRPr/>
            </a:pPr>
            <a:r>
              <a:rPr lang="en-US" sz="3600" b="1">
                <a:solidFill>
                  <a:srgbClr val="FFFFFF"/>
                </a:solidFill>
                <a:latin typeface="Arial" pitchFamily="-107" charset="0"/>
                <a:ea typeface="+mn-ea"/>
                <a:cs typeface="+mn-cs"/>
              </a:rPr>
              <a:t>I believe You paid for us all.</a:t>
            </a:r>
          </a:p>
        </p:txBody>
      </p:sp>
    </p:spTree>
  </p:cSld>
  <p:clrMapOvr>
    <a:masterClrMapping/>
  </p:clrMapOvr>
  <p:transition spd="slow">
    <p:strips dir="ld"/>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295749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Jesus made a whip from some ropes and chased them all out of the Temple (2:15a). </a:t>
            </a:r>
          </a:p>
        </p:txBody>
      </p:sp>
    </p:spTree>
    <p:extLst>
      <p:ext uri="{BB962C8B-B14F-4D97-AF65-F5344CB8AC3E}">
        <p14:creationId xmlns:p14="http://schemas.microsoft.com/office/powerpoint/2010/main" val="25052138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p:cNvSpPr txBox="1">
            <a:spLocks noChangeArrowheads="1"/>
          </p:cNvSpPr>
          <p:nvPr/>
        </p:nvSpPr>
        <p:spPr bwMode="auto">
          <a:xfrm>
            <a:off x="18196" y="116632"/>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He drove out the sheep and cattle, scattered the money changers’ coins over the floor (2:15b)</a:t>
            </a:r>
          </a:p>
        </p:txBody>
      </p:sp>
    </p:spTree>
    <p:extLst>
      <p:ext uri="{BB962C8B-B14F-4D97-AF65-F5344CB8AC3E}">
        <p14:creationId xmlns:p14="http://schemas.microsoft.com/office/powerpoint/2010/main" val="33082550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and turned over their tables (2:15c).</a:t>
            </a:r>
          </a:p>
          <a:p>
            <a:pPr>
              <a:defRPr/>
            </a:pPr>
            <a:endParaRPr lang="en-US" sz="3600"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9171959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Then, going over to the people who sold doves, he told them... (2:16a)</a:t>
            </a:r>
          </a:p>
        </p:txBody>
      </p:sp>
    </p:spTree>
    <p:extLst>
      <p:ext uri="{BB962C8B-B14F-4D97-AF65-F5344CB8AC3E}">
        <p14:creationId xmlns:p14="http://schemas.microsoft.com/office/powerpoint/2010/main" val="23935702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0" y="0"/>
            <a:ext cx="9144000" cy="18448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“Get these things out of here. Stop turning my Father’s house into a marketplace!” (2:16b)</a:t>
            </a:r>
          </a:p>
          <a:p>
            <a:pPr>
              <a:defRPr/>
            </a:pPr>
            <a:endParaRPr lang="en-US" sz="3600"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7814806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0468" y="4437112"/>
            <a:ext cx="9144000" cy="24208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Then his disciples remembered this prophecy from the Scriptures: “Passion for God’s house will consume me”</a:t>
            </a:r>
            <a:r>
              <a:rPr lang="ar-SA" sz="3600" dirty="0">
                <a:effectLst>
                  <a:glow rad="127000">
                    <a:schemeClr val="tx1"/>
                  </a:glow>
                </a:effectLst>
                <a:latin typeface="Arial" charset="0"/>
                <a:ea typeface="ＭＳ Ｐゴシック" charset="0"/>
                <a:cs typeface="ＭＳ Ｐゴシック" charset="0"/>
              </a:rPr>
              <a:t> </a:t>
            </a:r>
            <a:r>
              <a:rPr lang="en-US" sz="3600" dirty="0">
                <a:effectLst>
                  <a:glow rad="127000">
                    <a:schemeClr val="tx1"/>
                  </a:glow>
                </a:effectLst>
                <a:latin typeface="Arial" charset="0"/>
                <a:ea typeface="ＭＳ Ｐゴシック" charset="0"/>
                <a:cs typeface="ＭＳ Ｐゴシック" charset="0"/>
              </a:rPr>
              <a:t> (2:17)</a:t>
            </a:r>
          </a:p>
        </p:txBody>
      </p:sp>
    </p:spTree>
    <p:extLst>
      <p:ext uri="{BB962C8B-B14F-4D97-AF65-F5344CB8AC3E}">
        <p14:creationId xmlns:p14="http://schemas.microsoft.com/office/powerpoint/2010/main" val="45749857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908179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79512" y="3140968"/>
            <a:ext cx="8892480" cy="260744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But the Jewish leaders demanded, "What are you doing? If God gave you authority to do this, show us a miraculous sign to prove it" (2:18).</a:t>
            </a:r>
          </a:p>
        </p:txBody>
      </p:sp>
    </p:spTree>
    <p:extLst>
      <p:ext uri="{BB962C8B-B14F-4D97-AF65-F5344CB8AC3E}">
        <p14:creationId xmlns:p14="http://schemas.microsoft.com/office/powerpoint/2010/main" val="14582574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755576" y="116632"/>
            <a:ext cx="4464496" cy="43356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“All right,” Jesus replied. “Destroy this temple, and in three days I will raise it up” (2:19).</a:t>
            </a:r>
          </a:p>
        </p:txBody>
      </p:sp>
    </p:spTree>
    <p:extLst>
      <p:ext uri="{BB962C8B-B14F-4D97-AF65-F5344CB8AC3E}">
        <p14:creationId xmlns:p14="http://schemas.microsoft.com/office/powerpoint/2010/main" val="1859443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4/6</a:t>
            </a:r>
          </a:p>
        </p:txBody>
      </p:sp>
      <p:pic>
        <p:nvPicPr>
          <p:cNvPr id="291842"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364" name="Rectangle 4"/>
          <p:cNvSpPr>
            <a:spLocks noChangeArrowheads="1"/>
          </p:cNvSpPr>
          <p:nvPr/>
        </p:nvSpPr>
        <p:spPr bwMode="auto">
          <a:xfrm>
            <a:off x="696941" y="69851"/>
            <a:ext cx="7780337" cy="2289175"/>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90993" tIns="45499" rIns="90993" bIns="45499">
            <a:spAutoFit/>
          </a:bodyPr>
          <a:lstStyle/>
          <a:p>
            <a:pPr algn="ctr" eaLnBrk="0" hangingPunct="0">
              <a:defRPr/>
            </a:pPr>
            <a:r>
              <a:rPr lang="en-US" sz="3600" b="1" dirty="0">
                <a:solidFill>
                  <a:srgbClr val="FFFFFF"/>
                </a:solidFill>
                <a:latin typeface="Arial" charset="0"/>
                <a:ea typeface="ＭＳ Ｐゴシック" charset="-128"/>
                <a:cs typeface="ＭＳ Ｐゴシック" charset="-128"/>
              </a:rPr>
              <a:t>And I believe that You</a:t>
            </a:r>
            <a:r>
              <a:rPr lang="fr-FR" sz="3600" b="1" dirty="0">
                <a:solidFill>
                  <a:srgbClr val="FFFFFF"/>
                </a:solidFill>
                <a:latin typeface="Arial" charset="0"/>
                <a:ea typeface="ＭＳ Ｐゴシック" charset="-128"/>
                <a:cs typeface="ＭＳ Ｐゴシック" charset="-128"/>
              </a:rPr>
              <a:t>'</a:t>
            </a:r>
            <a:r>
              <a:rPr lang="en-US" sz="3600" b="1" dirty="0">
                <a:solidFill>
                  <a:srgbClr val="FFFFFF"/>
                </a:solidFill>
                <a:latin typeface="Arial" charset="0"/>
                <a:ea typeface="ＭＳ Ｐゴシック" charset="-128"/>
                <a:cs typeface="ＭＳ Ｐゴシック" charset="-128"/>
              </a:rPr>
              <a:t>re here now,</a:t>
            </a:r>
          </a:p>
          <a:p>
            <a:pPr algn="ctr" eaLnBrk="0" hangingPunct="0">
              <a:defRPr/>
            </a:pPr>
            <a:r>
              <a:rPr lang="en-US" sz="3600" b="1" dirty="0">
                <a:solidFill>
                  <a:srgbClr val="FFFFFF"/>
                </a:solidFill>
                <a:latin typeface="Arial" charset="0"/>
                <a:ea typeface="ＭＳ Ｐゴシック" charset="-128"/>
                <a:cs typeface="ＭＳ Ｐゴシック" charset="-128"/>
              </a:rPr>
              <a:t>standing in our midst;</a:t>
            </a:r>
          </a:p>
          <a:p>
            <a:pPr algn="ctr" eaLnBrk="0" hangingPunct="0">
              <a:defRPr/>
            </a:pPr>
            <a:r>
              <a:rPr lang="en-US" sz="3600" b="1" dirty="0">
                <a:solidFill>
                  <a:srgbClr val="FFFFFF"/>
                </a:solidFill>
                <a:latin typeface="Arial" charset="0"/>
                <a:ea typeface="ＭＳ Ｐゴシック" charset="-128"/>
                <a:cs typeface="ＭＳ Ｐゴシック" charset="-128"/>
              </a:rPr>
              <a:t>Here with the power to heal now, </a:t>
            </a:r>
          </a:p>
          <a:p>
            <a:pPr algn="ctr" eaLnBrk="0" hangingPunct="0">
              <a:defRPr/>
            </a:pPr>
            <a:r>
              <a:rPr lang="en-US" sz="3600" b="1" dirty="0">
                <a:solidFill>
                  <a:srgbClr val="FFFFFF"/>
                </a:solidFill>
                <a:latin typeface="Arial" charset="0"/>
                <a:ea typeface="ＭＳ Ｐゴシック" charset="-128"/>
                <a:cs typeface="ＭＳ Ｐゴシック" charset="-128"/>
              </a:rPr>
              <a:t>and the grace to forgive.</a:t>
            </a:r>
          </a:p>
        </p:txBody>
      </p:sp>
    </p:spTree>
  </p:cSld>
  <p:clrMapOvr>
    <a:masterClrMapping/>
  </p:clrMapOvr>
  <p:transition spd="slow">
    <p:strips dir="ld"/>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79512" y="1052736"/>
            <a:ext cx="4464496" cy="43356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“What!” they exclaimed. “It has taken forty-six years to build this Temple, and you can rebuild it in three days?” (2:20). </a:t>
            </a:r>
          </a:p>
        </p:txBody>
      </p:sp>
    </p:spTree>
    <p:extLst>
      <p:ext uri="{BB962C8B-B14F-4D97-AF65-F5344CB8AC3E}">
        <p14:creationId xmlns:p14="http://schemas.microsoft.com/office/powerpoint/2010/main" val="144196327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323528" y="0"/>
            <a:ext cx="4464496" cy="43356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But when Jesus said “this temple,” he meant his own body (2:21).</a:t>
            </a:r>
          </a:p>
        </p:txBody>
      </p:sp>
    </p:spTree>
    <p:extLst>
      <p:ext uri="{BB962C8B-B14F-4D97-AF65-F5344CB8AC3E}">
        <p14:creationId xmlns:p14="http://schemas.microsoft.com/office/powerpoint/2010/main" val="82675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835696" y="3689648"/>
            <a:ext cx="7200800"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After he was raised from the dead, his disciples remembered he had said this, and they believed both the Scriptures and what Jesus had said (2:22).</a:t>
            </a:r>
          </a:p>
        </p:txBody>
      </p:sp>
    </p:spTree>
    <p:extLst>
      <p:ext uri="{BB962C8B-B14F-4D97-AF65-F5344CB8AC3E}">
        <p14:creationId xmlns:p14="http://schemas.microsoft.com/office/powerpoint/2010/main" val="11549493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050" tIns="32784" rIns="63050" bIns="32784" numCol="1" anchor="ctr" anchorCtr="0" compatLnSpc="1">
            <a:prstTxWarp prst="textNoShape">
              <a:avLst/>
            </a:prstTxWarp>
          </a:bodyPr>
          <a:lstStyle/>
          <a:p>
            <a:pPr defTabSz="320302"/>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501" y="836712"/>
            <a:ext cx="4501008" cy="3288593"/>
          </a:xfrm>
          <a:prstGeom prst="rect">
            <a:avLst/>
          </a:prstGeom>
          <a:solidFill>
            <a:schemeClr val="bg1"/>
          </a:solidFill>
        </p:spPr>
        <p:txBody>
          <a:bodyPr wrap="square" lIns="91152" tIns="45578" rIns="91152" bIns="45578" rtlCol="0">
            <a:spAutoFit/>
          </a:bodyPr>
          <a:lstStyle/>
          <a:p>
            <a:pPr eaLnBrk="0" hangingPunct="0">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2444599032"/>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dirty="0">
                <a:latin typeface="Arial"/>
                <a:cs typeface="Arial"/>
              </a:rPr>
              <a:t>Used with Permission</a:t>
            </a:r>
            <a:endParaRPr sz="2400" dirty="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519535351"/>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a:extLst>
              <a:ext uri="{FF2B5EF4-FFF2-40B4-BE49-F238E27FC236}">
                <a16:creationId xmlns:a16="http://schemas.microsoft.com/office/drawing/2014/main" id="{73F52820-874D-864A-B243-FB51796CD11C}"/>
              </a:ext>
            </a:extLst>
          </p:cNvPr>
          <p:cNvSpPr>
            <a:spLocks noGrp="1" noChangeArrowheads="1"/>
          </p:cNvSpPr>
          <p:nvPr>
            <p:ph type="title"/>
          </p:nvPr>
        </p:nvSpPr>
        <p:spPr>
          <a:xfrm rot="21436669">
            <a:off x="306179" y="-26828"/>
            <a:ext cx="9144000" cy="990600"/>
          </a:xfrm>
        </p:spPr>
        <p:txBody>
          <a:bodyPr/>
          <a:lstStyle/>
          <a:p>
            <a:pPr eaLnBrk="1" hangingPunct="1">
              <a:defRPr/>
            </a:pPr>
            <a:r>
              <a:rPr lang="en-US" dirty="0">
                <a:solidFill>
                  <a:schemeClr val="bg1"/>
                </a:solidFill>
                <a:effectLst>
                  <a:outerShdw blurRad="38100" dist="38100" dir="2700000" algn="tl">
                    <a:srgbClr val="000000"/>
                  </a:outerShdw>
                </a:effectLst>
                <a:latin typeface="Yahoo" pitchFamily="2" charset="0"/>
                <a:ea typeface="Arabic Transparent" pitchFamily="2" charset="0"/>
                <a:cs typeface="Arabic Transparent" pitchFamily="2" charset="0"/>
              </a:rPr>
              <a:t>Summary (John 2:23-25</a:t>
            </a:r>
            <a:r>
              <a:rPr lang="en-US" sz="3600" dirty="0">
                <a:solidFill>
                  <a:schemeClr val="bg1"/>
                </a:solidFill>
                <a:effectLst>
                  <a:outerShdw blurRad="38100" dist="38100" dir="2700000" algn="tl">
                    <a:srgbClr val="000000"/>
                  </a:outerShdw>
                </a:effectLst>
                <a:latin typeface="Yahoo" pitchFamily="2" charset="0"/>
                <a:ea typeface="Arabic Transparent" pitchFamily="2" charset="0"/>
                <a:cs typeface="Arabic Transparent" pitchFamily="2" charset="0"/>
              </a:rPr>
              <a:t> NIV</a:t>
            </a:r>
            <a:r>
              <a:rPr lang="en-US" dirty="0">
                <a:solidFill>
                  <a:schemeClr val="bg1"/>
                </a:solidFill>
                <a:effectLst>
                  <a:outerShdw blurRad="38100" dist="38100" dir="2700000" algn="tl">
                    <a:srgbClr val="000000"/>
                  </a:outerShdw>
                </a:effectLst>
                <a:latin typeface="Yahoo" pitchFamily="2" charset="0"/>
                <a:ea typeface="Arabic Transparent" pitchFamily="2" charset="0"/>
                <a:cs typeface="Arabic Transparent" pitchFamily="2" charset="0"/>
              </a:rPr>
              <a:t>)</a:t>
            </a:r>
          </a:p>
        </p:txBody>
      </p:sp>
      <p:sp>
        <p:nvSpPr>
          <p:cNvPr id="101379" name="Rectangle 3">
            <a:extLst>
              <a:ext uri="{FF2B5EF4-FFF2-40B4-BE49-F238E27FC236}">
                <a16:creationId xmlns:a16="http://schemas.microsoft.com/office/drawing/2014/main" id="{78291B5A-7741-884C-89AB-D33F8EB2DAE9}"/>
              </a:ext>
            </a:extLst>
          </p:cNvPr>
          <p:cNvSpPr>
            <a:spLocks noGrp="1" noChangeArrowheads="1"/>
          </p:cNvSpPr>
          <p:nvPr>
            <p:ph type="body" idx="1"/>
          </p:nvPr>
        </p:nvSpPr>
        <p:spPr>
          <a:xfrm rot="21400540">
            <a:off x="1974475" y="1671017"/>
            <a:ext cx="6976292" cy="4988911"/>
          </a:xfrm>
        </p:spPr>
        <p:txBody>
          <a:bodyPr/>
          <a:lstStyle/>
          <a:p>
            <a:pPr marL="11113" lvl="1" indent="0" eaLnBrk="1" hangingPunct="1">
              <a:lnSpc>
                <a:spcPct val="90000"/>
              </a:lnSpc>
              <a:buFontTx/>
              <a:buNone/>
            </a:pPr>
            <a:r>
              <a:rPr lang="en-US" altLang="en-US" sz="3600" dirty="0">
                <a:solidFill>
                  <a:srgbClr val="FFFF00"/>
                </a:solidFill>
                <a:effectLst>
                  <a:outerShdw blurRad="38100" dist="38100" dir="2700000" algn="tl">
                    <a:schemeClr val="tx1"/>
                  </a:outerShdw>
                </a:effectLst>
                <a:latin typeface="Apple Butter" pitchFamily="2" charset="0"/>
              </a:rPr>
              <a:t>Now while he was in Jerusalem at the Passover Feast, many people saw the miraculous signs he was doing and </a:t>
            </a:r>
            <a:r>
              <a:rPr lang="en-US" altLang="en-US" sz="3600" dirty="0">
                <a:solidFill>
                  <a:schemeClr val="bg1"/>
                </a:solidFill>
                <a:effectLst>
                  <a:outerShdw blurRad="38100" dist="38100" dir="2700000" algn="tl">
                    <a:schemeClr val="tx1"/>
                  </a:outerShdw>
                </a:effectLst>
                <a:latin typeface="Apple Butter" pitchFamily="2" charset="0"/>
              </a:rPr>
              <a:t>believed in his name</a:t>
            </a:r>
            <a:r>
              <a:rPr lang="en-US" altLang="en-US" sz="3600" dirty="0">
                <a:solidFill>
                  <a:srgbClr val="FFFF00"/>
                </a:solidFill>
                <a:effectLst>
                  <a:outerShdw blurRad="38100" dist="38100" dir="2700000" algn="tl">
                    <a:schemeClr val="tx1"/>
                  </a:outerShdw>
                </a:effectLst>
                <a:latin typeface="Apple Butter" pitchFamily="2" charset="0"/>
              </a:rPr>
              <a:t>. </a:t>
            </a:r>
            <a:r>
              <a:rPr lang="en-US" altLang="en-US" sz="3600" baseline="30000" dirty="0">
                <a:solidFill>
                  <a:srgbClr val="FFFF00"/>
                </a:solidFill>
                <a:effectLst>
                  <a:outerShdw blurRad="38100" dist="38100" dir="2700000" algn="tl">
                    <a:schemeClr val="tx1"/>
                  </a:outerShdw>
                </a:effectLst>
                <a:latin typeface="Apple Butter" pitchFamily="2" charset="0"/>
              </a:rPr>
              <a:t>24</a:t>
            </a:r>
            <a:r>
              <a:rPr lang="en-US" altLang="en-US" sz="3600" dirty="0">
                <a:solidFill>
                  <a:srgbClr val="FFFF00"/>
                </a:solidFill>
                <a:effectLst>
                  <a:outerShdw blurRad="38100" dist="38100" dir="2700000" algn="tl">
                    <a:schemeClr val="tx1"/>
                  </a:outerShdw>
                </a:effectLst>
                <a:latin typeface="Apple Butter" pitchFamily="2" charset="0"/>
              </a:rPr>
              <a:t>But Jesus would not entrust himself to them, for he knew all men.  </a:t>
            </a:r>
            <a:r>
              <a:rPr lang="en-US" altLang="en-US" sz="3600" baseline="30000" dirty="0">
                <a:solidFill>
                  <a:srgbClr val="FFFF00"/>
                </a:solidFill>
                <a:effectLst>
                  <a:outerShdw blurRad="38100" dist="38100" dir="2700000" algn="tl">
                    <a:schemeClr val="tx1"/>
                  </a:outerShdw>
                </a:effectLst>
                <a:latin typeface="Apple Butter" pitchFamily="2" charset="0"/>
              </a:rPr>
              <a:t>25</a:t>
            </a:r>
            <a:r>
              <a:rPr lang="en-US" altLang="en-US" sz="3600" dirty="0">
                <a:solidFill>
                  <a:srgbClr val="FFFF00"/>
                </a:solidFill>
                <a:effectLst>
                  <a:outerShdw blurRad="38100" dist="38100" dir="2700000" algn="tl">
                    <a:schemeClr val="tx1"/>
                  </a:outerShdw>
                </a:effectLst>
                <a:latin typeface="Apple Butter" pitchFamily="2" charset="0"/>
              </a:rPr>
              <a:t>He did not need man's testimony about man, for he knew what was in a man.</a:t>
            </a:r>
            <a:r>
              <a:rPr lang="en-US" altLang="en-US" sz="3200" dirty="0">
                <a:solidFill>
                  <a:srgbClr val="FFFF00"/>
                </a:solidFill>
                <a:effectLst>
                  <a:outerShdw blurRad="38100" dist="38100" dir="2700000" algn="tl">
                    <a:schemeClr val="tx1"/>
                  </a:outerShdw>
                </a:effectLst>
                <a:latin typeface="Apple Butter" pitchFamily="2" charset="0"/>
                <a:cs typeface="AngsanaUPC" panose="02020603050405020304" pitchFamily="18" charset="-34"/>
              </a:rPr>
              <a:t> </a:t>
            </a:r>
          </a:p>
        </p:txBody>
      </p:sp>
      <p:sp>
        <p:nvSpPr>
          <p:cNvPr id="2" name="Oval Callout 1">
            <a:extLst>
              <a:ext uri="{FF2B5EF4-FFF2-40B4-BE49-F238E27FC236}">
                <a16:creationId xmlns:a16="http://schemas.microsoft.com/office/drawing/2014/main" id="{A12045F4-FB83-DF4C-82F3-5B182A0214FE}"/>
              </a:ext>
            </a:extLst>
          </p:cNvPr>
          <p:cNvSpPr/>
          <p:nvPr/>
        </p:nvSpPr>
        <p:spPr>
          <a:xfrm>
            <a:off x="-396552" y="3068960"/>
            <a:ext cx="2520280" cy="2448272"/>
          </a:xfrm>
          <a:prstGeom prst="wedgeEllipseCallout">
            <a:avLst>
              <a:gd name="adj1" fmla="val 125148"/>
              <a:gd name="adj2" fmla="val -34140"/>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a:solidFill>
                  <a:sysClr val="windowText" lastClr="000000"/>
                </a:solidFill>
              </a:rPr>
              <a:t>Does “believed” mean “believed”?</a:t>
            </a:r>
          </a:p>
        </p:txBody>
      </p:sp>
      <p:sp>
        <p:nvSpPr>
          <p:cNvPr id="5" name="Oval Callout 4">
            <a:extLst>
              <a:ext uri="{FF2B5EF4-FFF2-40B4-BE49-F238E27FC236}">
                <a16:creationId xmlns:a16="http://schemas.microsoft.com/office/drawing/2014/main" id="{3AF08317-A7A3-7242-AF9F-B5F50D274A89}"/>
              </a:ext>
            </a:extLst>
          </p:cNvPr>
          <p:cNvSpPr/>
          <p:nvPr/>
        </p:nvSpPr>
        <p:spPr>
          <a:xfrm>
            <a:off x="0" y="3062"/>
            <a:ext cx="2808094" cy="2448272"/>
          </a:xfrm>
          <a:prstGeom prst="wedgeEllipseCallout">
            <a:avLst>
              <a:gd name="adj1" fmla="val -1707"/>
              <a:gd name="adj2" fmla="val 101249"/>
            </a:avLst>
          </a:prstGeom>
        </p:spPr>
        <p:style>
          <a:lnRef idx="1">
            <a:schemeClr val="accent1"/>
          </a:lnRef>
          <a:fillRef idx="3">
            <a:schemeClr val="accent1"/>
          </a:fillRef>
          <a:effectRef idx="2">
            <a:schemeClr val="accent1"/>
          </a:effectRef>
          <a:fontRef idx="minor">
            <a:schemeClr val="lt1"/>
          </a:fontRef>
        </p:style>
        <p:txBody>
          <a:bodyPr rtlCol="0" anchor="ctr"/>
          <a:lstStyle/>
          <a:p>
            <a:pPr marL="11113" algn="ctr">
              <a:tabLst>
                <a:tab pos="1812925" algn="l"/>
              </a:tabLst>
            </a:pPr>
            <a:r>
              <a:rPr lang="en-US" b="1" dirty="0">
                <a:solidFill>
                  <a:sysClr val="windowText" lastClr="000000"/>
                </a:solidFill>
              </a:rPr>
              <a:t>What else does “believe” mean in John’s gospel?</a:t>
            </a:r>
          </a:p>
        </p:txBody>
      </p:sp>
    </p:spTree>
    <p:extLst>
      <p:ext uri="{BB962C8B-B14F-4D97-AF65-F5344CB8AC3E}">
        <p14:creationId xmlns:p14="http://schemas.microsoft.com/office/powerpoint/2010/main" val="13036540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01379">
                                            <p:txEl>
                                              <p:pRg st="0" end="0"/>
                                            </p:txEl>
                                          </p:spTgt>
                                        </p:tgtEl>
                                        <p:attrNameLst>
                                          <p:attrName>style.visibility</p:attrName>
                                        </p:attrNameLst>
                                      </p:cBhvr>
                                      <p:to>
                                        <p:strVal val="visible"/>
                                      </p:to>
                                    </p:set>
                                    <p:anim calcmode="lin" valueType="num">
                                      <p:cBhvr additive="base">
                                        <p:cTn id="7" dur="500" fill="hold"/>
                                        <p:tgtEl>
                                          <p:spTgt spid="101379">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0137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2"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right)">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2"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right)">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79" grpId="0" build="p" bldLvl="2"/>
      <p:bldP spid="2" grpId="0" animBg="1"/>
      <p:bldP spid="5"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a:extLst>
              <a:ext uri="{FF2B5EF4-FFF2-40B4-BE49-F238E27FC236}">
                <a16:creationId xmlns:a16="http://schemas.microsoft.com/office/drawing/2014/main" id="{73F52820-874D-864A-B243-FB51796CD11C}"/>
              </a:ext>
            </a:extLst>
          </p:cNvPr>
          <p:cNvSpPr>
            <a:spLocks noGrp="1" noChangeArrowheads="1"/>
          </p:cNvSpPr>
          <p:nvPr>
            <p:ph type="title"/>
          </p:nvPr>
        </p:nvSpPr>
        <p:spPr>
          <a:xfrm rot="21436669">
            <a:off x="306179" y="-26828"/>
            <a:ext cx="9144000" cy="990600"/>
          </a:xfrm>
        </p:spPr>
        <p:txBody>
          <a:bodyPr/>
          <a:lstStyle/>
          <a:p>
            <a:pPr eaLnBrk="1" hangingPunct="1">
              <a:defRPr/>
            </a:pPr>
            <a:r>
              <a:rPr lang="en-US" dirty="0">
                <a:solidFill>
                  <a:schemeClr val="bg1"/>
                </a:solidFill>
                <a:effectLst>
                  <a:outerShdw blurRad="38100" dist="38100" dir="2700000" algn="tl">
                    <a:srgbClr val="000000"/>
                  </a:outerShdw>
                </a:effectLst>
                <a:latin typeface="Yahoo" pitchFamily="2" charset="0"/>
                <a:ea typeface="Arabic Transparent" pitchFamily="2" charset="0"/>
                <a:cs typeface="Arabic Transparent" pitchFamily="2" charset="0"/>
              </a:rPr>
              <a:t>Belief in John 2:23-25</a:t>
            </a:r>
          </a:p>
        </p:txBody>
      </p:sp>
      <p:sp>
        <p:nvSpPr>
          <p:cNvPr id="101379" name="Rectangle 3">
            <a:extLst>
              <a:ext uri="{FF2B5EF4-FFF2-40B4-BE49-F238E27FC236}">
                <a16:creationId xmlns:a16="http://schemas.microsoft.com/office/drawing/2014/main" id="{78291B5A-7741-884C-89AB-D33F8EB2DAE9}"/>
              </a:ext>
            </a:extLst>
          </p:cNvPr>
          <p:cNvSpPr>
            <a:spLocks noGrp="1" noChangeArrowheads="1"/>
          </p:cNvSpPr>
          <p:nvPr>
            <p:ph type="body" idx="1"/>
          </p:nvPr>
        </p:nvSpPr>
        <p:spPr>
          <a:xfrm rot="21400540">
            <a:off x="1974475" y="1671017"/>
            <a:ext cx="6976292" cy="4988911"/>
          </a:xfrm>
        </p:spPr>
        <p:txBody>
          <a:bodyPr/>
          <a:lstStyle/>
          <a:p>
            <a:pPr marL="11113" lvl="1" indent="0" eaLnBrk="1" hangingPunct="1">
              <a:lnSpc>
                <a:spcPct val="90000"/>
              </a:lnSpc>
              <a:buFontTx/>
              <a:buNone/>
            </a:pPr>
            <a:r>
              <a:rPr lang="en-US" altLang="en-US" sz="3600" dirty="0">
                <a:solidFill>
                  <a:schemeClr val="bg1"/>
                </a:solidFill>
                <a:effectLst>
                  <a:outerShdw blurRad="38100" dist="38100" dir="2700000" algn="tl">
                    <a:schemeClr val="tx1"/>
                  </a:outerShdw>
                </a:effectLst>
                <a:latin typeface="Apple Butter" pitchFamily="2" charset="0"/>
              </a:rPr>
              <a:t>Most scholars see “believe” here as false. Why is this wrong?</a:t>
            </a:r>
          </a:p>
          <a:p>
            <a:pPr marL="468313" lvl="1" indent="-457200" eaLnBrk="1" hangingPunct="1">
              <a:lnSpc>
                <a:spcPct val="90000"/>
              </a:lnSpc>
              <a:buFont typeface="Wingdings" pitchFamily="2" charset="2"/>
              <a:buChar char="q"/>
            </a:pPr>
            <a:r>
              <a:rPr lang="en-US" altLang="en-US" sz="3600" dirty="0">
                <a:solidFill>
                  <a:schemeClr val="bg1"/>
                </a:solidFill>
                <a:effectLst>
                  <a:outerShdw blurRad="38100" dist="38100" dir="2700000" algn="tl">
                    <a:schemeClr val="tx1"/>
                  </a:outerShdw>
                </a:effectLst>
                <a:latin typeface="Apple Butter" pitchFamily="2" charset="0"/>
                <a:cs typeface="AngsanaUPC" panose="02020603050405020304" pitchFamily="18" charset="-34"/>
              </a:rPr>
              <a:t>This is the normal word for “believe” (cf. 1:12).</a:t>
            </a:r>
          </a:p>
          <a:p>
            <a:pPr marL="468313" lvl="1" indent="-457200" eaLnBrk="1" hangingPunct="1">
              <a:lnSpc>
                <a:spcPct val="90000"/>
              </a:lnSpc>
              <a:buFont typeface="Wingdings" pitchFamily="2" charset="2"/>
              <a:buChar char="q"/>
            </a:pPr>
            <a:r>
              <a:rPr lang="en-US" altLang="en-US" sz="3600" dirty="0">
                <a:solidFill>
                  <a:schemeClr val="bg1"/>
                </a:solidFill>
                <a:effectLst>
                  <a:outerShdw blurRad="38100" dist="38100" dir="2700000" algn="tl">
                    <a:schemeClr val="tx1"/>
                  </a:outerShdw>
                </a:effectLst>
                <a:latin typeface="Apple Butter" pitchFamily="2" charset="0"/>
                <a:cs typeface="AngsanaUPC" panose="02020603050405020304" pitchFamily="18" charset="-34"/>
              </a:rPr>
              <a:t>Nowhere does the NT say that Jesus “commits himself” to all believers.</a:t>
            </a:r>
          </a:p>
          <a:p>
            <a:pPr marL="468313" lvl="1" indent="-457200" eaLnBrk="1" hangingPunct="1">
              <a:lnSpc>
                <a:spcPct val="90000"/>
              </a:lnSpc>
              <a:buFont typeface="Wingdings" pitchFamily="2" charset="2"/>
              <a:buChar char="q"/>
            </a:pPr>
            <a:r>
              <a:rPr lang="en-US" altLang="en-US" sz="3600" dirty="0">
                <a:solidFill>
                  <a:schemeClr val="bg1"/>
                </a:solidFill>
                <a:effectLst>
                  <a:outerShdw blurRad="38100" dist="38100" dir="2700000" algn="tl">
                    <a:schemeClr val="tx1"/>
                  </a:outerShdw>
                </a:effectLst>
                <a:latin typeface="Apple Butter" pitchFamily="2" charset="0"/>
                <a:cs typeface="AngsanaUPC" panose="02020603050405020304" pitchFamily="18" charset="-34"/>
              </a:rPr>
              <a:t>This </a:t>
            </a:r>
            <a:r>
              <a:rPr lang="en-US" altLang="en-US" sz="3600">
                <a:solidFill>
                  <a:schemeClr val="bg1"/>
                </a:solidFill>
                <a:effectLst>
                  <a:outerShdw blurRad="38100" dist="38100" dir="2700000" algn="tl">
                    <a:schemeClr val="tx1"/>
                  </a:outerShdw>
                </a:effectLst>
                <a:latin typeface="Apple Butter" pitchFamily="2" charset="0"/>
                <a:cs typeface="AngsanaUPC" panose="02020603050405020304" pitchFamily="18" charset="-34"/>
              </a:rPr>
              <a:t>text actually tells </a:t>
            </a:r>
            <a:r>
              <a:rPr lang="en-US" altLang="en-US" sz="3600" dirty="0">
                <a:solidFill>
                  <a:schemeClr val="bg1"/>
                </a:solidFill>
                <a:effectLst>
                  <a:outerShdw blurRad="38100" dist="38100" dir="2700000" algn="tl">
                    <a:schemeClr val="tx1"/>
                  </a:outerShdw>
                </a:effectLst>
                <a:latin typeface="Apple Butter" pitchFamily="2" charset="0"/>
                <a:cs typeface="AngsanaUPC" panose="02020603050405020304" pitchFamily="18" charset="-34"/>
              </a:rPr>
              <a:t>us not to be a secret saint.</a:t>
            </a:r>
            <a:endParaRPr lang="en-US" altLang="en-US" sz="3200" dirty="0">
              <a:solidFill>
                <a:schemeClr val="bg1"/>
              </a:solidFill>
              <a:effectLst>
                <a:outerShdw blurRad="38100" dist="38100" dir="2700000" algn="tl">
                  <a:schemeClr val="tx1"/>
                </a:outerShdw>
              </a:effectLst>
              <a:latin typeface="Apple Butter" pitchFamily="2" charset="0"/>
              <a:cs typeface="AngsanaUPC" panose="02020603050405020304" pitchFamily="18" charset="-34"/>
            </a:endParaRPr>
          </a:p>
        </p:txBody>
      </p:sp>
      <p:sp>
        <p:nvSpPr>
          <p:cNvPr id="6" name="Text Box 3">
            <a:extLst>
              <a:ext uri="{FF2B5EF4-FFF2-40B4-BE49-F238E27FC236}">
                <a16:creationId xmlns:a16="http://schemas.microsoft.com/office/drawing/2014/main" id="{ECCDC753-0DAD-2D4E-A770-E63E03ECFF9F}"/>
              </a:ext>
            </a:extLst>
          </p:cNvPr>
          <p:cNvSpPr txBox="1">
            <a:spLocks noChangeArrowheads="1"/>
          </p:cNvSpPr>
          <p:nvPr/>
        </p:nvSpPr>
        <p:spPr bwMode="auto">
          <a:xfrm>
            <a:off x="8200062" y="26"/>
            <a:ext cx="852857"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dirty="0">
                <a:solidFill>
                  <a:schemeClr val="bg1"/>
                </a:solidFill>
                <a:latin typeface="Arial" charset="0"/>
                <a:cs typeface="Arial" charset="0"/>
              </a:rPr>
              <a:t>119a</a:t>
            </a:r>
          </a:p>
        </p:txBody>
      </p:sp>
    </p:spTree>
    <p:extLst>
      <p:ext uri="{BB962C8B-B14F-4D97-AF65-F5344CB8AC3E}">
        <p14:creationId xmlns:p14="http://schemas.microsoft.com/office/powerpoint/2010/main" val="29463589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01379">
                                            <p:txEl>
                                              <p:pRg st="0" end="0"/>
                                            </p:txEl>
                                          </p:spTgt>
                                        </p:tgtEl>
                                        <p:attrNameLst>
                                          <p:attrName>style.visibility</p:attrName>
                                        </p:attrNameLst>
                                      </p:cBhvr>
                                      <p:to>
                                        <p:strVal val="visible"/>
                                      </p:to>
                                    </p:set>
                                    <p:anim calcmode="lin" valueType="num">
                                      <p:cBhvr additive="base">
                                        <p:cTn id="7" dur="500" fill="hold"/>
                                        <p:tgtEl>
                                          <p:spTgt spid="101379">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0137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01379">
                                            <p:txEl>
                                              <p:pRg st="1" end="1"/>
                                            </p:txEl>
                                          </p:spTgt>
                                        </p:tgtEl>
                                        <p:attrNameLst>
                                          <p:attrName>style.visibility</p:attrName>
                                        </p:attrNameLst>
                                      </p:cBhvr>
                                      <p:to>
                                        <p:strVal val="visible"/>
                                      </p:to>
                                    </p:set>
                                    <p:anim calcmode="lin" valueType="num">
                                      <p:cBhvr additive="base">
                                        <p:cTn id="13" dur="500" fill="hold"/>
                                        <p:tgtEl>
                                          <p:spTgt spid="101379">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0137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01379">
                                            <p:txEl>
                                              <p:pRg st="2" end="2"/>
                                            </p:txEl>
                                          </p:spTgt>
                                        </p:tgtEl>
                                        <p:attrNameLst>
                                          <p:attrName>style.visibility</p:attrName>
                                        </p:attrNameLst>
                                      </p:cBhvr>
                                      <p:to>
                                        <p:strVal val="visible"/>
                                      </p:to>
                                    </p:set>
                                    <p:anim calcmode="lin" valueType="num">
                                      <p:cBhvr additive="base">
                                        <p:cTn id="19" dur="500" fill="hold"/>
                                        <p:tgtEl>
                                          <p:spTgt spid="101379">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10137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01379">
                                            <p:txEl>
                                              <p:pRg st="3" end="3"/>
                                            </p:txEl>
                                          </p:spTgt>
                                        </p:tgtEl>
                                        <p:attrNameLst>
                                          <p:attrName>style.visibility</p:attrName>
                                        </p:attrNameLst>
                                      </p:cBhvr>
                                      <p:to>
                                        <p:strVal val="visible"/>
                                      </p:to>
                                    </p:set>
                                    <p:anim calcmode="lin" valueType="num">
                                      <p:cBhvr additive="base">
                                        <p:cTn id="25" dur="500" fill="hold"/>
                                        <p:tgtEl>
                                          <p:spTgt spid="101379">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101379">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79" grpId="0" build="p" bldLvl="2"/>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3</a:t>
            </a:r>
          </a:p>
        </p:txBody>
      </p:sp>
    </p:spTree>
    <p:extLst>
      <p:ext uri="{BB962C8B-B14F-4D97-AF65-F5344CB8AC3E}">
        <p14:creationId xmlns:p14="http://schemas.microsoft.com/office/powerpoint/2010/main" val="232667243"/>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Content Placeholder 3" descr="Baptism Background Imag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pic>
      <p:sp>
        <p:nvSpPr>
          <p:cNvPr id="260100" name="Text Box 3"/>
          <p:cNvSpPr txBox="1">
            <a:spLocks noChangeArrowheads="1"/>
          </p:cNvSpPr>
          <p:nvPr/>
        </p:nvSpPr>
        <p:spPr bwMode="auto">
          <a:xfrm>
            <a:off x="8192178" y="16"/>
            <a:ext cx="868617" cy="461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152" tIns="45578" rIns="91152" bIns="4557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EEECE1"/>
                </a:solidFill>
                <a:latin typeface="Arial" charset="0"/>
                <a:cs typeface="Arial" charset="0"/>
              </a:rPr>
              <a:t>119d</a:t>
            </a:r>
          </a:p>
        </p:txBody>
      </p:sp>
      <p:sp>
        <p:nvSpPr>
          <p:cNvPr id="6" name="TextBox 5"/>
          <p:cNvSpPr txBox="1"/>
          <p:nvPr/>
        </p:nvSpPr>
        <p:spPr>
          <a:xfrm>
            <a:off x="381000" y="762027"/>
            <a:ext cx="8458200" cy="4154983"/>
          </a:xfrm>
          <a:prstGeom prst="rect">
            <a:avLst/>
          </a:prstGeom>
          <a:noFill/>
        </p:spPr>
        <p:txBody>
          <a:bodyPr lIns="91152" tIns="45578" rIns="91152" bIns="4557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altLang="zh-CN" sz="4400" b="1" dirty="0">
                <a:solidFill>
                  <a:prstClr val="white"/>
                </a:solidFill>
                <a:effectLst>
                  <a:glow rad="203200">
                    <a:prstClr val="black">
                      <a:alpha val="99000"/>
                    </a:prstClr>
                  </a:glow>
                  <a:outerShdw blurRad="38100" dist="38100" dir="2700000" algn="tl">
                    <a:srgbClr val="000000"/>
                  </a:outerShdw>
                </a:effectLst>
                <a:latin typeface="Arial"/>
                <a:ea typeface="SimHei" charset="0"/>
                <a:cs typeface="Arial"/>
              </a:rPr>
              <a:t>"Jesus replied, 'I assure you, no one can enter the Kingdom of God without being born of water and the Spirit.'"</a:t>
            </a:r>
          </a:p>
          <a:p>
            <a:pPr eaLnBrk="1" hangingPunct="1">
              <a:defRPr/>
            </a:pPr>
            <a:endParaRPr lang="en-US" altLang="zh-CN" sz="4400" b="1" dirty="0">
              <a:solidFill>
                <a:prstClr val="white"/>
              </a:solidFill>
              <a:effectLst>
                <a:glow rad="203200">
                  <a:prstClr val="black">
                    <a:alpha val="99000"/>
                  </a:prstClr>
                </a:glow>
                <a:outerShdw blurRad="38100" dist="38100" dir="2700000" algn="tl">
                  <a:srgbClr val="000000"/>
                </a:outerShdw>
              </a:effectLst>
              <a:latin typeface="Arial"/>
              <a:ea typeface="SimHei" charset="0"/>
              <a:cs typeface="Arial"/>
            </a:endParaRPr>
          </a:p>
          <a:p>
            <a:pPr eaLnBrk="1" hangingPunct="1">
              <a:defRPr/>
            </a:pPr>
            <a:r>
              <a:rPr lang="en-US" altLang="zh-CN" sz="4400" b="1" dirty="0">
                <a:solidFill>
                  <a:prstClr val="white"/>
                </a:solidFill>
                <a:effectLst>
                  <a:glow rad="203200">
                    <a:prstClr val="black">
                      <a:alpha val="99000"/>
                    </a:prstClr>
                  </a:glow>
                  <a:outerShdw blurRad="38100" dist="38100" dir="2700000" algn="tl">
                    <a:srgbClr val="000000"/>
                  </a:outerShdw>
                </a:effectLst>
                <a:latin typeface="Arial"/>
                <a:ea typeface="SimHei" charset="0"/>
                <a:cs typeface="Arial"/>
              </a:rPr>
              <a:t>John 3:5</a:t>
            </a:r>
            <a:endParaRPr lang="en-US" sz="4400" b="1" dirty="0">
              <a:solidFill>
                <a:prstClr val="white"/>
              </a:solidFill>
              <a:effectLst>
                <a:glow rad="203200">
                  <a:prstClr val="black">
                    <a:alpha val="99000"/>
                  </a:prstClr>
                </a:glow>
                <a:outerShdw blurRad="38100" dist="38100" dir="2700000" algn="tl">
                  <a:srgbClr val="000000"/>
                </a:outerShdw>
              </a:effectLst>
              <a:latin typeface="Arial"/>
              <a:ea typeface="SimHei" charset="0"/>
              <a:cs typeface="Arial"/>
            </a:endParaRPr>
          </a:p>
        </p:txBody>
      </p:sp>
    </p:spTree>
    <p:extLst>
      <p:ext uri="{BB962C8B-B14F-4D97-AF65-F5344CB8AC3E}">
        <p14:creationId xmlns:p14="http://schemas.microsoft.com/office/powerpoint/2010/main" val="2748669730"/>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5857" name="Content Placeholder 3" descr="Baptism Background Image.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0" y="0"/>
            <a:ext cx="9144000" cy="6858000"/>
          </a:xfrm>
        </p:spPr>
      </p:pic>
      <p:sp>
        <p:nvSpPr>
          <p:cNvPr id="505858" name="Title 1"/>
          <p:cNvSpPr>
            <a:spLocks noGrp="1"/>
          </p:cNvSpPr>
          <p:nvPr>
            <p:ph type="title"/>
          </p:nvPr>
        </p:nvSpPr>
        <p:spPr>
          <a:xfrm>
            <a:off x="457200" y="152400"/>
            <a:ext cx="7315200" cy="609600"/>
          </a:xfrm>
          <a:solidFill>
            <a:schemeClr val="tx1"/>
          </a:solidFill>
        </p:spPr>
        <p:txBody>
          <a:bodyPr/>
          <a:lstStyle/>
          <a:p>
            <a:pPr eaLnBrk="1" hangingPunct="1"/>
            <a:r>
              <a:rPr lang="en-US" sz="3600">
                <a:solidFill>
                  <a:schemeClr val="bg1"/>
                </a:solidFill>
                <a:latin typeface="Calibri" charset="0"/>
                <a:ea typeface="ＭＳ Ｐゴシック" charset="0"/>
                <a:cs typeface="ＭＳ Ｐゴシック" charset="0"/>
              </a:rPr>
              <a:t>John 3:5 Interpretations</a:t>
            </a:r>
          </a:p>
        </p:txBody>
      </p:sp>
      <p:sp>
        <p:nvSpPr>
          <p:cNvPr id="505859" name="Text Box 3"/>
          <p:cNvSpPr txBox="1">
            <a:spLocks noChangeArrowheads="1"/>
          </p:cNvSpPr>
          <p:nvPr/>
        </p:nvSpPr>
        <p:spPr bwMode="auto">
          <a:xfrm>
            <a:off x="8192343" y="26"/>
            <a:ext cx="868296"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dirty="0">
                <a:latin typeface="Arial" charset="0"/>
                <a:cs typeface="Arial" charset="0"/>
              </a:rPr>
              <a:t>119d</a:t>
            </a:r>
          </a:p>
        </p:txBody>
      </p:sp>
      <p:sp>
        <p:nvSpPr>
          <p:cNvPr id="11" name="Text Box 4"/>
          <p:cNvSpPr txBox="1">
            <a:spLocks noChangeArrowheads="1"/>
          </p:cNvSpPr>
          <p:nvPr/>
        </p:nvSpPr>
        <p:spPr bwMode="auto">
          <a:xfrm>
            <a:off x="473136" y="1143061"/>
            <a:ext cx="4295775" cy="523875"/>
          </a:xfrm>
          <a:prstGeom prst="rect">
            <a:avLst/>
          </a:prstGeom>
          <a:solidFill>
            <a:srgbClr val="CCFF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solidFill>
                  <a:srgbClr val="000000"/>
                </a:solidFill>
                <a:latin typeface="Arial" charset="0"/>
                <a:cs typeface="Arial" charset="0"/>
              </a:rPr>
              <a:t>Baptismal Regeneration </a:t>
            </a:r>
            <a:endParaRPr lang="en-US" sz="2800" b="1">
              <a:solidFill>
                <a:srgbClr val="000000"/>
              </a:solidFill>
              <a:latin typeface="Arial" charset="0"/>
              <a:cs typeface="Arial" charset="0"/>
            </a:endParaRPr>
          </a:p>
        </p:txBody>
      </p:sp>
      <p:sp>
        <p:nvSpPr>
          <p:cNvPr id="12" name="Text Box 5"/>
          <p:cNvSpPr txBox="1">
            <a:spLocks noChangeArrowheads="1"/>
          </p:cNvSpPr>
          <p:nvPr/>
        </p:nvSpPr>
        <p:spPr bwMode="auto">
          <a:xfrm>
            <a:off x="1452563" y="2305111"/>
            <a:ext cx="5084762" cy="523875"/>
          </a:xfrm>
          <a:prstGeom prst="rect">
            <a:avLst/>
          </a:prstGeom>
          <a:solidFill>
            <a:srgbClr val="CCFFCC"/>
          </a:solidFill>
          <a:ln w="12700" cap="sq">
            <a:noFill/>
            <a:miter lim="800000"/>
            <a:headEnd type="none" w="sm" len="sm"/>
            <a:tailEnd type="none" w="sm" len="sm"/>
          </a:ln>
        </p:spPr>
        <p:txBody>
          <a:bodyPr wrap="none" lIns="90993" tIns="45499" rIns="90993" bIns="45499">
            <a:spAutoFit/>
          </a:bodyPr>
          <a:lstStyle/>
          <a:p>
            <a:pPr algn="ctr" fontAlgn="auto">
              <a:spcBef>
                <a:spcPts val="0"/>
              </a:spcBef>
              <a:spcAft>
                <a:spcPts val="0"/>
              </a:spcAft>
              <a:defRPr/>
            </a:pPr>
            <a:r>
              <a:rPr lang="en-US" altLang="zh-CN" sz="2800" b="1" kern="0">
                <a:solidFill>
                  <a:srgbClr val="000000"/>
                </a:solidFill>
                <a:latin typeface="Arial"/>
                <a:ea typeface="SimSun" pitchFamily="2" charset="-122"/>
                <a:cs typeface="Arial"/>
              </a:rPr>
              <a:t>Cleansing Effect of the Word </a:t>
            </a:r>
          </a:p>
        </p:txBody>
      </p:sp>
      <p:sp>
        <p:nvSpPr>
          <p:cNvPr id="13" name="Text Box 6"/>
          <p:cNvSpPr txBox="1">
            <a:spLocks noChangeArrowheads="1"/>
          </p:cNvSpPr>
          <p:nvPr/>
        </p:nvSpPr>
        <p:spPr bwMode="auto">
          <a:xfrm>
            <a:off x="1970088" y="3505261"/>
            <a:ext cx="6337300" cy="523875"/>
          </a:xfrm>
          <a:prstGeom prst="rect">
            <a:avLst/>
          </a:prstGeom>
          <a:solidFill>
            <a:srgbClr val="CCFF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solidFill>
                  <a:srgbClr val="000000"/>
                </a:solidFill>
                <a:latin typeface="Arial" charset="0"/>
                <a:cs typeface="Arial" charset="0"/>
              </a:rPr>
              <a:t>Water as a Symbol of the Holy Spirit </a:t>
            </a:r>
            <a:endParaRPr lang="en-US" sz="2800" b="1">
              <a:solidFill>
                <a:srgbClr val="000000"/>
              </a:solidFill>
              <a:latin typeface="Arial" charset="0"/>
              <a:cs typeface="Arial" charset="0"/>
            </a:endParaRPr>
          </a:p>
        </p:txBody>
      </p:sp>
      <p:sp>
        <p:nvSpPr>
          <p:cNvPr id="14" name="Text Box 7"/>
          <p:cNvSpPr txBox="1">
            <a:spLocks noChangeArrowheads="1"/>
          </p:cNvSpPr>
          <p:nvPr/>
        </p:nvSpPr>
        <p:spPr bwMode="auto">
          <a:xfrm>
            <a:off x="2728913" y="4629211"/>
            <a:ext cx="5091112" cy="523875"/>
          </a:xfrm>
          <a:prstGeom prst="rect">
            <a:avLst/>
          </a:prstGeom>
          <a:solidFill>
            <a:srgbClr val="CCFF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solidFill>
                  <a:srgbClr val="000000"/>
                </a:solidFill>
                <a:latin typeface="Arial" charset="0"/>
                <a:cs typeface="Arial" charset="0"/>
              </a:rPr>
              <a:t>Repentance Ministry of John </a:t>
            </a:r>
            <a:endParaRPr lang="en-US" sz="2800" b="1">
              <a:solidFill>
                <a:srgbClr val="000000"/>
              </a:solidFill>
              <a:latin typeface="Arial" charset="0"/>
              <a:cs typeface="Arial" charset="0"/>
            </a:endParaRPr>
          </a:p>
        </p:txBody>
      </p:sp>
      <p:sp>
        <p:nvSpPr>
          <p:cNvPr id="15" name="Text Box 8"/>
          <p:cNvSpPr txBox="1">
            <a:spLocks noChangeArrowheads="1"/>
          </p:cNvSpPr>
          <p:nvPr/>
        </p:nvSpPr>
        <p:spPr bwMode="auto">
          <a:xfrm>
            <a:off x="3756025" y="5791261"/>
            <a:ext cx="2579688" cy="523875"/>
          </a:xfrm>
          <a:prstGeom prst="rect">
            <a:avLst/>
          </a:prstGeom>
          <a:solidFill>
            <a:srgbClr val="CCFF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solidFill>
                  <a:srgbClr val="000000"/>
                </a:solidFill>
                <a:latin typeface="Arial" charset="0"/>
                <a:cs typeface="Arial" charset="0"/>
              </a:rPr>
              <a:t>Physical Birth </a:t>
            </a:r>
            <a:endParaRPr lang="en-US" sz="2800" b="1">
              <a:solidFill>
                <a:srgbClr val="000000"/>
              </a:solidFill>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0-#ppt_w/2"/>
                                          </p:val>
                                        </p:tav>
                                        <p:tav tm="100000">
                                          <p:val>
                                            <p:strVal val="#ppt_x"/>
                                          </p:val>
                                        </p:tav>
                                      </p:tavLst>
                                    </p:anim>
                                    <p:anim calcmode="lin" valueType="num">
                                      <p:cBhvr additive="base">
                                        <p:cTn id="14"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0-#ppt_w/2"/>
                                          </p:val>
                                        </p:tav>
                                        <p:tav tm="100000">
                                          <p:val>
                                            <p:strVal val="#ppt_x"/>
                                          </p:val>
                                        </p:tav>
                                      </p:tavLst>
                                    </p:anim>
                                    <p:anim calcmode="lin" valueType="num">
                                      <p:cBhvr additive="base">
                                        <p:cTn id="26"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500" fill="hold"/>
                                        <p:tgtEl>
                                          <p:spTgt spid="15"/>
                                        </p:tgtEl>
                                        <p:attrNameLst>
                                          <p:attrName>ppt_x</p:attrName>
                                        </p:attrNameLst>
                                      </p:cBhvr>
                                      <p:tavLst>
                                        <p:tav tm="0">
                                          <p:val>
                                            <p:strVal val="0-#ppt_w/2"/>
                                          </p:val>
                                        </p:tav>
                                        <p:tav tm="100000">
                                          <p:val>
                                            <p:strVal val="#ppt_x"/>
                                          </p:val>
                                        </p:tav>
                                      </p:tavLst>
                                    </p:anim>
                                    <p:anim calcmode="lin" valueType="num">
                                      <p:cBhvr additive="base">
                                        <p:cTn id="32"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autoUpdateAnimBg="0"/>
      <p:bldP spid="12" grpId="0" animBg="1" autoUpdateAnimBg="0"/>
      <p:bldP spid="13" grpId="0" animBg="1" autoUpdateAnimBg="0"/>
      <p:bldP spid="14" grpId="0" animBg="1" autoUpdateAnimBg="0"/>
      <p:bldP spid="15" grpId="0" animBg="1"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5/6</a:t>
            </a:r>
          </a:p>
        </p:txBody>
      </p:sp>
      <p:pic>
        <p:nvPicPr>
          <p:cNvPr id="293890"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12" name="Rectangle 4"/>
          <p:cNvSpPr>
            <a:spLocks noChangeArrowheads="1"/>
          </p:cNvSpPr>
          <p:nvPr/>
        </p:nvSpPr>
        <p:spPr bwMode="auto">
          <a:xfrm>
            <a:off x="696941" y="911225"/>
            <a:ext cx="7780337" cy="2289175"/>
          </a:xfrm>
          <a:prstGeom prst="rect">
            <a:avLst/>
          </a:prstGeom>
          <a:noFill/>
          <a:ln w="9525">
            <a:noFill/>
            <a:miter lim="800000"/>
            <a:headEnd/>
            <a:tailEnd/>
          </a:ln>
          <a:effectLst>
            <a:outerShdw blurRad="63500" dist="46662" dir="3284183" algn="ctr" rotWithShape="0">
              <a:schemeClr val="tx1">
                <a:alpha val="74997"/>
              </a:schemeClr>
            </a:outerShdw>
          </a:effectLst>
        </p:spPr>
        <p:txBody>
          <a:bodyPr wrap="none" lIns="90993" tIns="45499" rIns="90993" bIns="45499">
            <a:spAutoFit/>
          </a:bodyPr>
          <a:lstStyle/>
          <a:p>
            <a:pPr algn="ctr" eaLnBrk="0" hangingPunct="0">
              <a:defRPr/>
            </a:pPr>
            <a:r>
              <a:rPr lang="en-US" sz="3600" b="1" dirty="0">
                <a:solidFill>
                  <a:srgbClr val="FFFFFF"/>
                </a:solidFill>
                <a:latin typeface="Arial" charset="0"/>
                <a:ea typeface="ＭＳ Ｐゴシック" charset="-128"/>
                <a:cs typeface="ＭＳ Ｐゴシック" charset="-128"/>
              </a:rPr>
              <a:t>And I believe that You</a:t>
            </a:r>
            <a:r>
              <a:rPr lang="fr-FR" sz="3600" b="1" dirty="0">
                <a:solidFill>
                  <a:srgbClr val="FFFFFF"/>
                </a:solidFill>
                <a:latin typeface="Arial" charset="0"/>
                <a:ea typeface="ＭＳ Ｐゴシック" charset="-128"/>
                <a:cs typeface="ＭＳ Ｐゴシック" charset="-128"/>
              </a:rPr>
              <a:t>'</a:t>
            </a:r>
            <a:r>
              <a:rPr lang="en-US" sz="3600" b="1" dirty="0">
                <a:solidFill>
                  <a:srgbClr val="FFFFFF"/>
                </a:solidFill>
                <a:latin typeface="Arial" charset="0"/>
                <a:ea typeface="ＭＳ Ｐゴシック" charset="-128"/>
                <a:cs typeface="ＭＳ Ｐゴシック" charset="-128"/>
              </a:rPr>
              <a:t>re here now,</a:t>
            </a:r>
          </a:p>
          <a:p>
            <a:pPr algn="ctr" eaLnBrk="0" hangingPunct="0">
              <a:defRPr/>
            </a:pPr>
            <a:r>
              <a:rPr lang="en-US" sz="3600" b="1" dirty="0">
                <a:solidFill>
                  <a:srgbClr val="FFFFFF"/>
                </a:solidFill>
                <a:latin typeface="Arial" charset="0"/>
                <a:ea typeface="ＭＳ Ｐゴシック" charset="-128"/>
                <a:cs typeface="ＭＳ Ｐゴシック" charset="-128"/>
              </a:rPr>
              <a:t>standing in our midst;</a:t>
            </a:r>
          </a:p>
          <a:p>
            <a:pPr algn="ctr" eaLnBrk="0" hangingPunct="0">
              <a:defRPr/>
            </a:pPr>
            <a:r>
              <a:rPr lang="en-US" sz="3600" b="1" dirty="0">
                <a:solidFill>
                  <a:srgbClr val="FFFFFF"/>
                </a:solidFill>
                <a:latin typeface="Arial" charset="0"/>
                <a:ea typeface="ＭＳ Ｐゴシック" charset="-128"/>
                <a:cs typeface="ＭＳ Ｐゴシック" charset="-128"/>
              </a:rPr>
              <a:t>Here with the power to heal now, </a:t>
            </a:r>
          </a:p>
          <a:p>
            <a:pPr algn="ctr" eaLnBrk="0" hangingPunct="0">
              <a:defRPr/>
            </a:pPr>
            <a:r>
              <a:rPr lang="en-US" sz="3600" b="1" dirty="0">
                <a:solidFill>
                  <a:srgbClr val="FFFFFF"/>
                </a:solidFill>
                <a:latin typeface="Arial" charset="0"/>
                <a:ea typeface="ＭＳ Ｐゴシック" charset="-128"/>
                <a:cs typeface="ＭＳ Ｐゴシック" charset="-128"/>
              </a:rPr>
              <a:t>and the grace to forgive.</a:t>
            </a:r>
          </a:p>
        </p:txBody>
      </p:sp>
    </p:spTree>
  </p:cSld>
  <p:clrMapOvr>
    <a:masterClrMapping/>
  </p:clrMapOvr>
  <p:transition spd="slow">
    <p:strips dir="l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7412"/>
                                        </p:tgtEl>
                                        <p:attrNameLst>
                                          <p:attrName>style.visibility</p:attrName>
                                        </p:attrNameLst>
                                      </p:cBhvr>
                                      <p:to>
                                        <p:strVal val="visible"/>
                                      </p:to>
                                    </p:set>
                                    <p:animEffect transition="in" filter="dissolve">
                                      <p:cBhvr>
                                        <p:cTn id="7" dur="500"/>
                                        <p:tgtEl>
                                          <p:spTgt spid="174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2" grpId="0"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9400"/>
            <a:ext cx="4262380" cy="6286500"/>
          </a:xfrm>
          <a:prstGeom prst="rect">
            <a:avLst/>
          </a:prstGeom>
        </p:spPr>
      </p:pic>
      <p:sp>
        <p:nvSpPr>
          <p:cNvPr id="121859"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Numbers 21:8-9</a:t>
            </a: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spTree>
    <p:extLst>
      <p:ext uri="{BB962C8B-B14F-4D97-AF65-F5344CB8AC3E}">
        <p14:creationId xmlns:p14="http://schemas.microsoft.com/office/powerpoint/2010/main" val="3055139624"/>
      </p:ext>
    </p:extLst>
  </p:cSld>
  <p:clrMapOvr>
    <a:masterClrMapping/>
  </p:clrMapOvr>
  <p:transition spd="med">
    <p:randomBar dir="vert"/>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pic>
        <p:nvPicPr>
          <p:cNvPr id="5" name="Picture 4"/>
          <p:cNvPicPr>
            <a:picLocks noChangeAspect="1"/>
          </p:cNvPicPr>
          <p:nvPr/>
        </p:nvPicPr>
        <p:blipFill>
          <a:blip r:embed="rId4"/>
          <a:stretch>
            <a:fillRect/>
          </a:stretch>
        </p:blipFill>
        <p:spPr>
          <a:xfrm>
            <a:off x="103605" y="2550027"/>
            <a:ext cx="3937000" cy="4178300"/>
          </a:xfrm>
          <a:prstGeom prst="rect">
            <a:avLst/>
          </a:prstGeom>
          <a:ln w="57150" cmpd="sng">
            <a:solidFill>
              <a:srgbClr val="000000"/>
            </a:solidFill>
          </a:ln>
        </p:spPr>
      </p:pic>
      <p:sp>
        <p:nvSpPr>
          <p:cNvPr id="6"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Numbers 21:8-9</a:t>
            </a:r>
          </a:p>
        </p:txBody>
      </p:sp>
    </p:spTree>
    <p:extLst>
      <p:ext uri="{BB962C8B-B14F-4D97-AF65-F5344CB8AC3E}">
        <p14:creationId xmlns:p14="http://schemas.microsoft.com/office/powerpoint/2010/main" val="135291463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pic>
        <p:nvPicPr>
          <p:cNvPr id="3" name="Picture 2"/>
          <p:cNvPicPr>
            <a:picLocks noChangeAspect="1"/>
          </p:cNvPicPr>
          <p:nvPr/>
        </p:nvPicPr>
        <p:blipFill>
          <a:blip r:embed="rId3"/>
          <a:stretch>
            <a:fillRect/>
          </a:stretch>
        </p:blipFill>
        <p:spPr>
          <a:xfrm>
            <a:off x="0" y="279400"/>
            <a:ext cx="9144000" cy="6286500"/>
          </a:xfrm>
          <a:prstGeom prst="rect">
            <a:avLst/>
          </a:prstGeom>
        </p:spPr>
      </p:pic>
      <p:sp>
        <p:nvSpPr>
          <p:cNvPr id="121859" name="Text Box 3"/>
          <p:cNvSpPr txBox="1">
            <a:spLocks noChangeArrowheads="1"/>
          </p:cNvSpPr>
          <p:nvPr/>
        </p:nvSpPr>
        <p:spPr bwMode="auto">
          <a:xfrm>
            <a:off x="97685" y="4558899"/>
            <a:ext cx="8839200"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"And as Moses lifted up the bronze </a:t>
            </a:r>
            <a:b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snake on a pole in the wilderness, </a:t>
            </a:r>
            <a:b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so the Son of Man must be lifted up."</a:t>
            </a:r>
            <a:br>
              <a:rPr kumimoji="0" lang="en-US"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US"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John 3:14 NLT</a:t>
            </a:r>
          </a:p>
        </p:txBody>
      </p:sp>
    </p:spTree>
    <p:extLst>
      <p:ext uri="{BB962C8B-B14F-4D97-AF65-F5344CB8AC3E}">
        <p14:creationId xmlns:p14="http://schemas.microsoft.com/office/powerpoint/2010/main" val="3463940964"/>
      </p:ext>
    </p:extLst>
  </p:cSld>
  <p:clrMapOvr>
    <a:masterClrMapping/>
  </p:clrMapOvr>
  <p:transition spd="med">
    <p:randomBar dir="vert"/>
  </p:transition>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50" name="Picture 2" descr="John 3:16 NIV | Christian images, Bible pictures, For god so loved the world">
            <a:extLst>
              <a:ext uri="{FF2B5EF4-FFF2-40B4-BE49-F238E27FC236}">
                <a16:creationId xmlns:a16="http://schemas.microsoft.com/office/drawing/2014/main" id="{2D04A029-2B05-D878-C450-E691E83FD8A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b="45800"/>
          <a:stretch/>
        </p:blipFill>
        <p:spPr bwMode="auto">
          <a:xfrm>
            <a:off x="0" y="0"/>
            <a:ext cx="9144000" cy="3717032"/>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p:cNvSpPr txBox="1"/>
          <p:nvPr/>
        </p:nvSpPr>
        <p:spPr>
          <a:xfrm>
            <a:off x="342900" y="3429000"/>
            <a:ext cx="8333556" cy="3416033"/>
          </a:xfrm>
          <a:prstGeom prst="rect">
            <a:avLst/>
          </a:prstGeom>
          <a:noFill/>
        </p:spPr>
        <p:txBody>
          <a:bodyPr wrap="square" lIns="91152" tIns="45578" rIns="91152" bIns="4557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rPr>
              <a:t>"For God loved the world so much that he gave his one and only Son, so that everyone who believes in him will not perish but have eternal life."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36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rPr>
              <a:t>John 3:16 </a:t>
            </a:r>
            <a:r>
              <a:rPr kumimoji="0" lang="en-US" altLang="zh-CN" sz="32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rPr>
              <a:t>NLT</a:t>
            </a:r>
            <a:endParaRPr kumimoji="0" lang="en-US" sz="36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endParaRPr>
          </a:p>
        </p:txBody>
      </p:sp>
    </p:spTree>
    <p:extLst>
      <p:ext uri="{BB962C8B-B14F-4D97-AF65-F5344CB8AC3E}">
        <p14:creationId xmlns:p14="http://schemas.microsoft.com/office/powerpoint/2010/main" val="4141167798"/>
      </p:ext>
    </p:extLst>
  </p:cSld>
  <p:clrMapOvr>
    <a:overrideClrMapping bg1="lt1" tx1="dk1" bg2="lt2" tx2="dk2" accent1="accent1" accent2="accent2" accent3="accent3" accent4="accent4" accent5="accent5" accent6="accent6" hlink="hlink" folHlink="folHlink"/>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4</a:t>
            </a:r>
          </a:p>
        </p:txBody>
      </p:sp>
    </p:spTree>
    <p:extLst>
      <p:ext uri="{BB962C8B-B14F-4D97-AF65-F5344CB8AC3E}">
        <p14:creationId xmlns:p14="http://schemas.microsoft.com/office/powerpoint/2010/main" val="2219974947"/>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5" name="Rectangle 7"/>
          <p:cNvSpPr>
            <a:spLocks noChangeArrowheads="1"/>
          </p:cNvSpPr>
          <p:nvPr/>
        </p:nvSpPr>
        <p:spPr bwMode="auto">
          <a:xfrm>
            <a:off x="0" y="-76200"/>
            <a:ext cx="9296400" cy="70104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endParaRPr lang="en-US">
              <a:latin typeface="Arial" charset="0"/>
              <a:cs typeface="Arial" charset="0"/>
            </a:endParaRPr>
          </a:p>
        </p:txBody>
      </p:sp>
      <p:pic>
        <p:nvPicPr>
          <p:cNvPr id="507906" name="Picture 3"/>
          <p:cNvPicPr>
            <a:picLocks noChangeAspect="1" noChangeArrowheads="1"/>
          </p:cNvPicPr>
          <p:nvPr/>
        </p:nvPicPr>
        <p:blipFill>
          <a:blip r:embed="rId3" cstate="screen">
            <a:clrChange>
              <a:clrFrom>
                <a:srgbClr val="FFFFFF"/>
              </a:clrFrom>
              <a:clrTo>
                <a:srgbClr val="FFFFFF">
                  <a:alpha val="0"/>
                </a:srgbClr>
              </a:clrTo>
            </a:clrChange>
            <a:lum bright="2000" contrast="100000"/>
            <a:extLst>
              <a:ext uri="{28A0092B-C50C-407E-A947-70E740481C1C}">
                <a14:useLocalDpi xmlns:a14="http://schemas.microsoft.com/office/drawing/2010/main"/>
              </a:ext>
            </a:extLst>
          </a:blip>
          <a:srcRect/>
          <a:stretch>
            <a:fillRect/>
          </a:stretch>
        </p:blipFill>
        <p:spPr bwMode="auto">
          <a:xfrm>
            <a:off x="0" y="0"/>
            <a:ext cx="6477000" cy="8991600"/>
          </a:xfrm>
          <a:prstGeom prst="rect">
            <a:avLst/>
          </a:prstGeom>
          <a:solidFill>
            <a:srgbClr val="FFFF99"/>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507907" name="Text Box 5"/>
          <p:cNvSpPr txBox="1">
            <a:spLocks noChangeArrowheads="1"/>
          </p:cNvSpPr>
          <p:nvPr/>
        </p:nvSpPr>
        <p:spPr bwMode="auto">
          <a:xfrm>
            <a:off x="8382033" y="26"/>
            <a:ext cx="697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107</a:t>
            </a:r>
          </a:p>
        </p:txBody>
      </p:sp>
      <p:sp>
        <p:nvSpPr>
          <p:cNvPr id="15367" name="Oval 7"/>
          <p:cNvSpPr>
            <a:spLocks noChangeArrowheads="1"/>
          </p:cNvSpPr>
          <p:nvPr/>
        </p:nvSpPr>
        <p:spPr bwMode="auto">
          <a:xfrm>
            <a:off x="4114800" y="3048000"/>
            <a:ext cx="762000" cy="304800"/>
          </a:xfrm>
          <a:prstGeom prst="ellipse">
            <a:avLst/>
          </a:prstGeom>
          <a:noFill/>
          <a:ln w="57150" cap="sq">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90993" tIns="45499" rIns="90993" bIns="45499" anchor="ctr"/>
          <a:lstStyle/>
          <a:p>
            <a:endParaRPr lang="en-US">
              <a:latin typeface="Arial" charset="0"/>
              <a:cs typeface="Arial" charset="0"/>
            </a:endParaRPr>
          </a:p>
        </p:txBody>
      </p:sp>
      <p:sp>
        <p:nvSpPr>
          <p:cNvPr id="15372" name="Oval 12"/>
          <p:cNvSpPr>
            <a:spLocks noChangeArrowheads="1"/>
          </p:cNvSpPr>
          <p:nvPr/>
        </p:nvSpPr>
        <p:spPr bwMode="auto">
          <a:xfrm>
            <a:off x="3276601" y="4267200"/>
            <a:ext cx="762000" cy="457200"/>
          </a:xfrm>
          <a:prstGeom prst="ellipse">
            <a:avLst/>
          </a:prstGeom>
          <a:noFill/>
          <a:ln w="57150" cap="sq">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90993" tIns="45499" rIns="90993" bIns="45499" anchor="ctr"/>
          <a:lstStyle/>
          <a:p>
            <a:endParaRPr lang="en-US">
              <a:latin typeface="Arial" charset="0"/>
              <a:cs typeface="Arial" charset="0"/>
            </a:endParaRPr>
          </a:p>
        </p:txBody>
      </p:sp>
      <p:sp>
        <p:nvSpPr>
          <p:cNvPr id="7" name="Title 6"/>
          <p:cNvSpPr>
            <a:spLocks noGrp="1"/>
          </p:cNvSpPr>
          <p:nvPr>
            <p:ph type="title" idx="4294967295"/>
          </p:nvPr>
        </p:nvSpPr>
        <p:spPr>
          <a:xfrm>
            <a:off x="6553200" y="762000"/>
            <a:ext cx="2514600" cy="4343400"/>
          </a:xfrm>
        </p:spPr>
        <p:txBody>
          <a:bodyPr/>
          <a:lstStyle/>
          <a:p>
            <a:pPr>
              <a:defRPr/>
            </a:pPr>
            <a:r>
              <a:rPr lang="en-US">
                <a:latin typeface="Arial" charset="0"/>
                <a:ea typeface="ＭＳ Ｐゴシック" charset="0"/>
                <a:cs typeface="Arial" charset="0"/>
              </a:rPr>
              <a:t>Jesus in Judea and Samaria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5367"/>
                                        </p:tgtEl>
                                        <p:attrNameLst>
                                          <p:attrName>style.visibility</p:attrName>
                                        </p:attrNameLst>
                                      </p:cBhvr>
                                      <p:to>
                                        <p:strVal val="visible"/>
                                      </p:to>
                                    </p:set>
                                    <p:anim calcmode="lin" valueType="num">
                                      <p:cBhvr>
                                        <p:cTn id="7" dur="1000" fill="hold"/>
                                        <p:tgtEl>
                                          <p:spTgt spid="15367"/>
                                        </p:tgtEl>
                                        <p:attrNameLst>
                                          <p:attrName>ppt_w</p:attrName>
                                        </p:attrNameLst>
                                      </p:cBhvr>
                                      <p:tavLst>
                                        <p:tav tm="0">
                                          <p:val>
                                            <p:fltVal val="0"/>
                                          </p:val>
                                        </p:tav>
                                        <p:tav tm="100000">
                                          <p:val>
                                            <p:strVal val="#ppt_w"/>
                                          </p:val>
                                        </p:tav>
                                      </p:tavLst>
                                    </p:anim>
                                    <p:anim calcmode="lin" valueType="num">
                                      <p:cBhvr>
                                        <p:cTn id="8" dur="1000" fill="hold"/>
                                        <p:tgtEl>
                                          <p:spTgt spid="15367"/>
                                        </p:tgtEl>
                                        <p:attrNameLst>
                                          <p:attrName>ppt_h</p:attrName>
                                        </p:attrNameLst>
                                      </p:cBhvr>
                                      <p:tavLst>
                                        <p:tav tm="0">
                                          <p:val>
                                            <p:fltVal val="0"/>
                                          </p:val>
                                        </p:tav>
                                        <p:tav tm="100000">
                                          <p:val>
                                            <p:strVal val="#ppt_h"/>
                                          </p:val>
                                        </p:tav>
                                      </p:tavLst>
                                    </p:anim>
                                    <p:anim calcmode="lin" valueType="num">
                                      <p:cBhvr>
                                        <p:cTn id="9" dur="1000" fill="hold"/>
                                        <p:tgtEl>
                                          <p:spTgt spid="1536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536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5372"/>
                                        </p:tgtEl>
                                        <p:attrNameLst>
                                          <p:attrName>style.visibility</p:attrName>
                                        </p:attrNameLst>
                                      </p:cBhvr>
                                      <p:to>
                                        <p:strVal val="visible"/>
                                      </p:to>
                                    </p:set>
                                    <p:anim calcmode="lin" valueType="num">
                                      <p:cBhvr>
                                        <p:cTn id="15" dur="1000" fill="hold"/>
                                        <p:tgtEl>
                                          <p:spTgt spid="15372"/>
                                        </p:tgtEl>
                                        <p:attrNameLst>
                                          <p:attrName>ppt_w</p:attrName>
                                        </p:attrNameLst>
                                      </p:cBhvr>
                                      <p:tavLst>
                                        <p:tav tm="0">
                                          <p:val>
                                            <p:fltVal val="0"/>
                                          </p:val>
                                        </p:tav>
                                        <p:tav tm="100000">
                                          <p:val>
                                            <p:strVal val="#ppt_w"/>
                                          </p:val>
                                        </p:tav>
                                      </p:tavLst>
                                    </p:anim>
                                    <p:anim calcmode="lin" valueType="num">
                                      <p:cBhvr>
                                        <p:cTn id="16" dur="1000" fill="hold"/>
                                        <p:tgtEl>
                                          <p:spTgt spid="15372"/>
                                        </p:tgtEl>
                                        <p:attrNameLst>
                                          <p:attrName>ppt_h</p:attrName>
                                        </p:attrNameLst>
                                      </p:cBhvr>
                                      <p:tavLst>
                                        <p:tav tm="0">
                                          <p:val>
                                            <p:fltVal val="0"/>
                                          </p:val>
                                        </p:tav>
                                        <p:tav tm="100000">
                                          <p:val>
                                            <p:strVal val="#ppt_h"/>
                                          </p:val>
                                        </p:tav>
                                      </p:tavLst>
                                    </p:anim>
                                    <p:anim calcmode="lin" valueType="num">
                                      <p:cBhvr>
                                        <p:cTn id="17" dur="1000" fill="hold"/>
                                        <p:tgtEl>
                                          <p:spTgt spid="15372"/>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537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7" grpId="0" animBg="1"/>
      <p:bldP spid="15372"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3" descr="romancatacomb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47700" y="-512763"/>
            <a:ext cx="9828213" cy="737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890" name="Rectangle 2"/>
          <p:cNvSpPr>
            <a:spLocks noGrp="1" noChangeArrowheads="1"/>
          </p:cNvSpPr>
          <p:nvPr>
            <p:ph type="title"/>
          </p:nvPr>
        </p:nvSpPr>
        <p:spPr>
          <a:solidFill>
            <a:srgbClr val="000000"/>
          </a:solidFill>
        </p:spPr>
        <p:txBody>
          <a:bodyPr/>
          <a:lstStyle/>
          <a:p>
            <a:pPr eaLnBrk="1" hangingPunct="1">
              <a:defRPr/>
            </a:pPr>
            <a:r>
              <a:rPr lang="en-US" sz="4800" b="1" dirty="0">
                <a:latin typeface="Arial" charset="0"/>
                <a:ea typeface="ＭＳ Ｐゴシック" charset="0"/>
                <a:cs typeface="ＭＳ Ｐゴシック" charset="0"/>
              </a:rPr>
              <a:t>Racial Prejudice</a:t>
            </a:r>
          </a:p>
        </p:txBody>
      </p:sp>
      <p:sp>
        <p:nvSpPr>
          <p:cNvPr id="37893" name="Rectangle 5"/>
          <p:cNvSpPr>
            <a:spLocks noChangeArrowheads="1"/>
          </p:cNvSpPr>
          <p:nvPr/>
        </p:nvSpPr>
        <p:spPr bwMode="auto">
          <a:xfrm>
            <a:off x="457200" y="1600200"/>
            <a:ext cx="8686800" cy="4530725"/>
          </a:xfrm>
          <a:prstGeom prst="rect">
            <a:avLst/>
          </a:prstGeom>
          <a:noFill/>
          <a:ln>
            <a:noFill/>
          </a:ln>
        </p:spPr>
        <p:txBody>
          <a:bodyPr/>
          <a:lstStyle/>
          <a:p>
            <a:pPr marL="609600" marR="0" lvl="0" indent="-609600" algn="l" defTabSz="914400" rtl="0" eaLnBrk="1" fontAlgn="base" latinLnBrk="0" hangingPunct="1">
              <a:lnSpc>
                <a:spcPct val="100000"/>
              </a:lnSpc>
              <a:spcBef>
                <a:spcPct val="0"/>
              </a:spcBef>
              <a:spcAft>
                <a:spcPct val="0"/>
              </a:spcAft>
              <a:buClrTx/>
              <a:buSzTx/>
              <a:buFont typeface="Arial" charset="0"/>
              <a:buAutoNum type="arabicPeriod"/>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Gentiles hated Jews</a:t>
            </a:r>
          </a:p>
          <a:p>
            <a:pPr marL="609600" marR="0" lvl="0" indent="-609600" algn="l" defTabSz="914400" rtl="0" eaLnBrk="1" fontAlgn="base" latinLnBrk="0" hangingPunct="1">
              <a:lnSpc>
                <a:spcPct val="100000"/>
              </a:lnSpc>
              <a:spcBef>
                <a:spcPct val="0"/>
              </a:spcBef>
              <a:spcAft>
                <a:spcPct val="0"/>
              </a:spcAft>
              <a:buClrTx/>
              <a:buSzTx/>
              <a:buFont typeface="Arial" charset="0"/>
              <a:buAutoNum type="arabicPeriod"/>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Jews hated Gentiles</a:t>
            </a:r>
          </a:p>
          <a:p>
            <a:pPr marL="609600" marR="0" lvl="0" indent="-609600" algn="l" defTabSz="914400" rtl="0" eaLnBrk="1" fontAlgn="base" latinLnBrk="0" hangingPunct="1">
              <a:lnSpc>
                <a:spcPct val="100000"/>
              </a:lnSpc>
              <a:spcBef>
                <a:spcPct val="0"/>
              </a:spcBef>
              <a:spcAft>
                <a:spcPct val="0"/>
              </a:spcAft>
              <a:buClrTx/>
              <a:buSzTx/>
              <a:buFont typeface="Arial" charset="0"/>
              <a:buAutoNum type="arabicPeriod"/>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Judean Jews hated Galilean Jews</a:t>
            </a:r>
          </a:p>
          <a:p>
            <a:pPr marL="609600" marR="0" lvl="0" indent="-609600" algn="l" defTabSz="914400" rtl="0" eaLnBrk="1" fontAlgn="base" latinLnBrk="0" hangingPunct="1">
              <a:lnSpc>
                <a:spcPct val="100000"/>
              </a:lnSpc>
              <a:spcBef>
                <a:spcPct val="0"/>
              </a:spcBef>
              <a:spcAft>
                <a:spcPct val="0"/>
              </a:spcAft>
              <a:buClrTx/>
              <a:buSzTx/>
              <a:buFont typeface="Arial" charset="0"/>
              <a:buAutoNum type="arabicPeriod"/>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Galilean Jews hated Judean Jews</a:t>
            </a:r>
          </a:p>
          <a:p>
            <a:pPr marL="609600" marR="0" lvl="0" indent="-609600" algn="l" defTabSz="914400" rtl="0" eaLnBrk="1" fontAlgn="base" latinLnBrk="0" hangingPunct="1">
              <a:lnSpc>
                <a:spcPct val="100000"/>
              </a:lnSpc>
              <a:spcBef>
                <a:spcPct val="0"/>
              </a:spcBef>
              <a:spcAft>
                <a:spcPct val="0"/>
              </a:spcAft>
              <a:buClrTx/>
              <a:buSzTx/>
              <a:buFont typeface="Arial" charset="0"/>
              <a:buAutoNum type="arabicPeriod"/>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Jews hated Samaritans</a:t>
            </a:r>
          </a:p>
          <a:p>
            <a:pPr marL="609600" marR="0" lvl="0" indent="-609600" algn="l" defTabSz="914400" rtl="0" eaLnBrk="1" fontAlgn="base" latinLnBrk="0" hangingPunct="1">
              <a:lnSpc>
                <a:spcPct val="100000"/>
              </a:lnSpc>
              <a:spcBef>
                <a:spcPct val="0"/>
              </a:spcBef>
              <a:spcAft>
                <a:spcPct val="0"/>
              </a:spcAft>
              <a:buClrTx/>
              <a:buSzTx/>
              <a:buFont typeface="Arial" charset="0"/>
              <a:buAutoNum type="arabicPeriod"/>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Does God allow interracial intermarriage?</a:t>
            </a:r>
          </a:p>
          <a:p>
            <a:pPr marL="609600" marR="0" lvl="0" indent="-609600" algn="l" defTabSz="914400" rtl="0" eaLnBrk="1" fontAlgn="base" latinLnBrk="0" hangingPunct="1">
              <a:lnSpc>
                <a:spcPct val="100000"/>
              </a:lnSpc>
              <a:spcBef>
                <a:spcPct val="0"/>
              </a:spcBef>
              <a:spcAft>
                <a:spcPct val="0"/>
              </a:spcAft>
              <a:buClrTx/>
              <a:buSzTx/>
              <a:buFont typeface="Arial" charset="0"/>
              <a:buAutoNum type="arabicPeriod"/>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Jesus ignored prejudices of the times</a:t>
            </a:r>
          </a:p>
        </p:txBody>
      </p:sp>
      <p:sp>
        <p:nvSpPr>
          <p:cNvPr id="6" name="Text Box 4"/>
          <p:cNvSpPr txBox="1">
            <a:spLocks noChangeArrowheads="1"/>
          </p:cNvSpPr>
          <p:nvPr/>
        </p:nvSpPr>
        <p:spPr bwMode="auto">
          <a:xfrm>
            <a:off x="8338318" y="-17140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107</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iterate type="wd">
                                    <p:tmPct val="100000"/>
                                  </p:iterate>
                                  <p:childTnLst>
                                    <p:set>
                                      <p:cBhvr>
                                        <p:cTn id="6" dur="1" fill="hold">
                                          <p:stCondLst>
                                            <p:cond delay="0"/>
                                          </p:stCondLst>
                                        </p:cTn>
                                        <p:tgtEl>
                                          <p:spTgt spid="37893">
                                            <p:txEl>
                                              <p:pRg st="5" end="5"/>
                                            </p:txEl>
                                          </p:spTgt>
                                        </p:tgtEl>
                                        <p:attrNameLst>
                                          <p:attrName>style.visibility</p:attrName>
                                        </p:attrNameLst>
                                      </p:cBhvr>
                                      <p:to>
                                        <p:strVal val="visible"/>
                                      </p:to>
                                    </p:set>
                                    <p:animEffect transition="in" filter="fade">
                                      <p:cBhvr>
                                        <p:cTn id="7" dur="300"/>
                                        <p:tgtEl>
                                          <p:spTgt spid="37893">
                                            <p:txEl>
                                              <p:pRg st="5" end="5"/>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iterate type="wd">
                                    <p:tmPct val="100000"/>
                                  </p:iterate>
                                  <p:childTnLst>
                                    <p:set>
                                      <p:cBhvr>
                                        <p:cTn id="11" dur="1" fill="hold">
                                          <p:stCondLst>
                                            <p:cond delay="0"/>
                                          </p:stCondLst>
                                        </p:cTn>
                                        <p:tgtEl>
                                          <p:spTgt spid="37893">
                                            <p:txEl>
                                              <p:pRg st="6" end="6"/>
                                            </p:txEl>
                                          </p:spTgt>
                                        </p:tgtEl>
                                        <p:attrNameLst>
                                          <p:attrName>style.visibility</p:attrName>
                                        </p:attrNameLst>
                                      </p:cBhvr>
                                      <p:to>
                                        <p:strVal val="visible"/>
                                      </p:to>
                                    </p:set>
                                    <p:animEffect transition="in" filter="fade">
                                      <p:cBhvr>
                                        <p:cTn id="12" dur="300"/>
                                        <p:tgtEl>
                                          <p:spTgt spid="3789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3" grpId="0" build="p" autoUpdateAnimBg="0"/>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a:xfrm>
            <a:off x="457200" y="274638"/>
            <a:ext cx="8229600" cy="6126162"/>
          </a:xfrm>
          <a:ln>
            <a:solidFill>
              <a:srgbClr val="FF3300"/>
            </a:solidFill>
            <a:miter lim="800000"/>
            <a:headEnd/>
            <a:tailEnd/>
          </a:ln>
        </p:spPr>
        <p:txBody>
          <a:bodyPr/>
          <a:lstStyle/>
          <a:p>
            <a:pPr eaLnBrk="1" hangingPunct="1"/>
            <a:r>
              <a:rPr lang="en-US" sz="4800" b="1" dirty="0">
                <a:latin typeface="Arial" charset="0"/>
                <a:ea typeface="ＭＳ Ｐゴシック" charset="0"/>
                <a:cs typeface="ＭＳ Ｐゴシック" charset="0"/>
              </a:rPr>
              <a:t>John 4:4</a:t>
            </a:r>
            <a:br>
              <a:rPr lang="en-US" sz="4800" b="1" dirty="0">
                <a:latin typeface="Arial" charset="0"/>
                <a:ea typeface="ＭＳ Ｐゴシック" charset="0"/>
                <a:cs typeface="ＭＳ Ｐゴシック" charset="0"/>
              </a:rPr>
            </a:br>
            <a:r>
              <a:rPr lang="en-US" altLang="ja-JP" sz="4800" b="1" dirty="0">
                <a:latin typeface="Arial" charset="0"/>
                <a:ea typeface="ＭＳ Ｐゴシック" charset="0"/>
                <a:cs typeface="ＭＳ Ｐゴシック" charset="0"/>
              </a:rPr>
              <a:t>"Now he had to go through Samaria…"</a:t>
            </a:r>
            <a:endParaRPr lang="en-US" sz="4800" b="1" dirty="0">
              <a:latin typeface="Arial" charset="0"/>
              <a:ea typeface="ＭＳ Ｐゴシック" charset="0"/>
              <a:cs typeface="ＭＳ Ｐゴシック" charset="0"/>
            </a:endParaRPr>
          </a:p>
        </p:txBody>
      </p:sp>
      <p:sp>
        <p:nvSpPr>
          <p:cNvPr id="2" name="Rectangle 2">
            <a:extLst>
              <a:ext uri="{FF2B5EF4-FFF2-40B4-BE49-F238E27FC236}">
                <a16:creationId xmlns:a16="http://schemas.microsoft.com/office/drawing/2014/main" id="{0FE92C97-989D-A6CF-5AD8-29F10AB7D6C2}"/>
              </a:ext>
            </a:extLst>
          </p:cNvPr>
          <p:cNvSpPr txBox="1">
            <a:spLocks noChangeArrowheads="1"/>
          </p:cNvSpPr>
          <p:nvPr/>
        </p:nvSpPr>
        <p:spPr bwMode="auto">
          <a:xfrm>
            <a:off x="457200" y="281439"/>
            <a:ext cx="8229600" cy="1632446"/>
          </a:xfrm>
          <a:prstGeom prst="rect">
            <a:avLst/>
          </a:prstGeom>
          <a:noFill/>
          <a:ln>
            <a:noFill/>
            <a:miter lim="800000"/>
            <a:headEnd/>
            <a:tailEnd/>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9" charset="0"/>
              </a:defRPr>
            </a:lvl6pPr>
            <a:lvl7pPr marL="914400" algn="ctr" rtl="0" fontAlgn="base">
              <a:spcBef>
                <a:spcPct val="0"/>
              </a:spcBef>
              <a:spcAft>
                <a:spcPct val="0"/>
              </a:spcAft>
              <a:defRPr sz="4400">
                <a:solidFill>
                  <a:schemeClr val="tx2"/>
                </a:solidFill>
                <a:latin typeface="Arial" pitchFamily="19" charset="0"/>
              </a:defRPr>
            </a:lvl7pPr>
            <a:lvl8pPr marL="1371600" algn="ctr" rtl="0" fontAlgn="base">
              <a:spcBef>
                <a:spcPct val="0"/>
              </a:spcBef>
              <a:spcAft>
                <a:spcPct val="0"/>
              </a:spcAft>
              <a:defRPr sz="4400">
                <a:solidFill>
                  <a:schemeClr val="tx2"/>
                </a:solidFill>
                <a:latin typeface="Arial" pitchFamily="19" charset="0"/>
              </a:defRPr>
            </a:lvl8pPr>
            <a:lvl9pPr marL="1828800" algn="ctr" rtl="0" fontAlgn="base">
              <a:spcBef>
                <a:spcPct val="0"/>
              </a:spcBef>
              <a:spcAft>
                <a:spcPct val="0"/>
              </a:spcAft>
              <a:defRPr sz="4400">
                <a:solidFill>
                  <a:schemeClr val="tx2"/>
                </a:solidFill>
                <a:latin typeface="Arial" pitchFamily="19"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1" i="1" u="none" strike="noStrike" kern="0" cap="none" spc="0" normalizeH="0" baseline="0" noProof="0" dirty="0">
                <a:ln>
                  <a:noFill/>
                </a:ln>
                <a:solidFill>
                  <a:srgbClr val="C00000"/>
                </a:solidFill>
                <a:effectLst/>
                <a:uLnTx/>
                <a:uFillTx/>
                <a:latin typeface="Arial" charset="0"/>
                <a:ea typeface="ＭＳ Ｐゴシック" charset="0"/>
                <a:cs typeface="ＭＳ Ｐゴシック" charset="0"/>
              </a:rPr>
              <a:t>Jesus took the abnormal route…</a:t>
            </a:r>
          </a:p>
        </p:txBody>
      </p:sp>
      <p:sp>
        <p:nvSpPr>
          <p:cNvPr id="3" name="Rectangle 2">
            <a:extLst>
              <a:ext uri="{FF2B5EF4-FFF2-40B4-BE49-F238E27FC236}">
                <a16:creationId xmlns:a16="http://schemas.microsoft.com/office/drawing/2014/main" id="{50774CAF-2FD6-3E18-A5DB-3913BEB99E2D}"/>
              </a:ext>
            </a:extLst>
          </p:cNvPr>
          <p:cNvSpPr txBox="1">
            <a:spLocks noChangeArrowheads="1"/>
          </p:cNvSpPr>
          <p:nvPr/>
        </p:nvSpPr>
        <p:spPr bwMode="auto">
          <a:xfrm>
            <a:off x="467544" y="4768095"/>
            <a:ext cx="8229600" cy="1632446"/>
          </a:xfrm>
          <a:prstGeom prst="rect">
            <a:avLst/>
          </a:prstGeom>
          <a:solidFill>
            <a:srgbClr val="4E46B2"/>
          </a:solidFill>
          <a:ln>
            <a:noFill/>
            <a:miter lim="800000"/>
            <a:headEnd/>
            <a:tailEnd/>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9" charset="0"/>
              </a:defRPr>
            </a:lvl6pPr>
            <a:lvl7pPr marL="914400" algn="ctr" rtl="0" fontAlgn="base">
              <a:spcBef>
                <a:spcPct val="0"/>
              </a:spcBef>
              <a:spcAft>
                <a:spcPct val="0"/>
              </a:spcAft>
              <a:defRPr sz="4400">
                <a:solidFill>
                  <a:schemeClr val="tx2"/>
                </a:solidFill>
                <a:latin typeface="Arial" pitchFamily="19" charset="0"/>
              </a:defRPr>
            </a:lvl7pPr>
            <a:lvl8pPr marL="1371600" algn="ctr" rtl="0" fontAlgn="base">
              <a:spcBef>
                <a:spcPct val="0"/>
              </a:spcBef>
              <a:spcAft>
                <a:spcPct val="0"/>
              </a:spcAft>
              <a:defRPr sz="4400">
                <a:solidFill>
                  <a:schemeClr val="tx2"/>
                </a:solidFill>
                <a:latin typeface="Arial" pitchFamily="19" charset="0"/>
              </a:defRPr>
            </a:lvl8pPr>
            <a:lvl9pPr marL="1828800" algn="ctr" rtl="0" fontAlgn="base">
              <a:spcBef>
                <a:spcPct val="0"/>
              </a:spcBef>
              <a:spcAft>
                <a:spcPct val="0"/>
              </a:spcAft>
              <a:defRPr sz="4400">
                <a:solidFill>
                  <a:schemeClr val="tx2"/>
                </a:solidFill>
                <a:latin typeface="Arial" pitchFamily="19"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1" i="1"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Purposely!</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65890"/>
                                        </p:tgtEl>
                                        <p:attrNameLst>
                                          <p:attrName>style.visibility</p:attrName>
                                        </p:attrNameLst>
                                      </p:cBhvr>
                                      <p:to>
                                        <p:strVal val="visible"/>
                                      </p:to>
                                    </p:set>
                                    <p:animEffect transition="in" filter="blinds(horizontal)">
                                      <p:cBhvr>
                                        <p:cTn id="7" dur="500"/>
                                        <p:tgtEl>
                                          <p:spTgt spid="165890"/>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890" grpId="0" animBg="1"/>
      <p:bldP spid="3"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38" name="Picture 2" descr="106"/>
          <p:cNvPicPr>
            <a:picLocks noChangeAspect="1" noChangeArrowheads="1"/>
          </p:cNvPicPr>
          <p:nvPr/>
        </p:nvPicPr>
        <p:blipFill rotWithShape="1">
          <a:blip r:embed="rId3">
            <a:extLst>
              <a:ext uri="{28A0092B-C50C-407E-A947-70E740481C1C}">
                <a14:useLocalDpi xmlns:a14="http://schemas.microsoft.com/office/drawing/2010/main"/>
              </a:ext>
            </a:extLst>
          </a:blip>
          <a:srcRect l="3452" t="916" r="4354" b="5263"/>
          <a:stretch/>
        </p:blipFill>
        <p:spPr bwMode="auto">
          <a:xfrm>
            <a:off x="323528" y="66328"/>
            <a:ext cx="8640960" cy="6791672"/>
          </a:xfrm>
          <a:prstGeom prst="rect">
            <a:avLst/>
          </a:prstGeom>
          <a:noFill/>
          <a:ln w="9525">
            <a:solidFill>
              <a:srgbClr val="0033CC"/>
            </a:solidFill>
            <a:miter lim="800000"/>
            <a:headEnd/>
            <a:tailEnd/>
          </a:ln>
          <a:extLst>
            <a:ext uri="{909E8E84-426E-40dd-AFC4-6F175D3DCCD1}">
              <a14:hiddenFill xmlns="" xmlns:a14="http://schemas.microsoft.com/office/drawing/2010/main">
                <a:solidFill>
                  <a:srgbClr val="FFFFFF"/>
                </a:solidFill>
              </a14:hiddenFill>
            </a:ext>
          </a:extLst>
        </p:spPr>
      </p:pic>
      <p:sp>
        <p:nvSpPr>
          <p:cNvPr id="137218" name="Rectangle 3"/>
          <p:cNvSpPr>
            <a:spLocks noGrp="1" noChangeArrowheads="1"/>
          </p:cNvSpPr>
          <p:nvPr>
            <p:ph type="title" idx="4294967295"/>
          </p:nvPr>
        </p:nvSpPr>
        <p:spPr>
          <a:xfrm>
            <a:off x="457200" y="-1752600"/>
            <a:ext cx="8229600" cy="685800"/>
          </a:xfrm>
        </p:spPr>
        <p:txBody>
          <a:bodyPr/>
          <a:lstStyle/>
          <a:p>
            <a:pPr eaLnBrk="1" hangingPunct="1"/>
            <a:r>
              <a:rPr lang="en-US" sz="4000">
                <a:latin typeface="Arial" charset="0"/>
                <a:ea typeface="ＭＳ Ｐゴシック" charset="0"/>
                <a:cs typeface="ＭＳ Ｐゴシック" charset="0"/>
              </a:rPr>
              <a:t>Map</a:t>
            </a:r>
          </a:p>
        </p:txBody>
      </p:sp>
      <p:sp>
        <p:nvSpPr>
          <p:cNvPr id="137219" name="Oval 4"/>
          <p:cNvSpPr>
            <a:spLocks noChangeArrowheads="1"/>
          </p:cNvSpPr>
          <p:nvPr/>
        </p:nvSpPr>
        <p:spPr bwMode="auto">
          <a:xfrm>
            <a:off x="2514600" y="3733800"/>
            <a:ext cx="914400" cy="609600"/>
          </a:xfrm>
          <a:prstGeom prst="ellipse">
            <a:avLst/>
          </a:prstGeom>
          <a:noFill/>
          <a:ln w="9525">
            <a:solidFill>
              <a:schemeClr val="tx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167941" name="Line 5"/>
          <p:cNvSpPr>
            <a:spLocks noChangeShapeType="1"/>
          </p:cNvSpPr>
          <p:nvPr/>
        </p:nvSpPr>
        <p:spPr bwMode="auto">
          <a:xfrm flipV="1">
            <a:off x="2286000" y="4267200"/>
            <a:ext cx="304800" cy="1371600"/>
          </a:xfrm>
          <a:prstGeom prst="line">
            <a:avLst/>
          </a:prstGeom>
          <a:noFill/>
          <a:ln w="76200" cmpd="sng">
            <a:solidFill>
              <a:schemeClr val="tx1"/>
            </a:solidFill>
            <a:prstDash val="sysDot"/>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167942" name="Line 6"/>
          <p:cNvSpPr>
            <a:spLocks noChangeShapeType="1"/>
          </p:cNvSpPr>
          <p:nvPr/>
        </p:nvSpPr>
        <p:spPr bwMode="auto">
          <a:xfrm flipH="1" flipV="1">
            <a:off x="2286000" y="3733800"/>
            <a:ext cx="381000" cy="76200"/>
          </a:xfrm>
          <a:prstGeom prst="line">
            <a:avLst/>
          </a:prstGeom>
          <a:noFill/>
          <a:ln w="76200" cmpd="sng">
            <a:solidFill>
              <a:schemeClr val="tx1"/>
            </a:solidFill>
            <a:prstDash val="sysDot"/>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167943" name="Line 7"/>
          <p:cNvSpPr>
            <a:spLocks noChangeShapeType="1"/>
          </p:cNvSpPr>
          <p:nvPr/>
        </p:nvSpPr>
        <p:spPr bwMode="auto">
          <a:xfrm flipV="1">
            <a:off x="2286000" y="1752600"/>
            <a:ext cx="533400" cy="1981200"/>
          </a:xfrm>
          <a:prstGeom prst="line">
            <a:avLst/>
          </a:prstGeom>
          <a:noFill/>
          <a:ln w="76200" cmpd="sng">
            <a:solidFill>
              <a:schemeClr val="tx1"/>
            </a:solidFill>
            <a:prstDash val="sysDot"/>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167944" name="Line 8"/>
          <p:cNvSpPr>
            <a:spLocks noChangeShapeType="1"/>
          </p:cNvSpPr>
          <p:nvPr/>
        </p:nvSpPr>
        <p:spPr bwMode="auto">
          <a:xfrm flipV="1">
            <a:off x="2667000" y="5181600"/>
            <a:ext cx="1905000" cy="533400"/>
          </a:xfrm>
          <a:prstGeom prst="line">
            <a:avLst/>
          </a:prstGeom>
          <a:noFill/>
          <a:ln w="76200" cmpd="sng">
            <a:solidFill>
              <a:srgbClr val="0033CC"/>
            </a:solidFill>
            <a:prstDash val="dashDot"/>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167945" name="Line 9"/>
          <p:cNvSpPr>
            <a:spLocks noChangeShapeType="1"/>
          </p:cNvSpPr>
          <p:nvPr/>
        </p:nvSpPr>
        <p:spPr bwMode="auto">
          <a:xfrm flipH="1" flipV="1">
            <a:off x="4067944" y="3068960"/>
            <a:ext cx="504056" cy="2188840"/>
          </a:xfrm>
          <a:prstGeom prst="line">
            <a:avLst/>
          </a:prstGeom>
          <a:noFill/>
          <a:ln w="76200" cmpd="sng">
            <a:solidFill>
              <a:srgbClr val="0033CC"/>
            </a:solidFill>
            <a:prstDash val="dash"/>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167946" name="Line 10"/>
          <p:cNvSpPr>
            <a:spLocks noChangeShapeType="1"/>
          </p:cNvSpPr>
          <p:nvPr/>
        </p:nvSpPr>
        <p:spPr bwMode="auto">
          <a:xfrm flipH="1" flipV="1">
            <a:off x="3276600" y="1752600"/>
            <a:ext cx="647328" cy="1172344"/>
          </a:xfrm>
          <a:prstGeom prst="line">
            <a:avLst/>
          </a:prstGeom>
          <a:noFill/>
          <a:ln w="76200" cmpd="sng">
            <a:solidFill>
              <a:srgbClr val="0033CC"/>
            </a:solidFill>
            <a:prstDash val="dashDot"/>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167947" name="Line 11"/>
          <p:cNvSpPr>
            <a:spLocks noChangeShapeType="1"/>
          </p:cNvSpPr>
          <p:nvPr/>
        </p:nvSpPr>
        <p:spPr bwMode="auto">
          <a:xfrm flipV="1">
            <a:off x="3995936" y="2564904"/>
            <a:ext cx="792088" cy="144016"/>
          </a:xfrm>
          <a:prstGeom prst="line">
            <a:avLst/>
          </a:prstGeom>
          <a:noFill/>
          <a:ln w="76200" cmpd="sng">
            <a:solidFill>
              <a:srgbClr val="0033CC"/>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137228" name="Rectangle 13"/>
          <p:cNvSpPr>
            <a:spLocks noChangeArrowheads="1"/>
          </p:cNvSpPr>
          <p:nvPr/>
        </p:nvSpPr>
        <p:spPr bwMode="auto">
          <a:xfrm>
            <a:off x="4800600" y="2133600"/>
            <a:ext cx="3962400" cy="762000"/>
          </a:xfrm>
          <a:prstGeom prst="rect">
            <a:avLst/>
          </a:prstGeom>
          <a:solidFill>
            <a:srgbClr val="FFFFF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167948" name="WordArt 12"/>
          <p:cNvSpPr>
            <a:spLocks noChangeArrowheads="1" noChangeShapeType="1" noTextEdit="1"/>
          </p:cNvSpPr>
          <p:nvPr/>
        </p:nvSpPr>
        <p:spPr bwMode="auto">
          <a:xfrm>
            <a:off x="4953000" y="2286000"/>
            <a:ext cx="3733800" cy="4953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solidFill>
                    <a:srgbClr val="0033CC"/>
                  </a:solidFill>
                  <a:round/>
                  <a:headEnd/>
                  <a:tailEnd/>
                </a:ln>
                <a:solidFill>
                  <a:srgbClr val="0033CC"/>
                </a:solidFill>
                <a:effectLst>
                  <a:outerShdw blurRad="63500" dist="38099" dir="2700000" algn="ctr" rotWithShape="0">
                    <a:srgbClr val="C0C0C0">
                      <a:alpha val="79999"/>
                    </a:srgbClr>
                  </a:outerShdw>
                </a:effectLst>
                <a:uLnTx/>
                <a:uFillTx/>
                <a:latin typeface="Garamond"/>
                <a:ea typeface="Garamond"/>
                <a:cs typeface="Garamond"/>
              </a:rPr>
              <a:t>Via Jordan Rift</a:t>
            </a:r>
          </a:p>
        </p:txBody>
      </p:sp>
      <p:sp>
        <p:nvSpPr>
          <p:cNvPr id="167950" name="Line 14"/>
          <p:cNvSpPr>
            <a:spLocks noChangeShapeType="1"/>
          </p:cNvSpPr>
          <p:nvPr/>
        </p:nvSpPr>
        <p:spPr bwMode="auto">
          <a:xfrm flipH="1">
            <a:off x="1259632" y="4724400"/>
            <a:ext cx="990600" cy="914400"/>
          </a:xfrm>
          <a:prstGeom prst="line">
            <a:avLst/>
          </a:prstGeom>
          <a:noFill/>
          <a:ln w="76200" cmpd="sng">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2" name="Rectangle 2">
            <a:extLst>
              <a:ext uri="{FF2B5EF4-FFF2-40B4-BE49-F238E27FC236}">
                <a16:creationId xmlns:a16="http://schemas.microsoft.com/office/drawing/2014/main" id="{8AFAFADB-F848-A241-5983-9C599A56B7A5}"/>
              </a:ext>
            </a:extLst>
          </p:cNvPr>
          <p:cNvSpPr txBox="1">
            <a:spLocks noChangeArrowheads="1"/>
          </p:cNvSpPr>
          <p:nvPr/>
        </p:nvSpPr>
        <p:spPr bwMode="auto">
          <a:xfrm>
            <a:off x="323528" y="5877272"/>
            <a:ext cx="3600400" cy="914400"/>
          </a:xfrm>
          <a:prstGeom prst="rect">
            <a:avLst/>
          </a:prstGeom>
          <a:solidFill>
            <a:srgbClr val="4E46B2"/>
          </a:solidFill>
          <a:ln>
            <a:noFill/>
            <a:miter lim="800000"/>
            <a:headEnd/>
            <a:tailEnd/>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9" charset="0"/>
              </a:defRPr>
            </a:lvl6pPr>
            <a:lvl7pPr marL="914400" algn="ctr" rtl="0" fontAlgn="base">
              <a:spcBef>
                <a:spcPct val="0"/>
              </a:spcBef>
              <a:spcAft>
                <a:spcPct val="0"/>
              </a:spcAft>
              <a:defRPr sz="4400">
                <a:solidFill>
                  <a:schemeClr val="tx2"/>
                </a:solidFill>
                <a:latin typeface="Arial" pitchFamily="19" charset="0"/>
              </a:defRPr>
            </a:lvl7pPr>
            <a:lvl8pPr marL="1371600" algn="ctr" rtl="0" fontAlgn="base">
              <a:spcBef>
                <a:spcPct val="0"/>
              </a:spcBef>
              <a:spcAft>
                <a:spcPct val="0"/>
              </a:spcAft>
              <a:defRPr sz="4400">
                <a:solidFill>
                  <a:schemeClr val="tx2"/>
                </a:solidFill>
                <a:latin typeface="Arial" pitchFamily="19" charset="0"/>
              </a:defRPr>
            </a:lvl8pPr>
            <a:lvl9pPr marL="1828800" algn="ctr" rtl="0" fontAlgn="base">
              <a:spcBef>
                <a:spcPct val="0"/>
              </a:spcBef>
              <a:spcAft>
                <a:spcPct val="0"/>
              </a:spcAft>
              <a:defRPr sz="4400">
                <a:solidFill>
                  <a:schemeClr val="tx2"/>
                </a:solidFill>
                <a:latin typeface="Arial" pitchFamily="19"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Purposely!</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167938"/>
                                        </p:tgtEl>
                                        <p:attrNameLst>
                                          <p:attrName>style.visibility</p:attrName>
                                        </p:attrNameLst>
                                      </p:cBhvr>
                                      <p:to>
                                        <p:strVal val="visible"/>
                                      </p:to>
                                    </p:set>
                                    <p:animEffect transition="in" filter="blinds(horizontal)">
                                      <p:cBhvr>
                                        <p:cTn id="7" dur="500"/>
                                        <p:tgtEl>
                                          <p:spTgt spid="16793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67944"/>
                                        </p:tgtEl>
                                        <p:attrNameLst>
                                          <p:attrName>style.visibility</p:attrName>
                                        </p:attrNameLst>
                                      </p:cBhvr>
                                      <p:to>
                                        <p:strVal val="visible"/>
                                      </p:to>
                                    </p:set>
                                    <p:animEffect transition="in" filter="wipe(down)">
                                      <p:cBhvr>
                                        <p:cTn id="12" dur="500"/>
                                        <p:tgtEl>
                                          <p:spTgt spid="1679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67945"/>
                                        </p:tgtEl>
                                        <p:attrNameLst>
                                          <p:attrName>style.visibility</p:attrName>
                                        </p:attrNameLst>
                                      </p:cBhvr>
                                      <p:to>
                                        <p:strVal val="visible"/>
                                      </p:to>
                                    </p:set>
                                    <p:animEffect transition="in" filter="wipe(down)">
                                      <p:cBhvr>
                                        <p:cTn id="17" dur="500"/>
                                        <p:tgtEl>
                                          <p:spTgt spid="16794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67946"/>
                                        </p:tgtEl>
                                        <p:attrNameLst>
                                          <p:attrName>style.visibility</p:attrName>
                                        </p:attrNameLst>
                                      </p:cBhvr>
                                      <p:to>
                                        <p:strVal val="visible"/>
                                      </p:to>
                                    </p:set>
                                    <p:animEffect transition="in" filter="wipe(down)">
                                      <p:cBhvr>
                                        <p:cTn id="22" dur="500"/>
                                        <p:tgtEl>
                                          <p:spTgt spid="16794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167947"/>
                                        </p:tgtEl>
                                        <p:attrNameLst>
                                          <p:attrName>style.visibility</p:attrName>
                                        </p:attrNameLst>
                                      </p:cBhvr>
                                      <p:to>
                                        <p:strVal val="visible"/>
                                      </p:to>
                                    </p:set>
                                    <p:animEffect transition="in" filter="wipe(down)">
                                      <p:cBhvr>
                                        <p:cTn id="27" dur="500"/>
                                        <p:tgtEl>
                                          <p:spTgt spid="167947"/>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37228"/>
                                        </p:tgtEl>
                                        <p:attrNameLst>
                                          <p:attrName>style.visibility</p:attrName>
                                        </p:attrNameLst>
                                      </p:cBhvr>
                                      <p:to>
                                        <p:strVal val="visible"/>
                                      </p:to>
                                    </p:set>
                                    <p:animEffect transition="in" filter="dissolve">
                                      <p:cBhvr>
                                        <p:cTn id="30" dur="500"/>
                                        <p:tgtEl>
                                          <p:spTgt spid="137228"/>
                                        </p:tgtEl>
                                      </p:cBhvr>
                                    </p:animEffect>
                                  </p:childTnLst>
                                </p:cTn>
                              </p:par>
                            </p:childTnLst>
                          </p:cTn>
                        </p:par>
                        <p:par>
                          <p:cTn id="31" fill="hold">
                            <p:stCondLst>
                              <p:cond delay="500"/>
                            </p:stCondLst>
                            <p:childTnLst>
                              <p:par>
                                <p:cTn id="32" presetID="4" presetClass="entr" presetSubtype="16" fill="hold" grpId="0" nodeType="afterEffect">
                                  <p:stCondLst>
                                    <p:cond delay="0"/>
                                  </p:stCondLst>
                                  <p:childTnLst>
                                    <p:set>
                                      <p:cBhvr>
                                        <p:cTn id="33" dur="1" fill="hold">
                                          <p:stCondLst>
                                            <p:cond delay="0"/>
                                          </p:stCondLst>
                                        </p:cTn>
                                        <p:tgtEl>
                                          <p:spTgt spid="167948"/>
                                        </p:tgtEl>
                                        <p:attrNameLst>
                                          <p:attrName>style.visibility</p:attrName>
                                        </p:attrNameLst>
                                      </p:cBhvr>
                                      <p:to>
                                        <p:strVal val="visible"/>
                                      </p:to>
                                    </p:set>
                                    <p:animEffect transition="in" filter="box(in)">
                                      <p:cBhvr>
                                        <p:cTn id="34" dur="500"/>
                                        <p:tgtEl>
                                          <p:spTgt spid="167948"/>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167941"/>
                                        </p:tgtEl>
                                        <p:attrNameLst>
                                          <p:attrName>style.visibility</p:attrName>
                                        </p:attrNameLst>
                                      </p:cBhvr>
                                      <p:to>
                                        <p:strVal val="visible"/>
                                      </p:to>
                                    </p:set>
                                    <p:animEffect transition="in" filter="wipe(down)">
                                      <p:cBhvr>
                                        <p:cTn id="39" dur="500"/>
                                        <p:tgtEl>
                                          <p:spTgt spid="167941"/>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grpId="0" nodeType="clickEffect">
                                  <p:stCondLst>
                                    <p:cond delay="0"/>
                                  </p:stCondLst>
                                  <p:childTnLst>
                                    <p:set>
                                      <p:cBhvr>
                                        <p:cTn id="43" dur="1" fill="hold">
                                          <p:stCondLst>
                                            <p:cond delay="0"/>
                                          </p:stCondLst>
                                        </p:cTn>
                                        <p:tgtEl>
                                          <p:spTgt spid="167942"/>
                                        </p:tgtEl>
                                        <p:attrNameLst>
                                          <p:attrName>style.visibility</p:attrName>
                                        </p:attrNameLst>
                                      </p:cBhvr>
                                      <p:to>
                                        <p:strVal val="visible"/>
                                      </p:to>
                                    </p:set>
                                    <p:animEffect transition="in" filter="wipe(down)">
                                      <p:cBhvr>
                                        <p:cTn id="44" dur="500"/>
                                        <p:tgtEl>
                                          <p:spTgt spid="167942"/>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167943"/>
                                        </p:tgtEl>
                                        <p:attrNameLst>
                                          <p:attrName>style.visibility</p:attrName>
                                        </p:attrNameLst>
                                      </p:cBhvr>
                                      <p:to>
                                        <p:strVal val="visible"/>
                                      </p:to>
                                    </p:set>
                                    <p:animEffect transition="in" filter="wipe(down)">
                                      <p:cBhvr>
                                        <p:cTn id="49" dur="500"/>
                                        <p:tgtEl>
                                          <p:spTgt spid="167943"/>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grpId="0" nodeType="clickEffect">
                                  <p:stCondLst>
                                    <p:cond delay="0"/>
                                  </p:stCondLst>
                                  <p:childTnLst>
                                    <p:set>
                                      <p:cBhvr>
                                        <p:cTn id="53" dur="1" fill="hold">
                                          <p:stCondLst>
                                            <p:cond delay="0"/>
                                          </p:stCondLst>
                                        </p:cTn>
                                        <p:tgtEl>
                                          <p:spTgt spid="167950"/>
                                        </p:tgtEl>
                                        <p:attrNameLst>
                                          <p:attrName>style.visibility</p:attrName>
                                        </p:attrNameLst>
                                      </p:cBhvr>
                                      <p:to>
                                        <p:strVal val="visible"/>
                                      </p:to>
                                    </p:set>
                                    <p:animEffect transition="in" filter="wipe(up)">
                                      <p:cBhvr>
                                        <p:cTn id="54" dur="500"/>
                                        <p:tgtEl>
                                          <p:spTgt spid="167950"/>
                                        </p:tgtEl>
                                      </p:cBhvr>
                                    </p:animEffect>
                                  </p:childTnLst>
                                </p:cTn>
                              </p:par>
                            </p:childTnLst>
                          </p:cTn>
                        </p:par>
                      </p:childTnLst>
                    </p:cTn>
                  </p:par>
                  <p:par>
                    <p:cTn id="55" fill="hold">
                      <p:stCondLst>
                        <p:cond delay="indefinite"/>
                      </p:stCondLst>
                      <p:childTnLst>
                        <p:par>
                          <p:cTn id="56" fill="hold">
                            <p:stCondLst>
                              <p:cond delay="0"/>
                            </p:stCondLst>
                            <p:childTnLst>
                              <p:par>
                                <p:cTn id="57" presetID="5" presetClass="entr" presetSubtype="10" fill="hold" grpId="0" nodeType="clickEffect">
                                  <p:stCondLst>
                                    <p:cond delay="0"/>
                                  </p:stCondLst>
                                  <p:childTnLst>
                                    <p:set>
                                      <p:cBhvr>
                                        <p:cTn id="58" dur="1" fill="hold">
                                          <p:stCondLst>
                                            <p:cond delay="0"/>
                                          </p:stCondLst>
                                        </p:cTn>
                                        <p:tgtEl>
                                          <p:spTgt spid="2"/>
                                        </p:tgtEl>
                                        <p:attrNameLst>
                                          <p:attrName>style.visibility</p:attrName>
                                        </p:attrNameLst>
                                      </p:cBhvr>
                                      <p:to>
                                        <p:strVal val="visible"/>
                                      </p:to>
                                    </p:set>
                                    <p:animEffect transition="in" filter="checkerboard(across)">
                                      <p:cBhvr>
                                        <p:cTn id="5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41" grpId="0" animBg="1"/>
      <p:bldP spid="167942" grpId="0" animBg="1"/>
      <p:bldP spid="167943" grpId="0" animBg="1"/>
      <p:bldP spid="167944" grpId="0" animBg="1"/>
      <p:bldP spid="167945" grpId="0" animBg="1"/>
      <p:bldP spid="167946" grpId="0" animBg="1"/>
      <p:bldP spid="167947" grpId="0" animBg="1"/>
      <p:bldP spid="137228" grpId="0" animBg="1"/>
      <p:bldP spid="167948" grpId="0" animBg="1"/>
      <p:bldP spid="167950" grpId="0" animBg="1"/>
      <p:bldP spid="2"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1026"/>
          <p:cNvSpPr>
            <a:spLocks noGrp="1" noChangeArrowheads="1"/>
          </p:cNvSpPr>
          <p:nvPr>
            <p:ph type="title"/>
          </p:nvPr>
        </p:nvSpPr>
        <p:spPr/>
        <p:txBody>
          <a:bodyPr/>
          <a:lstStyle/>
          <a:p>
            <a:pPr eaLnBrk="1" hangingPunct="1">
              <a:defRPr/>
            </a:pPr>
            <a:r>
              <a:rPr lang="en-US">
                <a:latin typeface="Tahoma" charset="0"/>
                <a:ea typeface="ＭＳ Ｐゴシック" charset="0"/>
                <a:cs typeface="ＭＳ Ｐゴシック" charset="0"/>
              </a:rPr>
              <a:t>Jesus and the Samaritan woman</a:t>
            </a:r>
          </a:p>
        </p:txBody>
      </p:sp>
      <p:sp>
        <p:nvSpPr>
          <p:cNvPr id="176131" name="Rectangle 1027"/>
          <p:cNvSpPr>
            <a:spLocks noGrp="1" noChangeArrowheads="1"/>
          </p:cNvSpPr>
          <p:nvPr>
            <p:ph type="body" idx="1"/>
          </p:nvPr>
        </p:nvSpPr>
        <p:spPr/>
        <p:txBody>
          <a:bodyPr/>
          <a:lstStyle/>
          <a:p>
            <a:pPr eaLnBrk="1" hangingPunct="1">
              <a:buFont typeface="Wingdings" pitchFamily="19" charset="2"/>
              <a:buChar char="l"/>
              <a:defRPr/>
            </a:pPr>
            <a:endParaRPr lang="en-US">
              <a:ea typeface="+mn-ea"/>
              <a:cs typeface="+mn-cs"/>
            </a:endParaRPr>
          </a:p>
        </p:txBody>
      </p:sp>
      <p:pic>
        <p:nvPicPr>
          <p:cNvPr id="139267" name="Picture 1028" descr="Samaritan woman at the wel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6/6</a:t>
            </a:r>
          </a:p>
        </p:txBody>
      </p:sp>
      <p:pic>
        <p:nvPicPr>
          <p:cNvPr id="295938"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60" name="Rectangle 4"/>
          <p:cNvSpPr>
            <a:spLocks noChangeArrowheads="1"/>
          </p:cNvSpPr>
          <p:nvPr/>
        </p:nvSpPr>
        <p:spPr bwMode="auto">
          <a:xfrm>
            <a:off x="696941" y="73030"/>
            <a:ext cx="7780337" cy="2289175"/>
          </a:xfrm>
          <a:prstGeom prst="rect">
            <a:avLst/>
          </a:prstGeom>
          <a:noFill/>
          <a:ln w="9525">
            <a:noFill/>
            <a:miter lim="800000"/>
            <a:headEnd/>
            <a:tailEnd/>
          </a:ln>
          <a:effectLst>
            <a:outerShdw blurRad="63500" dist="46662" dir="3284183" algn="ctr" rotWithShape="0">
              <a:schemeClr val="tx1">
                <a:alpha val="74997"/>
              </a:schemeClr>
            </a:outerShdw>
          </a:effectLst>
        </p:spPr>
        <p:txBody>
          <a:bodyPr wrap="none" lIns="90993" tIns="45499" rIns="90993" bIns="45499">
            <a:spAutoFit/>
          </a:bodyPr>
          <a:lstStyle/>
          <a:p>
            <a:pPr algn="ctr" eaLnBrk="0" hangingPunct="0">
              <a:defRPr/>
            </a:pPr>
            <a:r>
              <a:rPr lang="en-US" sz="3600" b="1" dirty="0">
                <a:solidFill>
                  <a:srgbClr val="FFFFFF"/>
                </a:solidFill>
                <a:latin typeface="Arial" charset="0"/>
                <a:ea typeface="ＭＳ Ｐゴシック" charset="-128"/>
                <a:cs typeface="ＭＳ Ｐゴシック" charset="-128"/>
              </a:rPr>
              <a:t>And I believe that You</a:t>
            </a:r>
            <a:r>
              <a:rPr lang="fr-FR" sz="3600" b="1" dirty="0">
                <a:solidFill>
                  <a:srgbClr val="FFFFFF"/>
                </a:solidFill>
                <a:latin typeface="Arial" charset="0"/>
                <a:ea typeface="ＭＳ Ｐゴシック" charset="-128"/>
                <a:cs typeface="ＭＳ Ｐゴシック" charset="-128"/>
              </a:rPr>
              <a:t>'</a:t>
            </a:r>
            <a:r>
              <a:rPr lang="en-US" sz="3600" b="1" dirty="0">
                <a:solidFill>
                  <a:srgbClr val="FFFFFF"/>
                </a:solidFill>
                <a:latin typeface="Arial" charset="0"/>
                <a:ea typeface="ＭＳ Ｐゴシック" charset="-128"/>
                <a:cs typeface="ＭＳ Ｐゴシック" charset="-128"/>
              </a:rPr>
              <a:t>re here now,</a:t>
            </a:r>
          </a:p>
          <a:p>
            <a:pPr algn="ctr" eaLnBrk="0" hangingPunct="0">
              <a:defRPr/>
            </a:pPr>
            <a:r>
              <a:rPr lang="en-US" sz="3600" b="1" dirty="0">
                <a:solidFill>
                  <a:srgbClr val="FFFFFF"/>
                </a:solidFill>
                <a:latin typeface="Arial" charset="0"/>
                <a:ea typeface="ＭＳ Ｐゴシック" charset="-128"/>
                <a:cs typeface="ＭＳ Ｐゴシック" charset="-128"/>
              </a:rPr>
              <a:t>standing in our midst;</a:t>
            </a:r>
          </a:p>
          <a:p>
            <a:pPr algn="ctr" eaLnBrk="0" hangingPunct="0">
              <a:defRPr/>
            </a:pPr>
            <a:r>
              <a:rPr lang="en-US" sz="3600" b="1" dirty="0">
                <a:solidFill>
                  <a:srgbClr val="FFFFFF"/>
                </a:solidFill>
                <a:latin typeface="Arial" charset="0"/>
                <a:ea typeface="ＭＳ Ｐゴシック" charset="-128"/>
                <a:cs typeface="ＭＳ Ｐゴシック" charset="-128"/>
              </a:rPr>
              <a:t>Here with the power to heal now, </a:t>
            </a:r>
          </a:p>
          <a:p>
            <a:pPr algn="ctr" eaLnBrk="0" hangingPunct="0">
              <a:defRPr/>
            </a:pPr>
            <a:r>
              <a:rPr lang="en-US" sz="3600" b="1" dirty="0">
                <a:solidFill>
                  <a:srgbClr val="FFFFFF"/>
                </a:solidFill>
                <a:latin typeface="Arial" charset="0"/>
                <a:ea typeface="ＭＳ Ｐゴシック" charset="-128"/>
                <a:cs typeface="ＭＳ Ｐゴシック" charset="-128"/>
              </a:rPr>
              <a:t>and the grace to forgive.</a:t>
            </a:r>
          </a:p>
        </p:txBody>
      </p:sp>
    </p:spTree>
  </p:cSld>
  <p:clrMapOvr>
    <a:masterClrMapping/>
  </p:clrMapOvr>
  <p:transition spd="slow">
    <p:strips dir="l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dissolve">
                                      <p:cBhvr>
                                        <p:cTn id="7" dur="500"/>
                                        <p:tgtEl>
                                          <p:spTgt spid="19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0" grpId="0"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pic>
        <p:nvPicPr>
          <p:cNvPr id="4" name="Picture 2">
            <a:extLst>
              <a:ext uri="{FF2B5EF4-FFF2-40B4-BE49-F238E27FC236}">
                <a16:creationId xmlns:a16="http://schemas.microsoft.com/office/drawing/2014/main" id="{A6584C1C-9621-4D45-F93E-3C90FD1B1B35}"/>
              </a:ext>
            </a:extLst>
          </p:cNvPr>
          <p:cNvPicPr>
            <a:picLocks noChangeAspect="1"/>
          </p:cNvPicPr>
          <p:nvPr/>
        </p:nvPicPr>
        <p:blipFill rotWithShape="1">
          <a:blip r:embed="rId4"/>
          <a:srcRect t="91999"/>
          <a:stretch/>
        </p:blipFill>
        <p:spPr>
          <a:xfrm>
            <a:off x="0" y="6309320"/>
            <a:ext cx="9144000" cy="548680"/>
          </a:xfrm>
          <a:prstGeom prst="rect">
            <a:avLst/>
          </a:prstGeom>
        </p:spPr>
      </p:pic>
      <p:sp>
        <p:nvSpPr>
          <p:cNvPr id="5" name="TextBox 4">
            <a:extLst>
              <a:ext uri="{FF2B5EF4-FFF2-40B4-BE49-F238E27FC236}">
                <a16:creationId xmlns:a16="http://schemas.microsoft.com/office/drawing/2014/main" id="{B3441463-81E4-4266-27FC-CBBDD1D98059}"/>
              </a:ext>
            </a:extLst>
          </p:cNvPr>
          <p:cNvSpPr txBox="1"/>
          <p:nvPr/>
        </p:nvSpPr>
        <p:spPr>
          <a:xfrm>
            <a:off x="267871" y="4441777"/>
            <a:ext cx="8876128" cy="1384496"/>
          </a:xfrm>
          <a:prstGeom prst="rect">
            <a:avLst/>
          </a:prstGeom>
          <a:noFill/>
        </p:spPr>
        <p:txBody>
          <a:bodyPr wrap="square" lIns="90941" tIns="45473" rIns="90941" bIns="45473">
            <a:spAutoFit/>
          </a:bodyPr>
          <a:lstStyle/>
          <a:p>
            <a:pPr defTabSz="909904">
              <a:defRPr/>
            </a:pPr>
            <a:r>
              <a:rPr lang="en-US" sz="42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JESUS TALKS WITH A SAMARITAN WOMAN</a:t>
            </a:r>
          </a:p>
        </p:txBody>
      </p:sp>
      <p:sp>
        <p:nvSpPr>
          <p:cNvPr id="6" name="TextBox 5">
            <a:extLst>
              <a:ext uri="{FF2B5EF4-FFF2-40B4-BE49-F238E27FC236}">
                <a16:creationId xmlns:a16="http://schemas.microsoft.com/office/drawing/2014/main" id="{34C25FBC-5805-E5AE-9E28-63D60FAD5751}"/>
              </a:ext>
            </a:extLst>
          </p:cNvPr>
          <p:cNvSpPr txBox="1"/>
          <p:nvPr/>
        </p:nvSpPr>
        <p:spPr>
          <a:xfrm>
            <a:off x="369173" y="3884749"/>
            <a:ext cx="5284995" cy="676615"/>
          </a:xfrm>
          <a:prstGeom prst="rect">
            <a:avLst/>
          </a:prstGeom>
          <a:noFill/>
        </p:spPr>
        <p:txBody>
          <a:bodyPr wrap="square" lIns="90941" tIns="45473" rIns="90941" bIns="45473">
            <a:spAutoFit/>
          </a:bodyPr>
          <a:lstStyle/>
          <a:p>
            <a:pPr defTabSz="909904">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4:1-42</a:t>
            </a:r>
          </a:p>
        </p:txBody>
      </p:sp>
      <p:grpSp>
        <p:nvGrpSpPr>
          <p:cNvPr id="7" name="Group 6">
            <a:extLst>
              <a:ext uri="{FF2B5EF4-FFF2-40B4-BE49-F238E27FC236}">
                <a16:creationId xmlns:a16="http://schemas.microsoft.com/office/drawing/2014/main" id="{1B4E8DBA-32B0-3F4D-E557-3AC9605F8A37}"/>
              </a:ext>
            </a:extLst>
          </p:cNvPr>
          <p:cNvGrpSpPr/>
          <p:nvPr/>
        </p:nvGrpSpPr>
        <p:grpSpPr>
          <a:xfrm>
            <a:off x="179512" y="188644"/>
            <a:ext cx="3456896" cy="1394677"/>
            <a:chOff x="5508104" y="620689"/>
            <a:chExt cx="3456896" cy="1394677"/>
          </a:xfrm>
        </p:grpSpPr>
        <p:grpSp>
          <p:nvGrpSpPr>
            <p:cNvPr id="8" name="Group 7">
              <a:extLst>
                <a:ext uri="{FF2B5EF4-FFF2-40B4-BE49-F238E27FC236}">
                  <a16:creationId xmlns:a16="http://schemas.microsoft.com/office/drawing/2014/main" id="{921234A3-2F44-8E44-D6AA-167CFAB7D267}"/>
                </a:ext>
              </a:extLst>
            </p:cNvPr>
            <p:cNvGrpSpPr/>
            <p:nvPr/>
          </p:nvGrpSpPr>
          <p:grpSpPr>
            <a:xfrm>
              <a:off x="5508104" y="620689"/>
              <a:ext cx="2660102" cy="1394677"/>
              <a:chOff x="5508104" y="620689"/>
              <a:chExt cx="2660102" cy="1394677"/>
            </a:xfrm>
          </p:grpSpPr>
          <p:pic>
            <p:nvPicPr>
              <p:cNvPr id="10" name="Picture 1" descr="22_John_Baptist_Prison_JPEG_1024.jpg">
                <a:extLst>
                  <a:ext uri="{FF2B5EF4-FFF2-40B4-BE49-F238E27FC236}">
                    <a16:creationId xmlns:a16="http://schemas.microsoft.com/office/drawing/2014/main" id="{D50DDA6B-FF00-61DC-B4E7-409F685BD311}"/>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1" name="Rectangle 10">
                <a:extLst>
                  <a:ext uri="{FF2B5EF4-FFF2-40B4-BE49-F238E27FC236}">
                    <a16:creationId xmlns:a16="http://schemas.microsoft.com/office/drawing/2014/main" id="{562EF8A5-4E39-1398-2532-F2E5DE986AFC}"/>
                  </a:ext>
                </a:extLst>
              </p:cNvPr>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pPr>
                <a:endParaRPr lang="en-US" sz="1800" kern="0">
                  <a:solidFill>
                    <a:srgbClr val="FFFFFF"/>
                  </a:solidFill>
                  <a:latin typeface="Arial"/>
                </a:endParaRPr>
              </a:p>
            </p:txBody>
          </p:sp>
        </p:grpSp>
        <p:sp>
          <p:nvSpPr>
            <p:cNvPr id="9" name="TextBox 8">
              <a:extLst>
                <a:ext uri="{FF2B5EF4-FFF2-40B4-BE49-F238E27FC236}">
                  <a16:creationId xmlns:a16="http://schemas.microsoft.com/office/drawing/2014/main" id="{AF8213A4-3FA6-AC9E-397B-0DB112113B29}"/>
                </a:ext>
              </a:extLst>
            </p:cNvPr>
            <p:cNvSpPr txBox="1"/>
            <p:nvPr/>
          </p:nvSpPr>
          <p:spPr>
            <a:xfrm>
              <a:off x="6804248" y="648153"/>
              <a:ext cx="2160752" cy="1366528"/>
            </a:xfrm>
            <a:prstGeom prst="rect">
              <a:avLst/>
            </a:prstGeom>
            <a:noFill/>
          </p:spPr>
          <p:txBody>
            <a:bodyPr wrap="square" rtlCol="0">
              <a:spAutoFit/>
            </a:bodyPr>
            <a:lstStyle/>
            <a:p>
              <a:pPr fontAlgn="auto">
                <a:lnSpc>
                  <a:spcPct val="70000"/>
                </a:lnSpc>
                <a:spcBef>
                  <a:spcPts val="0"/>
                </a:spcBef>
                <a:spcAft>
                  <a:spcPts val="0"/>
                </a:spcAft>
              </a:pPr>
              <a:r>
                <a:rPr lang="en-US" altLang="zh-CN" sz="4400" kern="0" spc="-250" dirty="0">
                  <a:solidFill>
                    <a:srgbClr val="002060"/>
                  </a:solidFill>
                  <a:latin typeface="Avenir Black"/>
                  <a:cs typeface="Avenir Black"/>
                </a:rPr>
                <a:t>Free</a:t>
              </a:r>
              <a:br>
                <a:rPr lang="en-US" altLang="zh-CN" sz="4000" kern="0" spc="-250" dirty="0">
                  <a:solidFill>
                    <a:srgbClr val="002060"/>
                  </a:solidFill>
                  <a:latin typeface="Avenir Black"/>
                  <a:cs typeface="Avenir Black"/>
                </a:rPr>
              </a:br>
              <a:r>
                <a:rPr lang="en-US" altLang="zh-CN" sz="4000" kern="0" spc="-250" dirty="0">
                  <a:solidFill>
                    <a:srgbClr val="36BAD5"/>
                  </a:solidFill>
                  <a:latin typeface="Avenir Black"/>
                  <a:cs typeface="Avenir Black"/>
                </a:rPr>
                <a:t>Bible </a:t>
              </a:r>
              <a:br>
                <a:rPr lang="en-US" altLang="zh-CN" sz="4000" kern="0" spc="-250" dirty="0">
                  <a:solidFill>
                    <a:srgbClr val="002060"/>
                  </a:solidFill>
                  <a:latin typeface="Avenir Black"/>
                  <a:cs typeface="Avenir Black"/>
                </a:rPr>
              </a:br>
              <a:r>
                <a:rPr lang="en-US" altLang="zh-CN" sz="3200" kern="0" spc="-250" dirty="0">
                  <a:solidFill>
                    <a:srgbClr val="002060"/>
                  </a:solidFill>
                  <a:latin typeface="Avenir Black"/>
                  <a:cs typeface="Avenir Black"/>
                </a:rPr>
                <a:t>images</a:t>
              </a:r>
              <a:endParaRPr lang="en-GB" sz="6000" kern="0" spc="-250" dirty="0">
                <a:solidFill>
                  <a:srgbClr val="002060"/>
                </a:solidFill>
                <a:latin typeface="Avenir Black"/>
                <a:cs typeface="Avenir Black"/>
              </a:endParaRPr>
            </a:p>
          </p:txBody>
        </p:sp>
      </p:grpSp>
    </p:spTree>
    <p:extLst>
      <p:ext uri="{BB962C8B-B14F-4D97-AF65-F5344CB8AC3E}">
        <p14:creationId xmlns:p14="http://schemas.microsoft.com/office/powerpoint/2010/main" val="2656243715"/>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985" name="Picture 2" descr="intro.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480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90" name="Rectangle 2"/>
          <p:cNvSpPr>
            <a:spLocks noGrp="1" noChangeArrowheads="1"/>
          </p:cNvSpPr>
          <p:nvPr>
            <p:ph type="title"/>
          </p:nvPr>
        </p:nvSpPr>
        <p:spPr>
          <a:xfrm>
            <a:off x="1752600" y="914400"/>
            <a:ext cx="2590800" cy="1828800"/>
          </a:xfrm>
        </p:spPr>
        <p:txBody>
          <a:bodyPr/>
          <a:lstStyle/>
          <a:p>
            <a:pPr eaLnBrk="1" hangingPunct="1">
              <a:defRPr/>
            </a:pPr>
            <a:r>
              <a:rPr lang="en-US" b="1" dirty="0">
                <a:solidFill>
                  <a:schemeClr val="tx1"/>
                </a:solidFill>
                <a:latin typeface="Arial" charset="0"/>
                <a:ea typeface="ＭＳ Ｐゴシック" charset="0"/>
                <a:cs typeface="ＭＳ Ｐゴシック" charset="0"/>
              </a:rPr>
              <a:t>Now for…</a:t>
            </a:r>
          </a:p>
        </p:txBody>
      </p:sp>
      <p:sp>
        <p:nvSpPr>
          <p:cNvPr id="4" name="Rectangle 2"/>
          <p:cNvSpPr txBox="1">
            <a:spLocks noChangeArrowheads="1"/>
          </p:cNvSpPr>
          <p:nvPr/>
        </p:nvSpPr>
        <p:spPr bwMode="auto">
          <a:xfrm>
            <a:off x="4953000" y="762000"/>
            <a:ext cx="2590800" cy="1524000"/>
          </a:xfrm>
          <a:prstGeom prst="rect">
            <a:avLst/>
          </a:prstGeom>
          <a:noFill/>
          <a:ln w="9525">
            <a:noFill/>
            <a:miter lim="800000"/>
            <a:headEnd/>
            <a:tailEnd/>
          </a:ln>
          <a:effectLst/>
        </p:spPr>
        <p:txBody>
          <a:bodyPr lIns="91628" tIns="45812" rIns="91628" bIns="45812"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sz="4400" b="1">
                <a:effectLst>
                  <a:outerShdw blurRad="38100" dist="38100" dir="2700000" algn="tl">
                    <a:srgbClr val="000000"/>
                  </a:outerShdw>
                </a:effectLst>
                <a:latin typeface="Arial" charset="0"/>
              </a:rPr>
              <a:t>a little review…</a:t>
            </a:r>
          </a:p>
        </p:txBody>
      </p:sp>
    </p:spTree>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96293439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2"/>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a:ln>
        </p:spPr>
        <p:txBody>
          <a:bodyPr lIns="90993" tIns="45499" rIns="90993" bIns="45499"/>
          <a:lstStyle/>
          <a:p>
            <a:pPr eaLnBrk="0" hangingPunct="0">
              <a:defRPr/>
            </a:pPr>
            <a:endParaRPr lang="en-US" sz="1800">
              <a:solidFill>
                <a:srgbClr val="000000"/>
              </a:solidFill>
              <a:effectLst>
                <a:outerShdw blurRad="38100" dist="38100" dir="2700000" algn="tl">
                  <a:srgbClr val="000000">
                    <a:alpha val="43137"/>
                  </a:srgbClr>
                </a:outerShdw>
              </a:effectLst>
              <a:latin typeface="Arial"/>
              <a:cs typeface="Arial"/>
            </a:endParaRPr>
          </a:p>
        </p:txBody>
      </p:sp>
      <p:sp>
        <p:nvSpPr>
          <p:cNvPr id="208898" name="Rectangle 2"/>
          <p:cNvSpPr>
            <a:spLocks noGrp="1" noChangeArrowheads="1"/>
          </p:cNvSpPr>
          <p:nvPr>
            <p:ph type="title"/>
          </p:nvPr>
        </p:nvSpPr>
        <p:spPr>
          <a:xfrm>
            <a:off x="685800" y="457200"/>
            <a:ext cx="7772400" cy="1143000"/>
          </a:xfrm>
          <a:effectLst>
            <a:outerShdw blurRad="63500" dist="35921" dir="2700000" algn="ctr" rotWithShape="0">
              <a:schemeClr val="bg2">
                <a:alpha val="74997"/>
              </a:schemeClr>
            </a:outerShdw>
          </a:effectLst>
        </p:spPr>
        <p:txBody>
          <a:bodyPr/>
          <a:lstStyle/>
          <a:p>
            <a:pPr eaLnBrk="1" hangingPunct="1">
              <a:defRPr/>
            </a:pPr>
            <a:r>
              <a:rPr lang="en-US" altLang="zh-CN" sz="3600" b="1">
                <a:solidFill>
                  <a:schemeClr val="tx1"/>
                </a:solidFill>
                <a:effectLst>
                  <a:outerShdw blurRad="38100" dist="38100" dir="2700000" algn="tl">
                    <a:srgbClr val="000000">
                      <a:alpha val="43137"/>
                    </a:srgbClr>
                  </a:outerShdw>
                </a:effectLst>
                <a:latin typeface="Arial"/>
                <a:ea typeface="SimSun" charset="0"/>
                <a:cs typeface="Arial"/>
              </a:rPr>
              <a:t>The Synoptic Problem</a:t>
            </a:r>
            <a:endParaRPr lang="en-US" b="1">
              <a:effectLst>
                <a:outerShdw blurRad="38100" dist="38100" dir="2700000" algn="tl">
                  <a:srgbClr val="000000">
                    <a:alpha val="43137"/>
                  </a:srgbClr>
                </a:outerShdw>
              </a:effectLst>
              <a:latin typeface="Arial"/>
              <a:ea typeface="ＭＳ Ｐゴシック" charset="0"/>
              <a:cs typeface="Arial"/>
            </a:endParaRPr>
          </a:p>
        </p:txBody>
      </p:sp>
      <p:pic>
        <p:nvPicPr>
          <p:cNvPr id="300035" name="Picture 6" descr="j03167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743200" y="1524000"/>
            <a:ext cx="3657600" cy="2419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0036" name="Text Box 7"/>
          <p:cNvSpPr txBox="1">
            <a:spLocks noChangeArrowheads="1"/>
          </p:cNvSpPr>
          <p:nvPr/>
        </p:nvSpPr>
        <p:spPr bwMode="auto">
          <a:xfrm>
            <a:off x="8532837" y="152426"/>
            <a:ext cx="52610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49</a:t>
            </a:r>
          </a:p>
        </p:txBody>
      </p:sp>
      <p:sp>
        <p:nvSpPr>
          <p:cNvPr id="168965" name="Rectangle 8"/>
          <p:cNvSpPr>
            <a:spLocks noChangeArrowheads="1"/>
          </p:cNvSpPr>
          <p:nvPr/>
        </p:nvSpPr>
        <p:spPr bwMode="auto">
          <a:xfrm>
            <a:off x="990600" y="4191000"/>
            <a:ext cx="7772400" cy="2514600"/>
          </a:xfrm>
          <a:prstGeom prst="rect">
            <a:avLst/>
          </a:prstGeom>
          <a:noFill/>
          <a:ln>
            <a:noFill/>
          </a:ln>
          <a:effectLst>
            <a:outerShdw dist="35921" dir="2700000" algn="ctr" rotWithShape="0">
              <a:schemeClr val="bg2">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marL="341244" indent="-341244" algn="just">
              <a:spcBef>
                <a:spcPct val="20000"/>
              </a:spcBef>
              <a:buClr>
                <a:schemeClr val="accent2"/>
              </a:buClr>
              <a:buSzPct val="80000"/>
              <a:defRPr/>
            </a:pPr>
            <a:r>
              <a:rPr lang="en-US" sz="3200" b="1">
                <a:effectLst>
                  <a:outerShdw blurRad="38100" dist="38100" dir="2700000" algn="tl">
                    <a:srgbClr val="000000">
                      <a:alpha val="43137"/>
                    </a:srgbClr>
                  </a:outerShdw>
                </a:effectLst>
                <a:latin typeface="Arial"/>
                <a:cs typeface="Arial"/>
              </a:rPr>
              <a:t>The Synoptic Problem in a nutshell:</a:t>
            </a:r>
          </a:p>
          <a:p>
            <a:pPr marL="341244" indent="-341244" algn="just">
              <a:spcBef>
                <a:spcPct val="20000"/>
              </a:spcBef>
              <a:buClr>
                <a:schemeClr val="accent2"/>
              </a:buClr>
              <a:buSzPct val="80000"/>
              <a:buFont typeface="Wingdings" charset="0"/>
              <a:buChar char="l"/>
              <a:defRPr/>
            </a:pPr>
            <a:r>
              <a:rPr lang="en-US" sz="3200" b="1">
                <a:effectLst>
                  <a:outerShdw blurRad="38100" dist="38100" dir="2700000" algn="tl">
                    <a:srgbClr val="000000">
                      <a:alpha val="43137"/>
                    </a:srgbClr>
                  </a:outerShdw>
                </a:effectLst>
                <a:latin typeface="Arial"/>
                <a:cs typeface="Arial"/>
              </a:rPr>
              <a:t>How do we explain their similarities?</a:t>
            </a:r>
          </a:p>
          <a:p>
            <a:pPr marL="341244" indent="-341244" algn="just">
              <a:spcBef>
                <a:spcPct val="20000"/>
              </a:spcBef>
              <a:buClr>
                <a:schemeClr val="accent2"/>
              </a:buClr>
              <a:buSzPct val="80000"/>
              <a:buFont typeface="Wingdings" charset="0"/>
              <a:buChar char="l"/>
              <a:defRPr/>
            </a:pPr>
            <a:r>
              <a:rPr lang="en-US" sz="3200" b="1">
                <a:effectLst>
                  <a:outerShdw blurRad="38100" dist="38100" dir="2700000" algn="tl">
                    <a:srgbClr val="000000">
                      <a:alpha val="43137"/>
                    </a:srgbClr>
                  </a:outerShdw>
                </a:effectLst>
                <a:latin typeface="Arial"/>
                <a:cs typeface="Arial"/>
              </a:rPr>
              <a:t>How do we explain their differences?</a:t>
            </a:r>
          </a:p>
        </p:txBody>
      </p:sp>
    </p:spTree>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en-US" sz="3600" dirty="0">
                <a:effectLst>
                  <a:glow rad="127000">
                    <a:schemeClr val="tx1"/>
                  </a:glow>
                </a:effectLst>
                <a:ea typeface="ＭＳ Ｐゴシック" charset="0"/>
              </a:rPr>
              <a:t>For Us</a:t>
            </a:r>
          </a:p>
        </p:txBody>
      </p:sp>
      <p:sp>
        <p:nvSpPr>
          <p:cNvPr id="2" name="Rectangle 2">
            <a:extLst>
              <a:ext uri="{FF2B5EF4-FFF2-40B4-BE49-F238E27FC236}">
                <a16:creationId xmlns:a16="http://schemas.microsoft.com/office/drawing/2014/main" id="{B2182A18-D33E-453B-AEDE-D643C4773985}"/>
              </a:ext>
            </a:extLst>
          </p:cNvPr>
          <p:cNvSpPr txBox="1">
            <a:spLocks noChangeArrowheads="1"/>
          </p:cNvSpPr>
          <p:nvPr/>
        </p:nvSpPr>
        <p:spPr bwMode="auto">
          <a:xfrm>
            <a:off x="-9939" y="1412776"/>
            <a:ext cx="9144000" cy="3927725"/>
          </a:xfrm>
          <a:prstGeom prst="rect">
            <a:avLst/>
          </a:prstGeom>
          <a:gradFill>
            <a:gsLst>
              <a:gs pos="0">
                <a:schemeClr val="tx1"/>
              </a:gs>
              <a:gs pos="100000">
                <a:schemeClr val="accent6">
                  <a:lumMod val="75000"/>
                </a:schemeClr>
              </a:gs>
            </a:gsLst>
            <a:lin ang="5400000" scaled="1"/>
          </a:gra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Evangelism</a:t>
            </a:r>
            <a:endParaRPr kumimoji="0" lang="ar-JO" sz="6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What is meant in</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John 4:1-26</a:t>
            </a:r>
          </a:p>
        </p:txBody>
      </p:sp>
    </p:spTree>
    <p:extLst>
      <p:ext uri="{BB962C8B-B14F-4D97-AF65-F5344CB8AC3E}">
        <p14:creationId xmlns:p14="http://schemas.microsoft.com/office/powerpoint/2010/main" val="2962783917"/>
      </p:ext>
    </p:extLst>
  </p:cSld>
  <p:clrMapOvr>
    <a:masterClrMapping/>
  </p:clrMapOvr>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5</a:t>
            </a:r>
          </a:p>
        </p:txBody>
      </p:sp>
    </p:spTree>
    <p:extLst>
      <p:ext uri="{BB962C8B-B14F-4D97-AF65-F5344CB8AC3E}">
        <p14:creationId xmlns:p14="http://schemas.microsoft.com/office/powerpoint/2010/main" val="3637477648"/>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267871" y="4441777"/>
            <a:ext cx="8876128" cy="1390854"/>
          </a:xfrm>
          <a:prstGeom prst="rect">
            <a:avLst/>
          </a:prstGeom>
          <a:noFill/>
        </p:spPr>
        <p:txBody>
          <a:bodyPr wrap="square" lIns="90941" tIns="45473" rIns="90941" bIns="45473">
            <a:spAutoFit/>
          </a:bodyPr>
          <a:lstStyle/>
          <a:p>
            <a:pPr defTabSz="909904">
              <a:defRPr/>
            </a:pPr>
            <a:r>
              <a:rPr lang="en-US" sz="42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JESUS AND THE LAME MAN </a:t>
            </a:r>
            <a:br>
              <a:rPr lang="en-US" sz="42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br>
            <a:r>
              <a:rPr lang="en-US" sz="42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AT THE POOL OF BETHESDA</a:t>
            </a: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1" y="6064279"/>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69173" y="3884749"/>
            <a:ext cx="5284995" cy="676615"/>
          </a:xfrm>
          <a:prstGeom prst="rect">
            <a:avLst/>
          </a:prstGeom>
          <a:noFill/>
        </p:spPr>
        <p:txBody>
          <a:bodyPr wrap="square" lIns="90941" tIns="45473" rIns="90941" bIns="45473">
            <a:spAutoFit/>
          </a:bodyPr>
          <a:lstStyle/>
          <a:p>
            <a:pPr defTabSz="909904">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5:1-30</a:t>
            </a:r>
          </a:p>
        </p:txBody>
      </p:sp>
      <p:grpSp>
        <p:nvGrpSpPr>
          <p:cNvPr id="7" name="Group 6"/>
          <p:cNvGrpSpPr/>
          <p:nvPr/>
        </p:nvGrpSpPr>
        <p:grpSpPr>
          <a:xfrm>
            <a:off x="179512" y="188644"/>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pPr>
                <a:endParaRPr lang="en-US" sz="1800" kern="0">
                  <a:solidFill>
                    <a:srgbClr val="FFFFFF"/>
                  </a:solidFill>
                  <a:latin typeface="Arial"/>
                </a:endParaRPr>
              </a:p>
            </p:txBody>
          </p:sp>
        </p:grpSp>
        <p:sp>
          <p:nvSpPr>
            <p:cNvPr id="10" name="TextBox 9"/>
            <p:cNvSpPr txBox="1"/>
            <p:nvPr/>
          </p:nvSpPr>
          <p:spPr>
            <a:xfrm>
              <a:off x="6804248" y="648153"/>
              <a:ext cx="2160752" cy="1366528"/>
            </a:xfrm>
            <a:prstGeom prst="rect">
              <a:avLst/>
            </a:prstGeom>
            <a:noFill/>
          </p:spPr>
          <p:txBody>
            <a:bodyPr wrap="square" rtlCol="0">
              <a:spAutoFit/>
            </a:bodyPr>
            <a:lstStyle/>
            <a:p>
              <a:pPr fontAlgn="auto">
                <a:lnSpc>
                  <a:spcPct val="70000"/>
                </a:lnSpc>
                <a:spcBef>
                  <a:spcPts val="0"/>
                </a:spcBef>
                <a:spcAft>
                  <a:spcPts val="0"/>
                </a:spcAft>
              </a:pPr>
              <a:r>
                <a:rPr lang="en-US" altLang="zh-CN" sz="4400" kern="0" spc="-250" dirty="0">
                  <a:solidFill>
                    <a:srgbClr val="002060"/>
                  </a:solidFill>
                  <a:latin typeface="Avenir Black"/>
                  <a:cs typeface="Avenir Black"/>
                </a:rPr>
                <a:t>Free</a:t>
              </a:r>
              <a:br>
                <a:rPr lang="en-US" altLang="zh-CN" sz="4000" kern="0" spc="-250" dirty="0">
                  <a:solidFill>
                    <a:srgbClr val="002060"/>
                  </a:solidFill>
                  <a:latin typeface="Avenir Black"/>
                  <a:cs typeface="Avenir Black"/>
                </a:rPr>
              </a:br>
              <a:r>
                <a:rPr lang="en-US" altLang="zh-CN" sz="4000" kern="0" spc="-250" dirty="0">
                  <a:solidFill>
                    <a:srgbClr val="36BAD5"/>
                  </a:solidFill>
                  <a:latin typeface="Avenir Black"/>
                  <a:cs typeface="Avenir Black"/>
                </a:rPr>
                <a:t>Bible </a:t>
              </a:r>
              <a:br>
                <a:rPr lang="en-US" altLang="zh-CN" sz="4000" kern="0" spc="-250" dirty="0">
                  <a:solidFill>
                    <a:srgbClr val="002060"/>
                  </a:solidFill>
                  <a:latin typeface="Avenir Black"/>
                  <a:cs typeface="Avenir Black"/>
                </a:rPr>
              </a:br>
              <a:r>
                <a:rPr lang="en-US" altLang="zh-CN" sz="3200" kern="0" spc="-250" dirty="0">
                  <a:solidFill>
                    <a:srgbClr val="002060"/>
                  </a:solidFill>
                  <a:latin typeface="Avenir Black"/>
                  <a:cs typeface="Avenir Black"/>
                </a:rPr>
                <a:t>images</a:t>
              </a:r>
              <a:endParaRPr lang="en-GB" sz="6000" kern="0" spc="-250" dirty="0">
                <a:solidFill>
                  <a:srgbClr val="002060"/>
                </a:solidFill>
                <a:latin typeface="Avenir Black"/>
                <a:cs typeface="Avenir Black"/>
              </a:endParaRPr>
            </a:p>
          </p:txBody>
        </p:sp>
      </p:grpSp>
    </p:spTree>
    <p:extLst>
      <p:ext uri="{BB962C8B-B14F-4D97-AF65-F5344CB8AC3E}">
        <p14:creationId xmlns:p14="http://schemas.microsoft.com/office/powerpoint/2010/main" val="1097776955"/>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812134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045751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044857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915170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271535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368059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957079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Text Box 3"/>
          <p:cNvSpPr txBox="1">
            <a:spLocks noChangeArrowheads="1"/>
          </p:cNvSpPr>
          <p:nvPr/>
        </p:nvSpPr>
        <p:spPr bwMode="auto">
          <a:xfrm>
            <a:off x="8410603" y="44479"/>
            <a:ext cx="697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cs typeface="Arial" charset="0"/>
              </a:rPr>
              <a:t>78a</a:t>
            </a:r>
            <a:endParaRPr lang="en-US">
              <a:solidFill>
                <a:srgbClr val="000000"/>
              </a:solidFill>
              <a:latin typeface="Arial" charset="0"/>
              <a:cs typeface="Arial" charset="0"/>
            </a:endParaRPr>
          </a:p>
        </p:txBody>
      </p:sp>
      <p:pic>
        <p:nvPicPr>
          <p:cNvPr id="302082" name="Picture 4" descr="bs00559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48066" y="1628803"/>
            <a:ext cx="5095875" cy="5229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300" name="Rectangle 5"/>
          <p:cNvSpPr>
            <a:spLocks noGrp="1" noChangeArrowheads="1"/>
          </p:cNvSpPr>
          <p:nvPr>
            <p:ph type="title" idx="4294967295"/>
          </p:nvPr>
        </p:nvSpPr>
        <p:spPr>
          <a:xfrm>
            <a:off x="250825" y="319116"/>
            <a:ext cx="5761038" cy="1754187"/>
          </a:xfrm>
          <a:solidFill>
            <a:schemeClr val="bg1"/>
          </a:solidFill>
          <a:ln w="76200">
            <a:solidFill>
              <a:srgbClr val="008000"/>
            </a:solidFill>
          </a:ln>
        </p:spPr>
        <p:txBody>
          <a:bodyPr>
            <a:spAutoFit/>
          </a:bodyPr>
          <a:lstStyle/>
          <a:p>
            <a:pPr eaLnBrk="1" hangingPunct="1">
              <a:defRPr/>
            </a:pPr>
            <a:r>
              <a:rPr lang="en-US" sz="3600" b="1" dirty="0">
                <a:solidFill>
                  <a:schemeClr val="tx1"/>
                </a:solidFill>
                <a:latin typeface="Arial"/>
                <a:ea typeface="ＭＳ Ｐゴシック" charset="0"/>
                <a:cs typeface="Arial"/>
              </a:rPr>
              <a:t>Indicators that</a:t>
            </a:r>
            <a:br>
              <a:rPr lang="en-US" sz="3600" b="1" dirty="0">
                <a:solidFill>
                  <a:schemeClr val="tx1"/>
                </a:solidFill>
                <a:latin typeface="Arial"/>
                <a:ea typeface="ＭＳ Ｐゴシック" charset="0"/>
                <a:cs typeface="Arial"/>
              </a:rPr>
            </a:br>
            <a:r>
              <a:rPr lang="en-US" sz="3600" b="1" dirty="0">
                <a:solidFill>
                  <a:schemeClr val="tx1"/>
                </a:solidFill>
                <a:latin typeface="Arial"/>
                <a:ea typeface="ＭＳ Ｐゴシック" charset="0"/>
                <a:cs typeface="Arial"/>
              </a:rPr>
              <a:t>Matthew wrote</a:t>
            </a:r>
            <a:br>
              <a:rPr lang="en-US" sz="3600" b="1" dirty="0">
                <a:solidFill>
                  <a:schemeClr val="tx1"/>
                </a:solidFill>
                <a:latin typeface="Arial"/>
                <a:ea typeface="ＭＳ Ｐゴシック" charset="0"/>
                <a:cs typeface="Arial"/>
              </a:rPr>
            </a:br>
            <a:r>
              <a:rPr lang="en-US" sz="3600" b="1" dirty="0">
                <a:solidFill>
                  <a:schemeClr val="tx1"/>
                </a:solidFill>
                <a:latin typeface="Arial"/>
                <a:ea typeface="ＭＳ Ｐゴシック" charset="0"/>
                <a:cs typeface="Arial"/>
              </a:rPr>
              <a:t>the First Gospel</a:t>
            </a:r>
          </a:p>
        </p:txBody>
      </p:sp>
    </p:spTree>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85233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61567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7869911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492073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20774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331174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718836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720553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068136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323320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defPPr>
              <a:defRPr lang="en-US"/>
            </a:defPPr>
            <a:lvl1pPr algn="ctr" defTabSz="454998" eaLnBrk="0" hangingPunct="0">
              <a:defRPr sz="7200" b="1">
                <a:solidFill>
                  <a:srgbClr val="FFFFFF"/>
                </a:solidFill>
                <a:effectLst>
                  <a:glow rad="127000">
                    <a:srgbClr val="000000"/>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sz="4800" dirty="0"/>
              <a:t>Deity Made Man </a:t>
            </a:r>
            <a:br>
              <a:rPr lang="en-US" sz="4800" dirty="0"/>
            </a:br>
            <a:r>
              <a:rPr lang="en-US" sz="4800" dirty="0"/>
              <a:t>for Eternal Life</a:t>
            </a:r>
            <a:endParaRPr lang="en-SG" sz="4800" dirty="0"/>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159118141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8" descr="eusebi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11863" y="1412903"/>
            <a:ext cx="2952750" cy="3960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130" name="Text Box 3"/>
          <p:cNvSpPr txBox="1">
            <a:spLocks noChangeArrowheads="1"/>
          </p:cNvSpPr>
          <p:nvPr/>
        </p:nvSpPr>
        <p:spPr bwMode="auto">
          <a:xfrm>
            <a:off x="8410603" y="44479"/>
            <a:ext cx="697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cs typeface="Arial" charset="0"/>
              </a:rPr>
              <a:t>78a</a:t>
            </a:r>
            <a:endParaRPr lang="en-US">
              <a:solidFill>
                <a:srgbClr val="000000"/>
              </a:solidFill>
              <a:latin typeface="Arial" charset="0"/>
              <a:cs typeface="Arial" charset="0"/>
            </a:endParaRPr>
          </a:p>
        </p:txBody>
      </p:sp>
      <p:sp>
        <p:nvSpPr>
          <p:cNvPr id="183300" name="Rectangle 5"/>
          <p:cNvSpPr>
            <a:spLocks noGrp="1" noChangeArrowheads="1"/>
          </p:cNvSpPr>
          <p:nvPr>
            <p:ph type="title" idx="4294967295"/>
          </p:nvPr>
        </p:nvSpPr>
        <p:spPr>
          <a:xfrm>
            <a:off x="0" y="-26986"/>
            <a:ext cx="7454900" cy="1200151"/>
          </a:xfrm>
          <a:solidFill>
            <a:schemeClr val="bg1"/>
          </a:solidFill>
        </p:spPr>
        <p:txBody>
          <a:bodyPr>
            <a:spAutoFit/>
          </a:bodyPr>
          <a:lstStyle/>
          <a:p>
            <a:pPr eaLnBrk="1" hangingPunct="1">
              <a:defRPr/>
            </a:pPr>
            <a:r>
              <a:rPr lang="en-US" sz="3600" b="1" dirty="0">
                <a:solidFill>
                  <a:schemeClr val="tx1"/>
                </a:solidFill>
                <a:latin typeface="Arial"/>
                <a:ea typeface="ＭＳ Ｐゴシック" charset="0"/>
                <a:cs typeface="Arial"/>
              </a:rPr>
              <a:t>External Indicator #1: </a:t>
            </a:r>
            <a:br>
              <a:rPr lang="en-US" sz="3600" b="1" dirty="0">
                <a:solidFill>
                  <a:schemeClr val="tx1"/>
                </a:solidFill>
                <a:latin typeface="Arial"/>
                <a:ea typeface="ＭＳ Ｐゴシック" charset="0"/>
                <a:cs typeface="Arial"/>
              </a:rPr>
            </a:br>
            <a:r>
              <a:rPr lang="en-US" sz="3600" b="1" dirty="0">
                <a:solidFill>
                  <a:schemeClr val="tx1"/>
                </a:solidFill>
                <a:latin typeface="Arial"/>
                <a:ea typeface="ＭＳ Ｐゴシック" charset="0"/>
                <a:cs typeface="Arial"/>
              </a:rPr>
              <a:t>Testimony of Eusebius (4</a:t>
            </a:r>
            <a:r>
              <a:rPr lang="en-US" sz="3600" b="1" baseline="30000" dirty="0">
                <a:solidFill>
                  <a:schemeClr val="tx1"/>
                </a:solidFill>
                <a:latin typeface="Arial"/>
                <a:ea typeface="ＭＳ Ｐゴシック" charset="0"/>
                <a:cs typeface="Arial"/>
              </a:rPr>
              <a:t>th</a:t>
            </a:r>
            <a:r>
              <a:rPr lang="en-US" sz="3600" b="1" dirty="0">
                <a:solidFill>
                  <a:schemeClr val="tx1"/>
                </a:solidFill>
                <a:latin typeface="Arial"/>
                <a:ea typeface="ＭＳ Ｐゴシック" charset="0"/>
                <a:cs typeface="Arial"/>
              </a:rPr>
              <a:t> cent.)</a:t>
            </a:r>
          </a:p>
        </p:txBody>
      </p:sp>
      <p:sp>
        <p:nvSpPr>
          <p:cNvPr id="7" name="Text Box 2"/>
          <p:cNvSpPr txBox="1">
            <a:spLocks noChangeArrowheads="1"/>
          </p:cNvSpPr>
          <p:nvPr/>
        </p:nvSpPr>
        <p:spPr bwMode="auto">
          <a:xfrm>
            <a:off x="144511" y="1700213"/>
            <a:ext cx="5722937" cy="483235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800">
                <a:solidFill>
                  <a:srgbClr val="FFFFFF"/>
                </a:solidFill>
                <a:latin typeface="Arial" charset="0"/>
              </a:rPr>
              <a:t>"Among the four Gospels, which are the only indisputable ones in the Church of God under heaven, I have learned by tradition [from 2</a:t>
            </a:r>
            <a:r>
              <a:rPr lang="en-US" sz="2800" baseline="30000">
                <a:solidFill>
                  <a:srgbClr val="FFFFFF"/>
                </a:solidFill>
                <a:latin typeface="Arial" charset="0"/>
              </a:rPr>
              <a:t>nd</a:t>
            </a:r>
            <a:r>
              <a:rPr lang="en-US" sz="2800">
                <a:solidFill>
                  <a:srgbClr val="FFFFFF"/>
                </a:solidFill>
                <a:latin typeface="Arial" charset="0"/>
              </a:rPr>
              <a:t> cent. Origen] that </a:t>
            </a:r>
            <a:r>
              <a:rPr lang="en-US" sz="2800">
                <a:solidFill>
                  <a:srgbClr val="FFFF00"/>
                </a:solidFill>
                <a:latin typeface="Arial" charset="0"/>
              </a:rPr>
              <a:t>the first [Gospel] was written by Matthew</a:t>
            </a:r>
            <a:r>
              <a:rPr lang="en-US" sz="2800">
                <a:solidFill>
                  <a:srgbClr val="FFFFFF"/>
                </a:solidFill>
                <a:latin typeface="Arial" charset="0"/>
              </a:rPr>
              <a:t>, who was once a publican, but afterwards an apostle of Jesus Christ, and it was prepared for the converts from Judaism, and published in the Hebrew language."</a:t>
            </a:r>
          </a:p>
        </p:txBody>
      </p:sp>
      <p:sp>
        <p:nvSpPr>
          <p:cNvPr id="304133" name="Text Box 2"/>
          <p:cNvSpPr txBox="1">
            <a:spLocks noChangeArrowheads="1"/>
          </p:cNvSpPr>
          <p:nvPr/>
        </p:nvSpPr>
        <p:spPr bwMode="auto">
          <a:xfrm>
            <a:off x="5981700" y="4941893"/>
            <a:ext cx="3132138" cy="181451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800">
                <a:solidFill>
                  <a:srgbClr val="FFFFFF"/>
                </a:solidFill>
                <a:latin typeface="Arial" charset="0"/>
              </a:rPr>
              <a:t>(Eusebius, </a:t>
            </a:r>
            <a:r>
              <a:rPr lang="en-US" sz="2800" i="1">
                <a:solidFill>
                  <a:srgbClr val="FFFFFF"/>
                </a:solidFill>
                <a:latin typeface="Arial" charset="0"/>
              </a:rPr>
              <a:t>Eccl. Hist.</a:t>
            </a:r>
            <a:r>
              <a:rPr lang="en-US" sz="2800">
                <a:solidFill>
                  <a:srgbClr val="FFFFFF"/>
                </a:solidFill>
                <a:latin typeface="Arial" charset="0"/>
              </a:rPr>
              <a:t> 6.25.4 quoting Origen of the 2</a:t>
            </a:r>
            <a:r>
              <a:rPr lang="en-US" sz="2800" baseline="30000">
                <a:solidFill>
                  <a:srgbClr val="FFFFFF"/>
                </a:solidFill>
                <a:latin typeface="Arial" charset="0"/>
              </a:rPr>
              <a:t>nd</a:t>
            </a:r>
            <a:r>
              <a:rPr lang="en-US" sz="2800">
                <a:solidFill>
                  <a:srgbClr val="FFFFFF"/>
                </a:solidFill>
                <a:latin typeface="Arial" charset="0"/>
              </a:rPr>
              <a:t> century)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7">
                                            <p:bg/>
                                          </p:spTgt>
                                        </p:tgtEl>
                                        <p:attrNameLst>
                                          <p:attrName>style.visibility</p:attrName>
                                        </p:attrNameLst>
                                      </p:cBhvr>
                                      <p:to>
                                        <p:strVal val="visible"/>
                                      </p:to>
                                    </p:set>
                                    <p:animEffect transition="in" filter="checkerboard(across)">
                                      <p:cBhvr>
                                        <p:cTn id="7" dur="500"/>
                                        <p:tgtEl>
                                          <p:spTgt spid="7">
                                            <p:bg/>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7">
                                            <p:txEl>
                                              <p:pRg st="0" end="0"/>
                                            </p:txEl>
                                          </p:spTgt>
                                        </p:tgtEl>
                                        <p:attrNameLst>
                                          <p:attrName>style.visibility</p:attrName>
                                        </p:attrNameLst>
                                      </p:cBhvr>
                                      <p:to>
                                        <p:strVal val="visible"/>
                                      </p:to>
                                    </p:set>
                                    <p:animEffect transition="in" filter="checkerboard(across)">
                                      <p:cBhvr>
                                        <p:cTn id="10"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autoUpdateAnimBg="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3" name="Rectangle 8"/>
          <p:cNvSpPr>
            <a:spLocks noChangeArrowheads="1"/>
          </p:cNvSpPr>
          <p:nvPr/>
        </p:nvSpPr>
        <p:spPr bwMode="auto">
          <a:xfrm>
            <a:off x="-76200" y="-76200"/>
            <a:ext cx="9296400" cy="70104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endParaRPr lang="en-US">
              <a:latin typeface="Arial" charset="0"/>
              <a:cs typeface="Arial" charset="0"/>
            </a:endParaRPr>
          </a:p>
        </p:txBody>
      </p:sp>
      <p:sp>
        <p:nvSpPr>
          <p:cNvPr id="509954" name="Text Box 3"/>
          <p:cNvSpPr txBox="1">
            <a:spLocks noChangeArrowheads="1"/>
          </p:cNvSpPr>
          <p:nvPr/>
        </p:nvSpPr>
        <p:spPr bwMode="auto">
          <a:xfrm>
            <a:off x="7943882" y="76223"/>
            <a:ext cx="1267594"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114-116</a:t>
            </a:r>
          </a:p>
        </p:txBody>
      </p:sp>
      <p:sp>
        <p:nvSpPr>
          <p:cNvPr id="509955" name="Text Box 4"/>
          <p:cNvSpPr txBox="1">
            <a:spLocks noChangeArrowheads="1"/>
          </p:cNvSpPr>
          <p:nvPr/>
        </p:nvSpPr>
        <p:spPr bwMode="auto">
          <a:xfrm>
            <a:off x="228600" y="914428"/>
            <a:ext cx="8686800" cy="144621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200" b="1">
                <a:solidFill>
                  <a:srgbClr val="FFFFFF"/>
                </a:solidFill>
                <a:latin typeface="Arial" charset="0"/>
                <a:cs typeface="Arial" charset="0"/>
              </a:rPr>
              <a:t>(1:1-18) John</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a:t>
            </a:r>
            <a:r>
              <a:rPr lang="en-US" altLang="zh-CN" sz="2200" b="1">
                <a:solidFill>
                  <a:srgbClr val="FFFF00"/>
                </a:solidFill>
                <a:latin typeface="Arial" charset="0"/>
                <a:cs typeface="Arial" charset="0"/>
              </a:rPr>
              <a:t>theological prologue </a:t>
            </a:r>
            <a:r>
              <a:rPr lang="en-US" altLang="zh-CN" sz="2200" b="1">
                <a:solidFill>
                  <a:srgbClr val="FFFFFF"/>
                </a:solidFill>
                <a:latin typeface="Arial" charset="0"/>
                <a:cs typeface="Arial" charset="0"/>
              </a:rPr>
              <a:t>presents Christ as God made man to be man</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light and life to introduce themes which recur later in his Gospel and to encourage belief in the following account. </a:t>
            </a:r>
            <a:endParaRPr lang="en-US" sz="2200" b="1">
              <a:solidFill>
                <a:srgbClr val="FFFFFF"/>
              </a:solidFill>
              <a:latin typeface="Arial" charset="0"/>
              <a:cs typeface="Arial" charset="0"/>
            </a:endParaRPr>
          </a:p>
        </p:txBody>
      </p:sp>
      <p:sp>
        <p:nvSpPr>
          <p:cNvPr id="509956" name="Text Box 5"/>
          <p:cNvSpPr txBox="1">
            <a:spLocks noChangeArrowheads="1"/>
          </p:cNvSpPr>
          <p:nvPr/>
        </p:nvSpPr>
        <p:spPr bwMode="auto">
          <a:xfrm>
            <a:off x="228600" y="2803543"/>
            <a:ext cx="8648700" cy="144621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200" b="1">
                <a:solidFill>
                  <a:srgbClr val="FFFFFF"/>
                </a:solidFill>
                <a:latin typeface="Arial" charset="0"/>
                <a:cs typeface="Arial" charset="0"/>
              </a:rPr>
              <a:t>(1:19–12:50) John affirms how Christ</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a:t>
            </a:r>
            <a:r>
              <a:rPr lang="en-US" altLang="zh-CN" sz="2200" b="1">
                <a:solidFill>
                  <a:srgbClr val="FFFF00"/>
                </a:solidFill>
                <a:latin typeface="Arial" charset="0"/>
                <a:cs typeface="Arial" charset="0"/>
              </a:rPr>
              <a:t>public revelation </a:t>
            </a:r>
            <a:r>
              <a:rPr lang="en-US" altLang="zh-CN" sz="2200" b="1">
                <a:solidFill>
                  <a:srgbClr val="FFFFFF"/>
                </a:solidFill>
                <a:latin typeface="Arial" charset="0"/>
                <a:cs typeface="Arial" charset="0"/>
              </a:rPr>
              <a:t>of Himself as God through seven signs and eight discourses receives a mixed reaction to cause his readers to consider their own personal response to Christ as Savior. </a:t>
            </a:r>
            <a:endParaRPr lang="en-US" sz="2200" b="1">
              <a:solidFill>
                <a:srgbClr val="FFFFFF"/>
              </a:solidFill>
              <a:latin typeface="Arial" charset="0"/>
              <a:cs typeface="Arial" charset="0"/>
            </a:endParaRPr>
          </a:p>
        </p:txBody>
      </p:sp>
      <p:sp>
        <p:nvSpPr>
          <p:cNvPr id="54278" name="Text Box 6"/>
          <p:cNvSpPr txBox="1">
            <a:spLocks noChangeArrowheads="1"/>
          </p:cNvSpPr>
          <p:nvPr/>
        </p:nvSpPr>
        <p:spPr bwMode="auto">
          <a:xfrm>
            <a:off x="228600" y="5029228"/>
            <a:ext cx="8686800" cy="144621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200" b="1">
                <a:solidFill>
                  <a:srgbClr val="FFFFFF"/>
                </a:solidFill>
                <a:latin typeface="Arial" charset="0"/>
                <a:cs typeface="Arial" charset="0"/>
              </a:rPr>
              <a:t>(Chs. 13–17) John relates Christ</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a:t>
            </a:r>
            <a:r>
              <a:rPr lang="en-US" altLang="zh-CN" sz="2200" b="1">
                <a:solidFill>
                  <a:srgbClr val="FFFF00"/>
                </a:solidFill>
                <a:latin typeface="Arial" charset="0"/>
                <a:cs typeface="Arial" charset="0"/>
              </a:rPr>
              <a:t>private preparation </a:t>
            </a:r>
            <a:r>
              <a:rPr lang="en-US" altLang="zh-CN" sz="2200" b="1">
                <a:solidFill>
                  <a:srgbClr val="FFFFFF"/>
                </a:solidFill>
                <a:latin typeface="Arial" charset="0"/>
                <a:cs typeface="Arial" charset="0"/>
              </a:rPr>
              <a:t>of His disciples for His death and their ministry to encourage his believing readers to serve others and fulfill God</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purpose for them by dependence upon the Holy Spirit. </a:t>
            </a:r>
            <a:endParaRPr lang="en-US" sz="2200" b="1">
              <a:solidFill>
                <a:srgbClr val="FFFFFF"/>
              </a:solidFill>
              <a:latin typeface="Arial" charset="0"/>
              <a:cs typeface="Arial" charset="0"/>
            </a:endParaRPr>
          </a:p>
        </p:txBody>
      </p:sp>
      <p:sp>
        <p:nvSpPr>
          <p:cNvPr id="7" name="Title 6"/>
          <p:cNvSpPr>
            <a:spLocks noGrp="1"/>
          </p:cNvSpPr>
          <p:nvPr>
            <p:ph type="title" idx="4294967295"/>
          </p:nvPr>
        </p:nvSpPr>
        <p:spPr>
          <a:xfrm>
            <a:off x="685800" y="0"/>
            <a:ext cx="7772400" cy="838200"/>
          </a:xfrm>
        </p:spPr>
        <p:txBody>
          <a:bodyPr/>
          <a:lstStyle/>
          <a:p>
            <a:pPr>
              <a:defRPr/>
            </a:pPr>
            <a:r>
              <a:rPr lang="en-US" sz="4000">
                <a:latin typeface="Arial" charset="0"/>
                <a:ea typeface="ＭＳ Ｐゴシック" charset="0"/>
                <a:cs typeface="Arial" charset="0"/>
              </a:rPr>
              <a:t>Outline of 1–17</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54278"/>
                                        </p:tgtEl>
                                        <p:attrNameLst>
                                          <p:attrName>style.visibility</p:attrName>
                                        </p:attrNameLst>
                                      </p:cBhvr>
                                      <p:to>
                                        <p:strVal val="visible"/>
                                      </p:to>
                                    </p:set>
                                    <p:anim calcmode="lin" valueType="num">
                                      <p:cBhvr>
                                        <p:cTn id="7" dur="500" fill="hold"/>
                                        <p:tgtEl>
                                          <p:spTgt spid="54278"/>
                                        </p:tgtEl>
                                        <p:attrNameLst>
                                          <p:attrName>ppt_w</p:attrName>
                                        </p:attrNameLst>
                                      </p:cBhvr>
                                      <p:tavLst>
                                        <p:tav tm="0">
                                          <p:val>
                                            <p:fltVal val="0"/>
                                          </p:val>
                                        </p:tav>
                                        <p:tav tm="100000">
                                          <p:val>
                                            <p:strVal val="#ppt_w"/>
                                          </p:val>
                                        </p:tav>
                                      </p:tavLst>
                                    </p:anim>
                                    <p:anim calcmode="lin" valueType="num">
                                      <p:cBhvr>
                                        <p:cTn id="8" dur="500" fill="hold"/>
                                        <p:tgtEl>
                                          <p:spTgt spid="5427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8" grpId="0" animBg="1" autoUpdateAnimBg="0"/>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1" name="Rectangle 8"/>
          <p:cNvSpPr>
            <a:spLocks noChangeArrowheads="1"/>
          </p:cNvSpPr>
          <p:nvPr/>
        </p:nvSpPr>
        <p:spPr bwMode="auto">
          <a:xfrm>
            <a:off x="-76200" y="-76200"/>
            <a:ext cx="9296400" cy="70104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endParaRPr lang="en-US">
              <a:latin typeface="Arial" charset="0"/>
              <a:cs typeface="Arial" charset="0"/>
            </a:endParaRPr>
          </a:p>
        </p:txBody>
      </p:sp>
      <p:sp>
        <p:nvSpPr>
          <p:cNvPr id="512002" name="Text Box 3"/>
          <p:cNvSpPr txBox="1">
            <a:spLocks noChangeArrowheads="1"/>
          </p:cNvSpPr>
          <p:nvPr/>
        </p:nvSpPr>
        <p:spPr bwMode="auto">
          <a:xfrm>
            <a:off x="7924832" y="152426"/>
            <a:ext cx="1267594"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114-116</a:t>
            </a:r>
          </a:p>
        </p:txBody>
      </p:sp>
      <p:sp>
        <p:nvSpPr>
          <p:cNvPr id="36868" name="Text Box 4"/>
          <p:cNvSpPr txBox="1">
            <a:spLocks noChangeArrowheads="1"/>
          </p:cNvSpPr>
          <p:nvPr/>
        </p:nvSpPr>
        <p:spPr bwMode="auto">
          <a:xfrm>
            <a:off x="304800" y="2933728"/>
            <a:ext cx="8610600" cy="144621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just" eaLnBrk="1" hangingPunct="1"/>
            <a:r>
              <a:rPr lang="en-US" altLang="zh-CN" sz="2200" b="1">
                <a:solidFill>
                  <a:srgbClr val="FFFFFF"/>
                </a:solidFill>
                <a:latin typeface="Arial" charset="0"/>
                <a:cs typeface="Arial" charset="0"/>
              </a:rPr>
              <a:t>(Chs. 18–20) John relates Christ</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a:t>
            </a:r>
            <a:r>
              <a:rPr lang="en-US" altLang="zh-CN" sz="2200" b="1">
                <a:solidFill>
                  <a:srgbClr val="FFFF00"/>
                </a:solidFill>
                <a:latin typeface="Arial" charset="0"/>
                <a:cs typeface="Arial" charset="0"/>
              </a:rPr>
              <a:t>public arrest, trials, death, burial, and victorious resurrection </a:t>
            </a:r>
            <a:r>
              <a:rPr lang="en-US" altLang="zh-CN" sz="2200" b="1">
                <a:solidFill>
                  <a:srgbClr val="FFFFFF"/>
                </a:solidFill>
                <a:latin typeface="Arial" charset="0"/>
                <a:cs typeface="Arial" charset="0"/>
              </a:rPr>
              <a:t>to document His substitutionary death for the world as God so that all might believe in Him for eternal life.</a:t>
            </a:r>
          </a:p>
        </p:txBody>
      </p:sp>
      <p:sp>
        <p:nvSpPr>
          <p:cNvPr id="36869" name="Text Box 5"/>
          <p:cNvSpPr txBox="1">
            <a:spLocks noChangeArrowheads="1"/>
          </p:cNvSpPr>
          <p:nvPr/>
        </p:nvSpPr>
        <p:spPr bwMode="auto">
          <a:xfrm>
            <a:off x="304800" y="4876827"/>
            <a:ext cx="8610600" cy="144621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just" eaLnBrk="1" hangingPunct="1"/>
            <a:r>
              <a:rPr lang="en-US" altLang="zh-CN" sz="2200" b="1">
                <a:solidFill>
                  <a:srgbClr val="FFFFFF"/>
                </a:solidFill>
                <a:latin typeface="Arial" charset="0"/>
                <a:cs typeface="Arial" charset="0"/>
              </a:rPr>
              <a:t>(Ch. 21) Christ</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final </a:t>
            </a:r>
            <a:r>
              <a:rPr lang="en-US" altLang="zh-CN" sz="2200" b="1">
                <a:solidFill>
                  <a:srgbClr val="FFFF00"/>
                </a:solidFill>
                <a:latin typeface="Arial" charset="0"/>
                <a:cs typeface="Arial" charset="0"/>
              </a:rPr>
              <a:t>miraculous appearance </a:t>
            </a:r>
            <a:r>
              <a:rPr lang="en-US" altLang="zh-CN" sz="2200" b="1">
                <a:solidFill>
                  <a:srgbClr val="FFFFFF"/>
                </a:solidFill>
                <a:latin typeface="Arial" charset="0"/>
                <a:cs typeface="Arial" charset="0"/>
              </a:rPr>
              <a:t>at the Sea and reinstatement of Peter confirms His adequacy for them, teaches that success in ministry is an outgrowth of love, and subdues a rumor that John would never die. </a:t>
            </a:r>
            <a:endParaRPr lang="en-US" sz="2200" b="1">
              <a:solidFill>
                <a:srgbClr val="FFFFFF"/>
              </a:solidFill>
              <a:latin typeface="Arial" charset="0"/>
              <a:cs typeface="Arial" charset="0"/>
            </a:endParaRPr>
          </a:p>
        </p:txBody>
      </p:sp>
      <p:sp>
        <p:nvSpPr>
          <p:cNvPr id="512005" name="Text Box 6"/>
          <p:cNvSpPr txBox="1">
            <a:spLocks noChangeArrowheads="1"/>
          </p:cNvSpPr>
          <p:nvPr/>
        </p:nvSpPr>
        <p:spPr bwMode="auto">
          <a:xfrm>
            <a:off x="304800" y="990628"/>
            <a:ext cx="8686800" cy="144621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just" eaLnBrk="1" hangingPunct="1"/>
            <a:r>
              <a:rPr lang="en-US" altLang="zh-CN" sz="2200" b="1">
                <a:solidFill>
                  <a:srgbClr val="FFFFFF"/>
                </a:solidFill>
                <a:latin typeface="Arial" charset="0"/>
                <a:cs typeface="Arial" charset="0"/>
              </a:rPr>
              <a:t>(Chs. 13–17) John relates Christ</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a:t>
            </a:r>
            <a:r>
              <a:rPr lang="en-US" altLang="zh-CN" sz="2200" b="1">
                <a:solidFill>
                  <a:srgbClr val="FFFF00"/>
                </a:solidFill>
                <a:latin typeface="Arial" charset="0"/>
                <a:cs typeface="Arial" charset="0"/>
              </a:rPr>
              <a:t>private preparation </a:t>
            </a:r>
            <a:r>
              <a:rPr lang="en-US" altLang="zh-CN" sz="2200" b="1">
                <a:solidFill>
                  <a:srgbClr val="FFFFFF"/>
                </a:solidFill>
                <a:latin typeface="Arial" charset="0"/>
                <a:cs typeface="Arial" charset="0"/>
              </a:rPr>
              <a:t>of His disciples for His death and their ministry to encourage his believing readers to serve others and fulfill God</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purpose for them by dependence upon the Holy Spirit. </a:t>
            </a:r>
            <a:endParaRPr lang="en-US" sz="2200" b="1">
              <a:solidFill>
                <a:srgbClr val="FFFFFF"/>
              </a:solidFill>
              <a:latin typeface="Arial" charset="0"/>
              <a:cs typeface="Arial" charset="0"/>
            </a:endParaRPr>
          </a:p>
        </p:txBody>
      </p:sp>
      <p:sp>
        <p:nvSpPr>
          <p:cNvPr id="7" name="Title 6"/>
          <p:cNvSpPr>
            <a:spLocks noGrp="1"/>
          </p:cNvSpPr>
          <p:nvPr>
            <p:ph type="title" idx="4294967295"/>
          </p:nvPr>
        </p:nvSpPr>
        <p:spPr>
          <a:xfrm>
            <a:off x="685800" y="0"/>
            <a:ext cx="7772400" cy="838200"/>
          </a:xfrm>
        </p:spPr>
        <p:txBody>
          <a:bodyPr/>
          <a:lstStyle/>
          <a:p>
            <a:pPr>
              <a:defRPr/>
            </a:pPr>
            <a:r>
              <a:rPr lang="en-US" sz="4000">
                <a:latin typeface="Arial" charset="0"/>
                <a:ea typeface="ＭＳ Ｐゴシック" charset="0"/>
                <a:cs typeface="Arial" charset="0"/>
              </a:rPr>
              <a:t>Outline of 13–21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6868"/>
                                        </p:tgtEl>
                                        <p:attrNameLst>
                                          <p:attrName>style.visibility</p:attrName>
                                        </p:attrNameLst>
                                      </p:cBhvr>
                                      <p:to>
                                        <p:strVal val="visible"/>
                                      </p:to>
                                    </p:set>
                                    <p:anim calcmode="lin" valueType="num">
                                      <p:cBhvr>
                                        <p:cTn id="7" dur="500" fill="hold"/>
                                        <p:tgtEl>
                                          <p:spTgt spid="36868"/>
                                        </p:tgtEl>
                                        <p:attrNameLst>
                                          <p:attrName>ppt_w</p:attrName>
                                        </p:attrNameLst>
                                      </p:cBhvr>
                                      <p:tavLst>
                                        <p:tav tm="0">
                                          <p:val>
                                            <p:fltVal val="0"/>
                                          </p:val>
                                        </p:tav>
                                        <p:tav tm="100000">
                                          <p:val>
                                            <p:strVal val="#ppt_w"/>
                                          </p:val>
                                        </p:tav>
                                      </p:tavLst>
                                    </p:anim>
                                    <p:anim calcmode="lin" valueType="num">
                                      <p:cBhvr>
                                        <p:cTn id="8" dur="500" fill="hold"/>
                                        <p:tgtEl>
                                          <p:spTgt spid="36868"/>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36869"/>
                                        </p:tgtEl>
                                        <p:attrNameLst>
                                          <p:attrName>style.visibility</p:attrName>
                                        </p:attrNameLst>
                                      </p:cBhvr>
                                      <p:to>
                                        <p:strVal val="visible"/>
                                      </p:to>
                                    </p:set>
                                    <p:anim calcmode="lin" valueType="num">
                                      <p:cBhvr>
                                        <p:cTn id="13" dur="500" fill="hold"/>
                                        <p:tgtEl>
                                          <p:spTgt spid="36869"/>
                                        </p:tgtEl>
                                        <p:attrNameLst>
                                          <p:attrName>ppt_w</p:attrName>
                                        </p:attrNameLst>
                                      </p:cBhvr>
                                      <p:tavLst>
                                        <p:tav tm="0">
                                          <p:val>
                                            <p:fltVal val="0"/>
                                          </p:val>
                                        </p:tav>
                                        <p:tav tm="100000">
                                          <p:val>
                                            <p:strVal val="#ppt_w"/>
                                          </p:val>
                                        </p:tav>
                                      </p:tavLst>
                                    </p:anim>
                                    <p:anim calcmode="lin" valueType="num">
                                      <p:cBhvr>
                                        <p:cTn id="14" dur="500" fill="hold"/>
                                        <p:tgtEl>
                                          <p:spTgt spid="3686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8" grpId="0" animBg="1" autoUpdateAnimBg="0"/>
      <p:bldP spid="36869" grpId="0" animBg="1" autoUpdateAnimBg="0"/>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7425" name="Picture 2"/>
          <p:cNvPicPr>
            <a:picLocks noChangeAspect="1" noChangeArrowheads="1"/>
          </p:cNvPicPr>
          <p:nvPr/>
        </p:nvPicPr>
        <p:blipFill>
          <a:blip r:embed="rId3" cstate="screen">
            <a:clrChange>
              <a:clrFrom>
                <a:srgbClr val="FFFFFF"/>
              </a:clrFrom>
              <a:clrTo>
                <a:srgbClr val="FFFFFF">
                  <a:alpha val="0"/>
                </a:srgbClr>
              </a:clrTo>
            </a:clrChange>
            <a:lum bright="-2000" contrast="100000"/>
            <a:extLst>
              <a:ext uri="{28A0092B-C50C-407E-A947-70E740481C1C}">
                <a14:useLocalDpi xmlns:a14="http://schemas.microsoft.com/office/drawing/2010/main"/>
              </a:ext>
            </a:extLst>
          </a:blip>
          <a:srcRect/>
          <a:stretch>
            <a:fillRect/>
          </a:stretch>
        </p:blipFill>
        <p:spPr bwMode="auto">
          <a:xfrm>
            <a:off x="-36512" y="-26987"/>
            <a:ext cx="9275763" cy="6956426"/>
          </a:xfrm>
          <a:prstGeom prst="rect">
            <a:avLst/>
          </a:prstGeom>
          <a:solidFill>
            <a:schemeClr val="accent1">
              <a:lumMod val="20000"/>
              <a:lumOff val="80000"/>
            </a:schemeClr>
          </a:solidFill>
          <a:ln>
            <a:noFill/>
          </a:ln>
        </p:spPr>
      </p:pic>
      <p:sp>
        <p:nvSpPr>
          <p:cNvPr id="514050" name="Text Box 4"/>
          <p:cNvSpPr txBox="1">
            <a:spLocks noChangeArrowheads="1"/>
          </p:cNvSpPr>
          <p:nvPr/>
        </p:nvSpPr>
        <p:spPr bwMode="auto">
          <a:xfrm>
            <a:off x="8502686" y="23"/>
            <a:ext cx="634007" cy="461219"/>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t>118</a:t>
            </a:r>
          </a:p>
        </p:txBody>
      </p:sp>
      <p:sp>
        <p:nvSpPr>
          <p:cNvPr id="16389" name="Oval 5"/>
          <p:cNvSpPr>
            <a:spLocks noChangeArrowheads="1"/>
          </p:cNvSpPr>
          <p:nvPr/>
        </p:nvSpPr>
        <p:spPr bwMode="auto">
          <a:xfrm>
            <a:off x="5257800" y="3581401"/>
            <a:ext cx="685800" cy="381000"/>
          </a:xfrm>
          <a:prstGeom prst="ellipse">
            <a:avLst/>
          </a:prstGeom>
          <a:noFill/>
          <a:ln w="57150" cap="sq">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90993" tIns="45499" rIns="90993" bIns="45499" anchor="ctr"/>
          <a:lstStyle/>
          <a:p>
            <a:pPr algn="ctr"/>
            <a:endParaRPr lang="en-US">
              <a:solidFill>
                <a:schemeClr val="hlink"/>
              </a:solidFill>
            </a:endParaRPr>
          </a:p>
        </p:txBody>
      </p:sp>
      <p:sp>
        <p:nvSpPr>
          <p:cNvPr id="16391" name="Oval 7"/>
          <p:cNvSpPr>
            <a:spLocks noChangeArrowheads="1"/>
          </p:cNvSpPr>
          <p:nvPr/>
        </p:nvSpPr>
        <p:spPr bwMode="auto">
          <a:xfrm>
            <a:off x="6629400" y="1905000"/>
            <a:ext cx="1066800" cy="381000"/>
          </a:xfrm>
          <a:prstGeom prst="ellipse">
            <a:avLst/>
          </a:prstGeom>
          <a:noFill/>
          <a:ln w="57150" cap="sq">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90993" tIns="45499" rIns="90993" bIns="45499" anchor="ctr"/>
          <a:lstStyle/>
          <a:p>
            <a:pPr algn="ctr"/>
            <a:endParaRPr lang="en-US">
              <a:solidFill>
                <a:schemeClr val="hlink"/>
              </a:solidFill>
            </a:endParaRPr>
          </a:p>
        </p:txBody>
      </p:sp>
      <p:sp>
        <p:nvSpPr>
          <p:cNvPr id="7" name="Title 6"/>
          <p:cNvSpPr>
            <a:spLocks noGrp="1"/>
          </p:cNvSpPr>
          <p:nvPr>
            <p:ph type="title" idx="4294967295"/>
          </p:nvPr>
        </p:nvSpPr>
        <p:spPr>
          <a:xfrm>
            <a:off x="0" y="38100"/>
            <a:ext cx="4114800" cy="647700"/>
          </a:xfrm>
          <a:solidFill>
            <a:schemeClr val="bg1"/>
          </a:solidFill>
          <a:effectLst>
            <a:outerShdw blurRad="63500" dist="38099" dir="2700000" algn="ctr" rotWithShape="0">
              <a:schemeClr val="bg2">
                <a:alpha val="74997"/>
              </a:schemeClr>
            </a:outerShdw>
          </a:effectLst>
        </p:spPr>
        <p:txBody>
          <a:bodyPr>
            <a:spAutoFit/>
          </a:bodyPr>
          <a:lstStyle/>
          <a:p>
            <a:pPr>
              <a:spcBef>
                <a:spcPct val="50000"/>
              </a:spcBef>
              <a:defRPr/>
            </a:pPr>
            <a:r>
              <a:rPr lang="en-US" sz="3600" b="1">
                <a:solidFill>
                  <a:schemeClr val="tx1"/>
                </a:solidFill>
                <a:latin typeface="Arial" charset="0"/>
                <a:ea typeface="ＭＳ Ｐゴシック" charset="0"/>
                <a:cs typeface="Arial" charset="0"/>
              </a:rPr>
              <a:t>Jesus in Galilee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6389"/>
                                        </p:tgtEl>
                                        <p:attrNameLst>
                                          <p:attrName>style.visibility</p:attrName>
                                        </p:attrNameLst>
                                      </p:cBhvr>
                                      <p:to>
                                        <p:strVal val="visible"/>
                                      </p:to>
                                    </p:set>
                                    <p:anim calcmode="lin" valueType="num">
                                      <p:cBhvr>
                                        <p:cTn id="7" dur="1000" fill="hold"/>
                                        <p:tgtEl>
                                          <p:spTgt spid="16389"/>
                                        </p:tgtEl>
                                        <p:attrNameLst>
                                          <p:attrName>ppt_w</p:attrName>
                                        </p:attrNameLst>
                                      </p:cBhvr>
                                      <p:tavLst>
                                        <p:tav tm="0">
                                          <p:val>
                                            <p:fltVal val="0"/>
                                          </p:val>
                                        </p:tav>
                                        <p:tav tm="100000">
                                          <p:val>
                                            <p:strVal val="#ppt_w"/>
                                          </p:val>
                                        </p:tav>
                                      </p:tavLst>
                                    </p:anim>
                                    <p:anim calcmode="lin" valueType="num">
                                      <p:cBhvr>
                                        <p:cTn id="8" dur="1000" fill="hold"/>
                                        <p:tgtEl>
                                          <p:spTgt spid="16389"/>
                                        </p:tgtEl>
                                        <p:attrNameLst>
                                          <p:attrName>ppt_h</p:attrName>
                                        </p:attrNameLst>
                                      </p:cBhvr>
                                      <p:tavLst>
                                        <p:tav tm="0">
                                          <p:val>
                                            <p:fltVal val="0"/>
                                          </p:val>
                                        </p:tav>
                                        <p:tav tm="100000">
                                          <p:val>
                                            <p:strVal val="#ppt_h"/>
                                          </p:val>
                                        </p:tav>
                                      </p:tavLst>
                                    </p:anim>
                                    <p:anim calcmode="lin" valueType="num">
                                      <p:cBhvr>
                                        <p:cTn id="9" dur="1000" fill="hold"/>
                                        <p:tgtEl>
                                          <p:spTgt spid="1638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63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6391"/>
                                        </p:tgtEl>
                                        <p:attrNameLst>
                                          <p:attrName>style.visibility</p:attrName>
                                        </p:attrNameLst>
                                      </p:cBhvr>
                                      <p:to>
                                        <p:strVal val="visible"/>
                                      </p:to>
                                    </p:set>
                                    <p:anim calcmode="lin" valueType="num">
                                      <p:cBhvr>
                                        <p:cTn id="15" dur="1000" fill="hold"/>
                                        <p:tgtEl>
                                          <p:spTgt spid="16391"/>
                                        </p:tgtEl>
                                        <p:attrNameLst>
                                          <p:attrName>ppt_w</p:attrName>
                                        </p:attrNameLst>
                                      </p:cBhvr>
                                      <p:tavLst>
                                        <p:tav tm="0">
                                          <p:val>
                                            <p:fltVal val="0"/>
                                          </p:val>
                                        </p:tav>
                                        <p:tav tm="100000">
                                          <p:val>
                                            <p:strVal val="#ppt_w"/>
                                          </p:val>
                                        </p:tav>
                                      </p:tavLst>
                                    </p:anim>
                                    <p:anim calcmode="lin" valueType="num">
                                      <p:cBhvr>
                                        <p:cTn id="16" dur="1000" fill="hold"/>
                                        <p:tgtEl>
                                          <p:spTgt spid="16391"/>
                                        </p:tgtEl>
                                        <p:attrNameLst>
                                          <p:attrName>ppt_h</p:attrName>
                                        </p:attrNameLst>
                                      </p:cBhvr>
                                      <p:tavLst>
                                        <p:tav tm="0">
                                          <p:val>
                                            <p:fltVal val="0"/>
                                          </p:val>
                                        </p:tav>
                                        <p:tav tm="100000">
                                          <p:val>
                                            <p:strVal val="#ppt_h"/>
                                          </p:val>
                                        </p:tav>
                                      </p:tavLst>
                                    </p:anim>
                                    <p:anim calcmode="lin" valueType="num">
                                      <p:cBhvr>
                                        <p:cTn id="17" dur="1000" fill="hold"/>
                                        <p:tgtEl>
                                          <p:spTgt spid="16391"/>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639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9" grpId="0" animBg="1"/>
      <p:bldP spid="16391" grpId="0" animBg="1"/>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097" name="Rectangle 10"/>
          <p:cNvSpPr>
            <a:spLocks noChangeArrowheads="1"/>
          </p:cNvSpPr>
          <p:nvPr/>
        </p:nvSpPr>
        <p:spPr bwMode="auto">
          <a:xfrm>
            <a:off x="-76200" y="-76200"/>
            <a:ext cx="9296400" cy="70104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endParaRPr lang="en-US">
              <a:latin typeface="Arial" charset="0"/>
              <a:cs typeface="Arial" charset="0"/>
            </a:endParaRPr>
          </a:p>
        </p:txBody>
      </p:sp>
      <p:sp>
        <p:nvSpPr>
          <p:cNvPr id="516098" name="Text Box 2"/>
          <p:cNvSpPr txBox="1">
            <a:spLocks noChangeArrowheads="1"/>
          </p:cNvSpPr>
          <p:nvPr/>
        </p:nvSpPr>
        <p:spPr bwMode="auto">
          <a:xfrm>
            <a:off x="8458201" y="-4740"/>
            <a:ext cx="712788"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latin typeface="Arial" charset="0"/>
                <a:cs typeface="Arial" charset="0"/>
              </a:rPr>
              <a:t>112</a:t>
            </a:r>
          </a:p>
        </p:txBody>
      </p:sp>
      <p:sp>
        <p:nvSpPr>
          <p:cNvPr id="33796" name="Text Box 4"/>
          <p:cNvSpPr txBox="1">
            <a:spLocks noChangeArrowheads="1"/>
          </p:cNvSpPr>
          <p:nvPr/>
        </p:nvSpPr>
        <p:spPr bwMode="auto">
          <a:xfrm>
            <a:off x="-152362" y="854104"/>
            <a:ext cx="9415463" cy="830550"/>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b="1" dirty="0">
                <a:solidFill>
                  <a:schemeClr val="bg2"/>
                </a:solidFill>
                <a:latin typeface="Arial" charset="0"/>
                <a:cs typeface="Arial" charset="0"/>
              </a:rPr>
              <a:t>Prologue: Theological Introduction Previewing Themes in the Book (1:1-18) </a:t>
            </a:r>
            <a:endParaRPr lang="en-US" b="1" dirty="0">
              <a:solidFill>
                <a:schemeClr val="bg2"/>
              </a:solidFill>
              <a:latin typeface="Arial" charset="0"/>
              <a:cs typeface="Arial" charset="0"/>
            </a:endParaRPr>
          </a:p>
        </p:txBody>
      </p:sp>
      <p:sp>
        <p:nvSpPr>
          <p:cNvPr id="33798" name="Text Box 6"/>
          <p:cNvSpPr txBox="1">
            <a:spLocks noChangeArrowheads="1"/>
          </p:cNvSpPr>
          <p:nvPr/>
        </p:nvSpPr>
        <p:spPr bwMode="auto">
          <a:xfrm>
            <a:off x="617572" y="2073304"/>
            <a:ext cx="8645525" cy="830550"/>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b="1">
                <a:solidFill>
                  <a:schemeClr val="bg2"/>
                </a:solidFill>
                <a:latin typeface="Arial" charset="0"/>
                <a:cs typeface="Arial" charset="0"/>
              </a:rPr>
              <a:t>Public: Signs and Discourses Presenting Christ as God to Israel (1:19–12:50) </a:t>
            </a:r>
            <a:endParaRPr lang="en-US" b="1">
              <a:solidFill>
                <a:schemeClr val="bg2"/>
              </a:solidFill>
              <a:latin typeface="Arial" charset="0"/>
              <a:cs typeface="Arial" charset="0"/>
            </a:endParaRPr>
          </a:p>
        </p:txBody>
      </p:sp>
      <p:sp>
        <p:nvSpPr>
          <p:cNvPr id="33800" name="Text Box 8"/>
          <p:cNvSpPr txBox="1">
            <a:spLocks noChangeArrowheads="1"/>
          </p:cNvSpPr>
          <p:nvPr/>
        </p:nvSpPr>
        <p:spPr bwMode="auto">
          <a:xfrm>
            <a:off x="1295461" y="3292504"/>
            <a:ext cx="7967663" cy="830550"/>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b="1" dirty="0">
                <a:solidFill>
                  <a:schemeClr val="bg2"/>
                </a:solidFill>
                <a:latin typeface="Arial" charset="0"/>
                <a:cs typeface="Arial" charset="0"/>
              </a:rPr>
              <a:t>Private: Discourse Preparing Disciples for Ministry and Christ</a:t>
            </a:r>
            <a:r>
              <a:rPr lang="fr-FR" altLang="zh-CN" b="1" dirty="0">
                <a:solidFill>
                  <a:schemeClr val="bg2"/>
                </a:solidFill>
                <a:latin typeface="Arial" charset="0"/>
                <a:cs typeface="Arial" charset="0"/>
              </a:rPr>
              <a:t>'</a:t>
            </a:r>
            <a:r>
              <a:rPr lang="en-US" altLang="zh-CN" b="1" dirty="0">
                <a:solidFill>
                  <a:schemeClr val="bg2"/>
                </a:solidFill>
                <a:latin typeface="Arial" charset="0"/>
                <a:cs typeface="Arial" charset="0"/>
              </a:rPr>
              <a:t>s Death (</a:t>
            </a:r>
            <a:r>
              <a:rPr lang="en-US" altLang="zh-CN" b="1" dirty="0" err="1">
                <a:solidFill>
                  <a:schemeClr val="bg2"/>
                </a:solidFill>
                <a:latin typeface="Arial" charset="0"/>
                <a:cs typeface="Arial" charset="0"/>
              </a:rPr>
              <a:t>chs</a:t>
            </a:r>
            <a:r>
              <a:rPr lang="en-US" altLang="zh-CN" b="1" dirty="0">
                <a:solidFill>
                  <a:schemeClr val="bg2"/>
                </a:solidFill>
                <a:latin typeface="Arial" charset="0"/>
                <a:cs typeface="Arial" charset="0"/>
              </a:rPr>
              <a:t>. 13–17) </a:t>
            </a:r>
            <a:endParaRPr lang="en-US" b="1" dirty="0">
              <a:solidFill>
                <a:schemeClr val="bg2"/>
              </a:solidFill>
              <a:latin typeface="Arial" charset="0"/>
              <a:cs typeface="Arial" charset="0"/>
            </a:endParaRPr>
          </a:p>
        </p:txBody>
      </p:sp>
      <p:sp>
        <p:nvSpPr>
          <p:cNvPr id="33803" name="Text Box 11"/>
          <p:cNvSpPr txBox="1">
            <a:spLocks noChangeArrowheads="1"/>
          </p:cNvSpPr>
          <p:nvPr/>
        </p:nvSpPr>
        <p:spPr bwMode="auto">
          <a:xfrm>
            <a:off x="2020949" y="4511705"/>
            <a:ext cx="7242175" cy="830550"/>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b="1">
                <a:solidFill>
                  <a:schemeClr val="bg2"/>
                </a:solidFill>
                <a:latin typeface="Arial" charset="0"/>
                <a:cs typeface="Arial" charset="0"/>
              </a:rPr>
              <a:t>Public: Passion and Resurrection Proving Christ as Deity (chs. 18–20) </a:t>
            </a:r>
            <a:endParaRPr lang="en-US" b="1">
              <a:solidFill>
                <a:schemeClr val="bg2"/>
              </a:solidFill>
              <a:latin typeface="Arial" charset="0"/>
              <a:cs typeface="Arial" charset="0"/>
            </a:endParaRPr>
          </a:p>
        </p:txBody>
      </p:sp>
      <p:sp>
        <p:nvSpPr>
          <p:cNvPr id="33804" name="Text Box 12"/>
          <p:cNvSpPr txBox="1">
            <a:spLocks noChangeArrowheads="1"/>
          </p:cNvSpPr>
          <p:nvPr/>
        </p:nvSpPr>
        <p:spPr bwMode="auto">
          <a:xfrm>
            <a:off x="2438461" y="5730904"/>
            <a:ext cx="6824663" cy="830550"/>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b="1" dirty="0">
                <a:solidFill>
                  <a:schemeClr val="bg2"/>
                </a:solidFill>
                <a:latin typeface="Arial" charset="0"/>
                <a:cs typeface="Arial" charset="0"/>
              </a:rPr>
              <a:t>Epilogue (Private): Appearance at the Sea Presenting Disciples</a:t>
            </a:r>
            <a:r>
              <a:rPr lang="fr-FR" altLang="zh-CN" b="1" dirty="0">
                <a:solidFill>
                  <a:schemeClr val="bg2"/>
                </a:solidFill>
                <a:latin typeface="Arial" charset="0"/>
                <a:cs typeface="Arial" charset="0"/>
              </a:rPr>
              <a:t>'</a:t>
            </a:r>
            <a:r>
              <a:rPr lang="en-US" altLang="zh-CN" b="1" dirty="0">
                <a:solidFill>
                  <a:schemeClr val="bg2"/>
                </a:solidFill>
                <a:latin typeface="Arial" charset="0"/>
                <a:cs typeface="Arial" charset="0"/>
              </a:rPr>
              <a:t> Responsibilities (</a:t>
            </a:r>
            <a:r>
              <a:rPr lang="en-US" altLang="zh-CN" b="1" dirty="0" err="1">
                <a:solidFill>
                  <a:schemeClr val="bg2"/>
                </a:solidFill>
                <a:latin typeface="Arial" charset="0"/>
                <a:cs typeface="Arial" charset="0"/>
              </a:rPr>
              <a:t>ch.</a:t>
            </a:r>
            <a:r>
              <a:rPr lang="en-US" altLang="zh-CN" b="1" dirty="0">
                <a:solidFill>
                  <a:schemeClr val="bg2"/>
                </a:solidFill>
                <a:latin typeface="Arial" charset="0"/>
                <a:cs typeface="Arial" charset="0"/>
              </a:rPr>
              <a:t> 21) </a:t>
            </a:r>
            <a:endParaRPr lang="en-US" b="1" dirty="0">
              <a:solidFill>
                <a:schemeClr val="bg2"/>
              </a:solidFill>
              <a:latin typeface="Arial" charset="0"/>
              <a:cs typeface="Arial" charset="0"/>
            </a:endParaRPr>
          </a:p>
        </p:txBody>
      </p:sp>
      <p:sp>
        <p:nvSpPr>
          <p:cNvPr id="9" name="Title 8"/>
          <p:cNvSpPr>
            <a:spLocks noGrp="1"/>
          </p:cNvSpPr>
          <p:nvPr>
            <p:ph type="title" idx="4294967295"/>
          </p:nvPr>
        </p:nvSpPr>
        <p:spPr>
          <a:xfrm>
            <a:off x="685800" y="44451"/>
            <a:ext cx="7772400" cy="685800"/>
          </a:xfrm>
        </p:spPr>
        <p:txBody>
          <a:bodyPr/>
          <a:lstStyle/>
          <a:p>
            <a:pPr>
              <a:defRPr/>
            </a:pPr>
            <a:r>
              <a:rPr lang="en-US" sz="4000" b="1" dirty="0">
                <a:latin typeface="Arial" charset="0"/>
                <a:ea typeface="ＭＳ Ｐゴシック" charset="0"/>
                <a:cs typeface="Arial" charset="0"/>
              </a:rPr>
              <a:t>The Argument of John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796"/>
                                        </p:tgtEl>
                                        <p:attrNameLst>
                                          <p:attrName>style.visibility</p:attrName>
                                        </p:attrNameLst>
                                      </p:cBhvr>
                                      <p:to>
                                        <p:strVal val="visible"/>
                                      </p:to>
                                    </p:set>
                                    <p:anim calcmode="lin" valueType="num">
                                      <p:cBhvr additive="base">
                                        <p:cTn id="7" dur="500" fill="hold"/>
                                        <p:tgtEl>
                                          <p:spTgt spid="33796"/>
                                        </p:tgtEl>
                                        <p:attrNameLst>
                                          <p:attrName>ppt_x</p:attrName>
                                        </p:attrNameLst>
                                      </p:cBhvr>
                                      <p:tavLst>
                                        <p:tav tm="0">
                                          <p:val>
                                            <p:strVal val="0-#ppt_w/2"/>
                                          </p:val>
                                        </p:tav>
                                        <p:tav tm="100000">
                                          <p:val>
                                            <p:strVal val="#ppt_x"/>
                                          </p:val>
                                        </p:tav>
                                      </p:tavLst>
                                    </p:anim>
                                    <p:anim calcmode="lin" valueType="num">
                                      <p:cBhvr additive="base">
                                        <p:cTn id="8" dur="500" fill="hold"/>
                                        <p:tgtEl>
                                          <p:spTgt spid="3379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798"/>
                                        </p:tgtEl>
                                        <p:attrNameLst>
                                          <p:attrName>style.visibility</p:attrName>
                                        </p:attrNameLst>
                                      </p:cBhvr>
                                      <p:to>
                                        <p:strVal val="visible"/>
                                      </p:to>
                                    </p:set>
                                    <p:anim calcmode="lin" valueType="num">
                                      <p:cBhvr additive="base">
                                        <p:cTn id="13" dur="500" fill="hold"/>
                                        <p:tgtEl>
                                          <p:spTgt spid="33798"/>
                                        </p:tgtEl>
                                        <p:attrNameLst>
                                          <p:attrName>ppt_x</p:attrName>
                                        </p:attrNameLst>
                                      </p:cBhvr>
                                      <p:tavLst>
                                        <p:tav tm="0">
                                          <p:val>
                                            <p:strVal val="0-#ppt_w/2"/>
                                          </p:val>
                                        </p:tav>
                                        <p:tav tm="100000">
                                          <p:val>
                                            <p:strVal val="#ppt_x"/>
                                          </p:val>
                                        </p:tav>
                                      </p:tavLst>
                                    </p:anim>
                                    <p:anim calcmode="lin" valueType="num">
                                      <p:cBhvr additive="base">
                                        <p:cTn id="14" dur="500" fill="hold"/>
                                        <p:tgtEl>
                                          <p:spTgt spid="3379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800"/>
                                        </p:tgtEl>
                                        <p:attrNameLst>
                                          <p:attrName>style.visibility</p:attrName>
                                        </p:attrNameLst>
                                      </p:cBhvr>
                                      <p:to>
                                        <p:strVal val="visible"/>
                                      </p:to>
                                    </p:set>
                                    <p:anim calcmode="lin" valueType="num">
                                      <p:cBhvr additive="base">
                                        <p:cTn id="19" dur="500" fill="hold"/>
                                        <p:tgtEl>
                                          <p:spTgt spid="33800"/>
                                        </p:tgtEl>
                                        <p:attrNameLst>
                                          <p:attrName>ppt_x</p:attrName>
                                        </p:attrNameLst>
                                      </p:cBhvr>
                                      <p:tavLst>
                                        <p:tav tm="0">
                                          <p:val>
                                            <p:strVal val="0-#ppt_w/2"/>
                                          </p:val>
                                        </p:tav>
                                        <p:tav tm="100000">
                                          <p:val>
                                            <p:strVal val="#ppt_x"/>
                                          </p:val>
                                        </p:tav>
                                      </p:tavLst>
                                    </p:anim>
                                    <p:anim calcmode="lin" valueType="num">
                                      <p:cBhvr additive="base">
                                        <p:cTn id="20" dur="500" fill="hold"/>
                                        <p:tgtEl>
                                          <p:spTgt spid="33800"/>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3803"/>
                                        </p:tgtEl>
                                        <p:attrNameLst>
                                          <p:attrName>style.visibility</p:attrName>
                                        </p:attrNameLst>
                                      </p:cBhvr>
                                      <p:to>
                                        <p:strVal val="visible"/>
                                      </p:to>
                                    </p:set>
                                    <p:anim calcmode="lin" valueType="num">
                                      <p:cBhvr additive="base">
                                        <p:cTn id="25" dur="500" fill="hold"/>
                                        <p:tgtEl>
                                          <p:spTgt spid="33803"/>
                                        </p:tgtEl>
                                        <p:attrNameLst>
                                          <p:attrName>ppt_x</p:attrName>
                                        </p:attrNameLst>
                                      </p:cBhvr>
                                      <p:tavLst>
                                        <p:tav tm="0">
                                          <p:val>
                                            <p:strVal val="0-#ppt_w/2"/>
                                          </p:val>
                                        </p:tav>
                                        <p:tav tm="100000">
                                          <p:val>
                                            <p:strVal val="#ppt_x"/>
                                          </p:val>
                                        </p:tav>
                                      </p:tavLst>
                                    </p:anim>
                                    <p:anim calcmode="lin" valueType="num">
                                      <p:cBhvr additive="base">
                                        <p:cTn id="26" dur="500" fill="hold"/>
                                        <p:tgtEl>
                                          <p:spTgt spid="3380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3804"/>
                                        </p:tgtEl>
                                        <p:attrNameLst>
                                          <p:attrName>style.visibility</p:attrName>
                                        </p:attrNameLst>
                                      </p:cBhvr>
                                      <p:to>
                                        <p:strVal val="visible"/>
                                      </p:to>
                                    </p:set>
                                    <p:anim calcmode="lin" valueType="num">
                                      <p:cBhvr additive="base">
                                        <p:cTn id="31" dur="500" fill="hold"/>
                                        <p:tgtEl>
                                          <p:spTgt spid="33804"/>
                                        </p:tgtEl>
                                        <p:attrNameLst>
                                          <p:attrName>ppt_x</p:attrName>
                                        </p:attrNameLst>
                                      </p:cBhvr>
                                      <p:tavLst>
                                        <p:tav tm="0">
                                          <p:val>
                                            <p:strVal val="0-#ppt_w/2"/>
                                          </p:val>
                                        </p:tav>
                                        <p:tav tm="100000">
                                          <p:val>
                                            <p:strVal val="#ppt_x"/>
                                          </p:val>
                                        </p:tav>
                                      </p:tavLst>
                                    </p:anim>
                                    <p:anim calcmode="lin" valueType="num">
                                      <p:cBhvr additive="base">
                                        <p:cTn id="32" dur="500" fill="hold"/>
                                        <p:tgtEl>
                                          <p:spTgt spid="3380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6" grpId="0" animBg="1" autoUpdateAnimBg="0"/>
      <p:bldP spid="33798" grpId="0" animBg="1" autoUpdateAnimBg="0"/>
      <p:bldP spid="33800" grpId="0" animBg="1" autoUpdateAnimBg="0"/>
      <p:bldP spid="33803" grpId="0" animBg="1" autoUpdateAnimBg="0"/>
      <p:bldP spid="33804" grpId="0" animBg="1" autoUpdateAnimBg="0"/>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5" name="Rectangle 7"/>
          <p:cNvSpPr>
            <a:spLocks noChangeArrowheads="1"/>
          </p:cNvSpPr>
          <p:nvPr/>
        </p:nvSpPr>
        <p:spPr bwMode="auto">
          <a:xfrm>
            <a:off x="-76200" y="-76200"/>
            <a:ext cx="9296400" cy="70104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endParaRPr lang="en-US">
              <a:latin typeface="Arial" charset="0"/>
              <a:cs typeface="Arial" charset="0"/>
            </a:endParaRPr>
          </a:p>
        </p:txBody>
      </p:sp>
      <p:sp>
        <p:nvSpPr>
          <p:cNvPr id="518146" name="Text Box 3"/>
          <p:cNvSpPr txBox="1">
            <a:spLocks noChangeArrowheads="1"/>
          </p:cNvSpPr>
          <p:nvPr/>
        </p:nvSpPr>
        <p:spPr bwMode="auto">
          <a:xfrm>
            <a:off x="8578875" y="26"/>
            <a:ext cx="674432"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119</a:t>
            </a:r>
          </a:p>
        </p:txBody>
      </p:sp>
      <p:sp>
        <p:nvSpPr>
          <p:cNvPr id="518147" name="Title 5"/>
          <p:cNvSpPr>
            <a:spLocks noGrp="1"/>
          </p:cNvSpPr>
          <p:nvPr>
            <p:ph type="title" idx="4294967295"/>
          </p:nvPr>
        </p:nvSpPr>
        <p:spPr>
          <a:xfrm>
            <a:off x="1219238" y="-30163"/>
            <a:ext cx="6956425" cy="523876"/>
          </a:xfrm>
          <a:solidFill>
            <a:schemeClr val="folHlink"/>
          </a:solidFill>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lgn="l"/>
            <a:r>
              <a:rPr lang="en-US" altLang="zh-CN" sz="2800" b="1">
                <a:solidFill>
                  <a:schemeClr val="bg2"/>
                </a:solidFill>
                <a:effectLst/>
                <a:latin typeface="Arial" charset="0"/>
                <a:ea typeface="ＭＳ Ｐゴシック" charset="0"/>
                <a:cs typeface="Arial" charset="0"/>
              </a:rPr>
              <a:t>The Significance of John</a:t>
            </a:r>
            <a:r>
              <a:rPr lang="fr-FR" altLang="zh-CN" sz="2800" b="1">
                <a:solidFill>
                  <a:schemeClr val="bg2"/>
                </a:solidFill>
                <a:effectLst/>
                <a:latin typeface="Arial" charset="0"/>
                <a:ea typeface="ＭＳ Ｐゴシック" charset="0"/>
                <a:cs typeface="Arial" charset="0"/>
              </a:rPr>
              <a:t>'</a:t>
            </a:r>
            <a:r>
              <a:rPr lang="en-US" altLang="zh-CN" sz="2800" b="1">
                <a:solidFill>
                  <a:schemeClr val="bg2"/>
                </a:solidFill>
                <a:effectLst/>
                <a:latin typeface="Arial" charset="0"/>
                <a:ea typeface="ＭＳ Ｐゴシック" charset="0"/>
                <a:cs typeface="Arial" charset="0"/>
              </a:rPr>
              <a:t>s Seven Signs </a:t>
            </a:r>
          </a:p>
        </p:txBody>
      </p:sp>
      <p:graphicFrame>
        <p:nvGraphicFramePr>
          <p:cNvPr id="2" name="Table 1"/>
          <p:cNvGraphicFramePr>
            <a:graphicFrameLocks noGrp="1"/>
          </p:cNvGraphicFramePr>
          <p:nvPr/>
        </p:nvGraphicFramePr>
        <p:xfrm>
          <a:off x="-36512" y="549280"/>
          <a:ext cx="7561263" cy="6154416"/>
        </p:xfrm>
        <a:graphic>
          <a:graphicData uri="http://schemas.openxmlformats.org/drawingml/2006/table">
            <a:tbl>
              <a:tblPr firstRow="1" bandRow="1">
                <a:tableStyleId>{2A488322-F2BA-4B5B-9748-0D474271808F}</a:tableStyleId>
              </a:tblPr>
              <a:tblGrid>
                <a:gridCol w="2520421">
                  <a:extLst>
                    <a:ext uri="{9D8B030D-6E8A-4147-A177-3AD203B41FA5}">
                      <a16:colId xmlns:a16="http://schemas.microsoft.com/office/drawing/2014/main" val="20000"/>
                    </a:ext>
                  </a:extLst>
                </a:gridCol>
                <a:gridCol w="2232372">
                  <a:extLst>
                    <a:ext uri="{9D8B030D-6E8A-4147-A177-3AD203B41FA5}">
                      <a16:colId xmlns:a16="http://schemas.microsoft.com/office/drawing/2014/main" val="20001"/>
                    </a:ext>
                  </a:extLst>
                </a:gridCol>
                <a:gridCol w="2808470">
                  <a:extLst>
                    <a:ext uri="{9D8B030D-6E8A-4147-A177-3AD203B41FA5}">
                      <a16:colId xmlns:a16="http://schemas.microsoft.com/office/drawing/2014/main" val="20002"/>
                    </a:ext>
                  </a:extLst>
                </a:gridCol>
              </a:tblGrid>
              <a:tr h="584427">
                <a:tc>
                  <a:txBody>
                    <a:bodyPr/>
                    <a:lstStyle/>
                    <a:p>
                      <a:r>
                        <a:rPr lang="en-US" sz="1600" b="1" dirty="0">
                          <a:latin typeface="Arial"/>
                          <a:cs typeface="Arial"/>
                        </a:rPr>
                        <a:t>Sign</a:t>
                      </a:r>
                    </a:p>
                  </a:txBody>
                  <a:tcPr marL="91445" marR="91445" marT="45714" marB="45714">
                    <a:solidFill>
                      <a:srgbClr val="000090"/>
                    </a:solidFill>
                  </a:tcPr>
                </a:tc>
                <a:tc>
                  <a:txBody>
                    <a:bodyPr/>
                    <a:lstStyle/>
                    <a:p>
                      <a:r>
                        <a:rPr lang="en-US" sz="1600" b="1" dirty="0">
                          <a:latin typeface="Arial"/>
                          <a:cs typeface="Arial"/>
                        </a:rPr>
                        <a:t>Eternal</a:t>
                      </a:r>
                      <a:r>
                        <a:rPr lang="en-US" sz="1600" b="1" baseline="0" dirty="0">
                          <a:latin typeface="Arial"/>
                          <a:cs typeface="Arial"/>
                        </a:rPr>
                        <a:t> Life Teaching</a:t>
                      </a:r>
                      <a:endParaRPr lang="en-US" sz="1600" b="1" dirty="0">
                        <a:latin typeface="Arial"/>
                        <a:cs typeface="Arial"/>
                      </a:endParaRPr>
                    </a:p>
                  </a:txBody>
                  <a:tcPr marL="91445" marR="91445" marT="45714" marB="45714">
                    <a:solidFill>
                      <a:srgbClr val="000090"/>
                    </a:solidFill>
                  </a:tcPr>
                </a:tc>
                <a:tc>
                  <a:txBody>
                    <a:bodyPr/>
                    <a:lstStyle/>
                    <a:p>
                      <a:r>
                        <a:rPr lang="en-US" sz="1600" b="1" dirty="0">
                          <a:latin typeface="Arial"/>
                          <a:cs typeface="Arial"/>
                        </a:rPr>
                        <a:t>Application</a:t>
                      </a:r>
                    </a:p>
                  </a:txBody>
                  <a:tcPr marL="91445" marR="91445" marT="45714" marB="45714">
                    <a:solidFill>
                      <a:srgbClr val="000090"/>
                    </a:solidFill>
                  </a:tcPr>
                </a:tc>
                <a:extLst>
                  <a:ext uri="{0D108BD9-81ED-4DB2-BD59-A6C34878D82A}">
                    <a16:rowId xmlns:a16="http://schemas.microsoft.com/office/drawing/2014/main" val="10000"/>
                  </a:ext>
                </a:extLst>
              </a:tr>
              <a:tr h="584427">
                <a:tc>
                  <a:txBody>
                    <a:bodyPr/>
                    <a:lstStyle/>
                    <a:p>
                      <a:r>
                        <a:rPr lang="en-US" sz="1600" b="1" dirty="0">
                          <a:latin typeface="Arial"/>
                          <a:cs typeface="Arial"/>
                        </a:rPr>
                        <a:t>1. Changing water into wine at Cana (2:1-11)*</a:t>
                      </a:r>
                    </a:p>
                  </a:txBody>
                  <a:tcPr marL="91445" marR="91445" marT="45714" marB="45714"/>
                </a:tc>
                <a:tc>
                  <a:txBody>
                    <a:bodyPr/>
                    <a:lstStyle/>
                    <a:p>
                      <a:r>
                        <a:rPr lang="en-US" sz="1600" b="1" dirty="0">
                          <a:latin typeface="Arial"/>
                          <a:cs typeface="Arial"/>
                        </a:rPr>
                        <a:t>The joy of eternal life</a:t>
                      </a:r>
                    </a:p>
                  </a:txBody>
                  <a:tcPr marL="91445" marR="91445" marT="45714" marB="45714"/>
                </a:tc>
                <a:tc>
                  <a:txBody>
                    <a:bodyPr/>
                    <a:lstStyle/>
                    <a:p>
                      <a:r>
                        <a:rPr lang="en-US" sz="1600" b="1" dirty="0">
                          <a:latin typeface="Arial"/>
                          <a:cs typeface="Arial"/>
                        </a:rPr>
                        <a:t>If He can transform</a:t>
                      </a:r>
                      <a:r>
                        <a:rPr lang="en-US" sz="1600" b="1" baseline="0" dirty="0">
                          <a:latin typeface="Arial"/>
                          <a:cs typeface="Arial"/>
                        </a:rPr>
                        <a:t> water, He can change me</a:t>
                      </a:r>
                      <a:endParaRPr lang="en-US" sz="1600" b="1" dirty="0">
                        <a:latin typeface="Arial"/>
                        <a:cs typeface="Arial"/>
                      </a:endParaRPr>
                    </a:p>
                  </a:txBody>
                  <a:tcPr marL="91445" marR="91445" marT="45714" marB="45714"/>
                </a:tc>
                <a:extLst>
                  <a:ext uri="{0D108BD9-81ED-4DB2-BD59-A6C34878D82A}">
                    <a16:rowId xmlns:a16="http://schemas.microsoft.com/office/drawing/2014/main" val="10001"/>
                  </a:ext>
                </a:extLst>
              </a:tr>
              <a:tr h="830927">
                <a:tc>
                  <a:txBody>
                    <a:bodyPr/>
                    <a:lstStyle/>
                    <a:p>
                      <a:r>
                        <a:rPr lang="en-US" sz="1600" b="1" dirty="0">
                          <a:latin typeface="Arial"/>
                          <a:cs typeface="Arial"/>
                        </a:rPr>
                        <a:t>2. Healing</a:t>
                      </a:r>
                      <a:r>
                        <a:rPr lang="en-US" sz="1600" b="1" baseline="0" dirty="0">
                          <a:latin typeface="Arial"/>
                          <a:cs typeface="Arial"/>
                        </a:rPr>
                        <a:t> of official</a:t>
                      </a:r>
                      <a:r>
                        <a:rPr lang="fr-FR" sz="1600" b="1" baseline="0" dirty="0">
                          <a:latin typeface="Arial"/>
                          <a:cs typeface="Arial"/>
                        </a:rPr>
                        <a:t>'</a:t>
                      </a:r>
                      <a:r>
                        <a:rPr lang="en-US" sz="1600" b="1" baseline="0" dirty="0">
                          <a:latin typeface="Arial"/>
                          <a:cs typeface="Arial"/>
                        </a:rPr>
                        <a:t>s son in Capernaum (4:46-54)*</a:t>
                      </a:r>
                      <a:endParaRPr lang="en-US" sz="1600" b="1" dirty="0">
                        <a:latin typeface="Arial"/>
                        <a:cs typeface="Arial"/>
                      </a:endParaRPr>
                    </a:p>
                  </a:txBody>
                  <a:tcPr marL="91445" marR="91445" marT="45714" marB="45714"/>
                </a:tc>
                <a:tc>
                  <a:txBody>
                    <a:bodyPr/>
                    <a:lstStyle/>
                    <a:p>
                      <a:r>
                        <a:rPr lang="en-US" sz="1600" b="1" dirty="0">
                          <a:latin typeface="Arial"/>
                          <a:cs typeface="Arial"/>
                        </a:rPr>
                        <a:t>The condition of eternal life (faith)</a:t>
                      </a:r>
                    </a:p>
                  </a:txBody>
                  <a:tcPr marL="91445" marR="91445" marT="45714" marB="45714"/>
                </a:tc>
                <a:tc>
                  <a:txBody>
                    <a:bodyPr/>
                    <a:lstStyle/>
                    <a:p>
                      <a:r>
                        <a:rPr lang="en-US" sz="1600" b="1" dirty="0">
                          <a:latin typeface="Arial"/>
                          <a:cs typeface="Arial"/>
                        </a:rPr>
                        <a:t>I am never</a:t>
                      </a:r>
                      <a:r>
                        <a:rPr lang="en-US" sz="1600" b="1" baseline="0" dirty="0">
                          <a:latin typeface="Arial"/>
                          <a:cs typeface="Arial"/>
                        </a:rPr>
                        <a:t> too far away to be </a:t>
                      </a:r>
                      <a:r>
                        <a:rPr lang="en-US" sz="1600" b="1" baseline="0">
                          <a:latin typeface="Arial"/>
                          <a:cs typeface="Arial"/>
                        </a:rPr>
                        <a:t>in His </a:t>
                      </a:r>
                      <a:r>
                        <a:rPr lang="en-US" sz="1600" b="1" baseline="0" dirty="0">
                          <a:latin typeface="Arial"/>
                          <a:cs typeface="Arial"/>
                        </a:rPr>
                        <a:t>care</a:t>
                      </a:r>
                      <a:endParaRPr lang="en-US" sz="1600" b="1" dirty="0">
                        <a:latin typeface="Arial"/>
                        <a:cs typeface="Arial"/>
                      </a:endParaRPr>
                    </a:p>
                  </a:txBody>
                  <a:tcPr marL="91445" marR="91445" marT="45714" marB="45714"/>
                </a:tc>
                <a:extLst>
                  <a:ext uri="{0D108BD9-81ED-4DB2-BD59-A6C34878D82A}">
                    <a16:rowId xmlns:a16="http://schemas.microsoft.com/office/drawing/2014/main" val="10002"/>
                  </a:ext>
                </a:extLst>
              </a:tr>
              <a:tr h="830927">
                <a:tc>
                  <a:txBody>
                    <a:bodyPr/>
                    <a:lstStyle/>
                    <a:p>
                      <a:r>
                        <a:rPr lang="en-US" sz="1600" b="1" dirty="0">
                          <a:latin typeface="Arial"/>
                          <a:cs typeface="Arial"/>
                        </a:rPr>
                        <a:t>3.  Healing the</a:t>
                      </a:r>
                      <a:r>
                        <a:rPr lang="en-US" sz="1600" b="1" baseline="0" dirty="0">
                          <a:latin typeface="Arial"/>
                          <a:cs typeface="Arial"/>
                        </a:rPr>
                        <a:t> invalid at the Pool of Bethesda (5:1-18)*</a:t>
                      </a:r>
                      <a:endParaRPr lang="en-US" sz="1600" b="1" dirty="0">
                        <a:latin typeface="Arial"/>
                        <a:cs typeface="Arial"/>
                      </a:endParaRPr>
                    </a:p>
                  </a:txBody>
                  <a:tcPr marL="91445" marR="91445" marT="45714" marB="45714"/>
                </a:tc>
                <a:tc>
                  <a:txBody>
                    <a:bodyPr/>
                    <a:lstStyle/>
                    <a:p>
                      <a:r>
                        <a:rPr lang="en-US" sz="1600" b="1" dirty="0">
                          <a:latin typeface="Arial"/>
                          <a:cs typeface="Arial"/>
                        </a:rPr>
                        <a:t>The power</a:t>
                      </a:r>
                      <a:r>
                        <a:rPr lang="en-US" sz="1600" b="1" baseline="0" dirty="0">
                          <a:latin typeface="Arial"/>
                          <a:cs typeface="Arial"/>
                        </a:rPr>
                        <a:t> to live the life</a:t>
                      </a:r>
                      <a:endParaRPr lang="en-US" sz="1600" b="1" dirty="0">
                        <a:latin typeface="Arial"/>
                        <a:cs typeface="Arial"/>
                      </a:endParaRPr>
                    </a:p>
                  </a:txBody>
                  <a:tcPr marL="91445" marR="91445" marT="45714" marB="45714"/>
                </a:tc>
                <a:tc>
                  <a:txBody>
                    <a:bodyPr/>
                    <a:lstStyle/>
                    <a:p>
                      <a:r>
                        <a:rPr lang="en-US" sz="1600" b="1" dirty="0">
                          <a:latin typeface="Arial"/>
                          <a:cs typeface="Arial"/>
                        </a:rPr>
                        <a:t>No</a:t>
                      </a:r>
                      <a:r>
                        <a:rPr lang="en-US" sz="1600" b="1" baseline="0" dirty="0">
                          <a:latin typeface="Arial"/>
                          <a:cs typeface="Arial"/>
                        </a:rPr>
                        <a:t> limitation surpasses His authority</a:t>
                      </a:r>
                      <a:endParaRPr lang="en-US" sz="1600" b="1" dirty="0">
                        <a:latin typeface="Arial"/>
                        <a:cs typeface="Arial"/>
                      </a:endParaRPr>
                    </a:p>
                  </a:txBody>
                  <a:tcPr marL="91445" marR="91445" marT="45714" marB="45714"/>
                </a:tc>
                <a:extLst>
                  <a:ext uri="{0D108BD9-81ED-4DB2-BD59-A6C34878D82A}">
                    <a16:rowId xmlns:a16="http://schemas.microsoft.com/office/drawing/2014/main" val="10003"/>
                  </a:ext>
                </a:extLst>
              </a:tr>
              <a:tr h="830927">
                <a:tc>
                  <a:txBody>
                    <a:bodyPr/>
                    <a:lstStyle/>
                    <a:p>
                      <a:r>
                        <a:rPr lang="en-US" sz="1600" b="1" dirty="0">
                          <a:latin typeface="Arial"/>
                          <a:cs typeface="Arial"/>
                        </a:rPr>
                        <a:t>4.  Feeding the 5000 near the Sea of Galilee (6:16-21)</a:t>
                      </a:r>
                    </a:p>
                  </a:txBody>
                  <a:tcPr marL="91445" marR="91445" marT="45714" marB="45714"/>
                </a:tc>
                <a:tc>
                  <a:txBody>
                    <a:bodyPr/>
                    <a:lstStyle/>
                    <a:p>
                      <a:r>
                        <a:rPr lang="en-US" sz="1600" b="1" dirty="0">
                          <a:latin typeface="Arial"/>
                          <a:cs typeface="Arial"/>
                        </a:rPr>
                        <a:t>The food for eternal life</a:t>
                      </a:r>
                    </a:p>
                  </a:txBody>
                  <a:tcPr marL="91445" marR="91445" marT="45714" marB="45714"/>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600" b="1" dirty="0">
                          <a:latin typeface="Arial"/>
                          <a:cs typeface="Arial"/>
                        </a:rPr>
                        <a:t>Jesus can meet our deepest needs</a:t>
                      </a:r>
                    </a:p>
                  </a:txBody>
                  <a:tcPr marL="91445" marR="91445" marT="45714" marB="45714"/>
                </a:tc>
                <a:extLst>
                  <a:ext uri="{0D108BD9-81ED-4DB2-BD59-A6C34878D82A}">
                    <a16:rowId xmlns:a16="http://schemas.microsoft.com/office/drawing/2014/main" val="10004"/>
                  </a:ext>
                </a:extLst>
              </a:tr>
              <a:tr h="830927">
                <a:tc>
                  <a:txBody>
                    <a:bodyPr/>
                    <a:lstStyle/>
                    <a:p>
                      <a:r>
                        <a:rPr lang="en-US" sz="1600" b="1" dirty="0">
                          <a:latin typeface="Arial"/>
                          <a:cs typeface="Arial"/>
                        </a:rPr>
                        <a:t>5.  Walking on water in the Sea of Galilee (6:5-14)</a:t>
                      </a:r>
                    </a:p>
                  </a:txBody>
                  <a:tcPr marL="91445" marR="91445" marT="45714" marB="45714"/>
                </a:tc>
                <a:tc>
                  <a:txBody>
                    <a:bodyPr/>
                    <a:lstStyle/>
                    <a:p>
                      <a:r>
                        <a:rPr lang="en-US" sz="1600" b="1" dirty="0">
                          <a:latin typeface="Arial"/>
                          <a:cs typeface="Arial"/>
                        </a:rPr>
                        <a:t>Guidance for eternal life</a:t>
                      </a:r>
                    </a:p>
                  </a:txBody>
                  <a:tcPr marL="91445" marR="91445" marT="45714" marB="45714"/>
                </a:tc>
                <a:tc>
                  <a:txBody>
                    <a:bodyPr/>
                    <a:lstStyle/>
                    <a:p>
                      <a:r>
                        <a:rPr lang="en-US" sz="1600" b="1" dirty="0">
                          <a:latin typeface="Arial"/>
                          <a:cs typeface="Arial"/>
                        </a:rPr>
                        <a:t>Jesus is Lord of </a:t>
                      </a:r>
                      <a:br>
                        <a:rPr lang="en-US" sz="1600" b="1" dirty="0">
                          <a:latin typeface="Arial"/>
                          <a:cs typeface="Arial"/>
                        </a:rPr>
                      </a:br>
                      <a:r>
                        <a:rPr lang="en-US" sz="1600" b="1" dirty="0">
                          <a:latin typeface="Arial"/>
                          <a:cs typeface="Arial"/>
                        </a:rPr>
                        <a:t>life</a:t>
                      </a:r>
                      <a:r>
                        <a:rPr lang="fr-FR" sz="1600" b="1" dirty="0">
                          <a:latin typeface="Arial"/>
                          <a:cs typeface="Arial"/>
                        </a:rPr>
                        <a:t>'</a:t>
                      </a:r>
                      <a:r>
                        <a:rPr lang="en-US" sz="1600" b="1" dirty="0">
                          <a:latin typeface="Arial"/>
                          <a:cs typeface="Arial"/>
                        </a:rPr>
                        <a:t>s storms</a:t>
                      </a:r>
                    </a:p>
                  </a:txBody>
                  <a:tcPr marL="91445" marR="91445" marT="45714" marB="45714"/>
                </a:tc>
                <a:extLst>
                  <a:ext uri="{0D108BD9-81ED-4DB2-BD59-A6C34878D82A}">
                    <a16:rowId xmlns:a16="http://schemas.microsoft.com/office/drawing/2014/main" val="10005"/>
                  </a:ext>
                </a:extLst>
              </a:tr>
              <a:tr h="830927">
                <a:tc>
                  <a:txBody>
                    <a:bodyPr/>
                    <a:lstStyle/>
                    <a:p>
                      <a:r>
                        <a:rPr lang="en-US" sz="1600" b="1" dirty="0">
                          <a:latin typeface="Arial"/>
                          <a:cs typeface="Arial"/>
                        </a:rPr>
                        <a:t>6.  Healing the man born blind</a:t>
                      </a:r>
                      <a:r>
                        <a:rPr lang="en-US" sz="1600" b="1" baseline="0" dirty="0">
                          <a:latin typeface="Arial"/>
                          <a:cs typeface="Arial"/>
                        </a:rPr>
                        <a:t> (9:1-7)*</a:t>
                      </a:r>
                      <a:endParaRPr lang="en-US" sz="1600" b="1" dirty="0">
                        <a:latin typeface="Arial"/>
                        <a:cs typeface="Arial"/>
                      </a:endParaRPr>
                    </a:p>
                  </a:txBody>
                  <a:tcPr marL="91445" marR="91445" marT="45714" marB="45714"/>
                </a:tc>
                <a:tc>
                  <a:txBody>
                    <a:bodyPr/>
                    <a:lstStyle/>
                    <a:p>
                      <a:r>
                        <a:rPr lang="en-US" sz="1600" b="1" dirty="0">
                          <a:latin typeface="Arial"/>
                          <a:cs typeface="Arial"/>
                        </a:rPr>
                        <a:t>Light for eternal</a:t>
                      </a:r>
                      <a:r>
                        <a:rPr lang="en-US" sz="1600" b="1" baseline="0" dirty="0">
                          <a:latin typeface="Arial"/>
                          <a:cs typeface="Arial"/>
                        </a:rPr>
                        <a:t> life</a:t>
                      </a:r>
                      <a:endParaRPr lang="en-US" sz="1600" b="1" dirty="0">
                        <a:latin typeface="Arial"/>
                        <a:cs typeface="Arial"/>
                      </a:endParaRPr>
                    </a:p>
                  </a:txBody>
                  <a:tcPr marL="91445" marR="91445" marT="45714" marB="45714"/>
                </a:tc>
                <a:tc>
                  <a:txBody>
                    <a:bodyPr/>
                    <a:lstStyle/>
                    <a:p>
                      <a:r>
                        <a:rPr lang="en-US" sz="1600" b="1" dirty="0">
                          <a:latin typeface="Arial"/>
                          <a:cs typeface="Arial"/>
                        </a:rPr>
                        <a:t>Jesus offers spiritual</a:t>
                      </a:r>
                      <a:br>
                        <a:rPr lang="en-US" sz="1600" b="1" dirty="0">
                          <a:latin typeface="Arial"/>
                          <a:cs typeface="Arial"/>
                        </a:rPr>
                      </a:br>
                      <a:r>
                        <a:rPr lang="en-US" sz="1600" b="1" dirty="0">
                          <a:latin typeface="Arial"/>
                          <a:cs typeface="Arial"/>
                        </a:rPr>
                        <a:t>and physical</a:t>
                      </a:r>
                      <a:r>
                        <a:rPr lang="en-US" sz="1600" b="1" baseline="0" dirty="0">
                          <a:latin typeface="Arial"/>
                          <a:cs typeface="Arial"/>
                        </a:rPr>
                        <a:t> sight </a:t>
                      </a:r>
                      <a:br>
                        <a:rPr lang="en-US" sz="1600" b="1" baseline="0" dirty="0">
                          <a:latin typeface="Arial"/>
                          <a:cs typeface="Arial"/>
                        </a:rPr>
                      </a:br>
                      <a:r>
                        <a:rPr lang="en-US" sz="1600" b="1" baseline="0" dirty="0">
                          <a:latin typeface="Arial"/>
                          <a:cs typeface="Arial"/>
                        </a:rPr>
                        <a:t>to the willing</a:t>
                      </a:r>
                      <a:endParaRPr lang="en-US" sz="1600" b="1" dirty="0">
                        <a:latin typeface="Arial"/>
                        <a:cs typeface="Arial"/>
                      </a:endParaRPr>
                    </a:p>
                  </a:txBody>
                  <a:tcPr marL="91445" marR="91445" marT="45714" marB="45714"/>
                </a:tc>
                <a:extLst>
                  <a:ext uri="{0D108BD9-81ED-4DB2-BD59-A6C34878D82A}">
                    <a16:rowId xmlns:a16="http://schemas.microsoft.com/office/drawing/2014/main" val="10006"/>
                  </a:ext>
                </a:extLst>
              </a:tr>
              <a:tr h="830927">
                <a:tc>
                  <a:txBody>
                    <a:bodyPr/>
                    <a:lstStyle/>
                    <a:p>
                      <a:r>
                        <a:rPr lang="en-US" sz="1600" b="1" dirty="0">
                          <a:latin typeface="Arial"/>
                          <a:cs typeface="Arial"/>
                        </a:rPr>
                        <a:t>7.  Raising Lazarus from the dead in Bethany (11:1-45)*</a:t>
                      </a:r>
                    </a:p>
                  </a:txBody>
                  <a:tcPr marL="91445" marR="91445" marT="45714" marB="45714"/>
                </a:tc>
                <a:tc>
                  <a:txBody>
                    <a:bodyPr/>
                    <a:lstStyle/>
                    <a:p>
                      <a:r>
                        <a:rPr lang="en-US" sz="1600" b="1" dirty="0">
                          <a:latin typeface="Arial"/>
                          <a:cs typeface="Arial"/>
                        </a:rPr>
                        <a:t>Victory</a:t>
                      </a:r>
                      <a:r>
                        <a:rPr lang="en-US" sz="1600" b="1" baseline="0" dirty="0">
                          <a:latin typeface="Arial"/>
                          <a:cs typeface="Arial"/>
                        </a:rPr>
                        <a:t> of life over death</a:t>
                      </a:r>
                      <a:endParaRPr lang="en-US" sz="1600" b="1" dirty="0">
                        <a:latin typeface="Arial"/>
                        <a:cs typeface="Arial"/>
                      </a:endParaRPr>
                    </a:p>
                  </a:txBody>
                  <a:tcPr marL="91445" marR="91445" marT="45714" marB="45714"/>
                </a:tc>
                <a:tc>
                  <a:txBody>
                    <a:bodyPr/>
                    <a:lstStyle/>
                    <a:p>
                      <a:r>
                        <a:rPr lang="en-US" sz="1600" b="1" dirty="0">
                          <a:latin typeface="Arial"/>
                          <a:cs typeface="Arial"/>
                        </a:rPr>
                        <a:t>Jesus Christ is</a:t>
                      </a:r>
                      <a:r>
                        <a:rPr lang="en-US" sz="1600" b="1" baseline="0" dirty="0">
                          <a:latin typeface="Arial"/>
                          <a:cs typeface="Arial"/>
                        </a:rPr>
                        <a:t> Lord of life and death</a:t>
                      </a:r>
                      <a:endParaRPr lang="en-US" sz="1600" b="1" dirty="0">
                        <a:latin typeface="Arial"/>
                        <a:cs typeface="Arial"/>
                      </a:endParaRPr>
                    </a:p>
                  </a:txBody>
                  <a:tcPr marL="91445" marR="91445" marT="45714" marB="45714"/>
                </a:tc>
                <a:extLst>
                  <a:ext uri="{0D108BD9-81ED-4DB2-BD59-A6C34878D82A}">
                    <a16:rowId xmlns:a16="http://schemas.microsoft.com/office/drawing/2014/main" val="10007"/>
                  </a:ext>
                </a:extLst>
              </a:tr>
            </a:tbl>
          </a:graphicData>
        </a:graphic>
      </p:graphicFrame>
      <p:sp>
        <p:nvSpPr>
          <p:cNvPr id="518176" name="Text Box 3"/>
          <p:cNvSpPr txBox="1">
            <a:spLocks noChangeArrowheads="1"/>
          </p:cNvSpPr>
          <p:nvPr/>
        </p:nvSpPr>
        <p:spPr bwMode="auto">
          <a:xfrm>
            <a:off x="-69850" y="6434184"/>
            <a:ext cx="9321800" cy="522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a:latin typeface="Arial" charset="0"/>
                <a:cs typeface="Arial" charset="0"/>
              </a:rPr>
              <a:t>Charles Ryrie, </a:t>
            </a:r>
            <a:r>
              <a:rPr lang="en-US" sz="1400" i="1">
                <a:latin typeface="Arial" charset="0"/>
                <a:cs typeface="Arial" charset="0"/>
              </a:rPr>
              <a:t>Ryrie Study Bible</a:t>
            </a:r>
            <a:r>
              <a:rPr lang="en-US" sz="1400">
                <a:latin typeface="Arial" charset="0"/>
                <a:cs typeface="Arial" charset="0"/>
              </a:rPr>
              <a:t>, 1618 (column 2); Mahlon Friesen, First Baptist Church of Yucaipa, CA (column 3).  </a:t>
            </a:r>
          </a:p>
          <a:p>
            <a:pPr eaLnBrk="1" hangingPunct="1"/>
            <a:r>
              <a:rPr lang="en-US" sz="1400">
                <a:latin typeface="Arial" charset="0"/>
                <a:cs typeface="Arial" charset="0"/>
              </a:rPr>
              <a:t>* The asterisks indicate signs unique to John</a:t>
            </a:r>
            <a:r>
              <a:rPr lang="fr-FR" sz="1400">
                <a:latin typeface="Arial" charset="0"/>
                <a:cs typeface="Arial" charset="0"/>
              </a:rPr>
              <a:t>'</a:t>
            </a:r>
            <a:r>
              <a:rPr lang="en-US" sz="1400">
                <a:latin typeface="Arial" charset="0"/>
                <a:cs typeface="Arial" charset="0"/>
              </a:rPr>
              <a:t>s gospel.</a:t>
            </a:r>
          </a:p>
        </p:txBody>
      </p:sp>
      <p:pic>
        <p:nvPicPr>
          <p:cNvPr id="518177" name="Picture 116" descr="lazar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999289" y="2781335"/>
            <a:ext cx="2109787" cy="275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0" y="1447800"/>
            <a:ext cx="2019300" cy="4953000"/>
            <a:chOff x="3744" y="1200"/>
            <a:chExt cx="1272" cy="3120"/>
          </a:xfrm>
        </p:grpSpPr>
        <p:pic>
          <p:nvPicPr>
            <p:cNvPr id="520217" name="Picture 3" descr="thoma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44" y="1216"/>
              <a:ext cx="1272" cy="31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20218" name="Picture 4" descr="thoma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44" y="1200"/>
              <a:ext cx="576" cy="2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520194" name="Rectangle 5"/>
          <p:cNvSpPr>
            <a:spLocks noGrp="1" noChangeArrowheads="1"/>
          </p:cNvSpPr>
          <p:nvPr>
            <p:ph type="title" idx="4294967295"/>
          </p:nvPr>
        </p:nvSpPr>
        <p:spPr>
          <a:xfrm>
            <a:off x="0" y="0"/>
            <a:ext cx="8153400" cy="914400"/>
          </a:xfrm>
          <a:solidFill>
            <a:srgbClr val="FFFCF3"/>
          </a:solidFill>
        </p:spPr>
        <p:txBody>
          <a:bodyPr/>
          <a:lstStyle/>
          <a:p>
            <a:pPr eaLnBrk="1" hangingPunct="1"/>
            <a:r>
              <a:rPr lang="en-US" sz="3600" b="1">
                <a:solidFill>
                  <a:schemeClr val="bg2"/>
                </a:solidFill>
                <a:latin typeface="Verdana" charset="0"/>
                <a:ea typeface="ＭＳ Ｐゴシック" charset="0"/>
                <a:cs typeface="ＭＳ Ｐゴシック" charset="0"/>
              </a:rPr>
              <a:t>What is </a:t>
            </a:r>
            <a:r>
              <a:rPr lang="en-US" altLang="ja-JP" sz="3600" b="1">
                <a:solidFill>
                  <a:schemeClr val="bg2"/>
                </a:solidFill>
                <a:latin typeface="Verdana" charset="0"/>
                <a:ea typeface="ＭＳ Ｐゴシック" charset="0"/>
                <a:cs typeface="ＭＳ Ｐゴシック" charset="0"/>
              </a:rPr>
              <a:t>"Belief" in Christ?</a:t>
            </a:r>
            <a:endParaRPr lang="en-US" sz="4000">
              <a:solidFill>
                <a:schemeClr val="bg2"/>
              </a:solidFill>
              <a:latin typeface="Verdana" charset="0"/>
              <a:ea typeface="ＭＳ Ｐゴシック" charset="0"/>
              <a:cs typeface="ＭＳ Ｐゴシック" charset="0"/>
            </a:endParaRPr>
          </a:p>
        </p:txBody>
      </p:sp>
      <p:sp>
        <p:nvSpPr>
          <p:cNvPr id="135174" name="Oval 6"/>
          <p:cNvSpPr>
            <a:spLocks noChangeArrowheads="1"/>
          </p:cNvSpPr>
          <p:nvPr/>
        </p:nvSpPr>
        <p:spPr bwMode="auto">
          <a:xfrm>
            <a:off x="3352800" y="2209800"/>
            <a:ext cx="4191000" cy="4038600"/>
          </a:xfrm>
          <a:prstGeom prst="ellipse">
            <a:avLst/>
          </a:prstGeom>
          <a:solidFill>
            <a:srgbClr val="000090"/>
          </a:solidFill>
          <a:ln w="12700" cap="sq">
            <a:solidFill>
              <a:schemeClr val="tx1"/>
            </a:solidFill>
            <a:round/>
            <a:headEnd type="none" w="sm" len="sm"/>
            <a:tailEnd type="none" w="sm" len="sm"/>
          </a:ln>
          <a:effectLst>
            <a:outerShdw blurRad="63500" dist="107763" dir="2700000" algn="ctr" rotWithShape="0">
              <a:schemeClr val="bg2">
                <a:alpha val="74998"/>
              </a:schemeClr>
            </a:outerShdw>
          </a:effectLst>
        </p:spPr>
        <p:txBody>
          <a:bodyPr wrap="none" lIns="90993" tIns="45499" rIns="90993" bIns="45499" anchor="ctr"/>
          <a:lstStyle/>
          <a:p>
            <a:pPr algn="ctr">
              <a:defRPr/>
            </a:pPr>
            <a:endParaRPr lang="en-US">
              <a:ea typeface="ＭＳ Ｐゴシック" charset="-128"/>
              <a:cs typeface="ＭＳ Ｐゴシック" charset="-128"/>
            </a:endParaRPr>
          </a:p>
        </p:txBody>
      </p:sp>
      <p:grpSp>
        <p:nvGrpSpPr>
          <p:cNvPr id="3" name="Group 12"/>
          <p:cNvGrpSpPr>
            <a:grpSpLocks/>
          </p:cNvGrpSpPr>
          <p:nvPr/>
        </p:nvGrpSpPr>
        <p:grpSpPr bwMode="auto">
          <a:xfrm>
            <a:off x="3657600" y="3276600"/>
            <a:ext cx="3581400" cy="2895600"/>
            <a:chOff x="2160" y="1824"/>
            <a:chExt cx="2256" cy="1824"/>
          </a:xfrm>
        </p:grpSpPr>
        <p:sp>
          <p:nvSpPr>
            <p:cNvPr id="520214" name="Line 7"/>
            <p:cNvSpPr>
              <a:spLocks noChangeShapeType="1"/>
            </p:cNvSpPr>
            <p:nvPr/>
          </p:nvSpPr>
          <p:spPr bwMode="auto">
            <a:xfrm flipH="1" flipV="1">
              <a:off x="2160" y="1824"/>
              <a:ext cx="1104" cy="624"/>
            </a:xfrm>
            <a:prstGeom prst="line">
              <a:avLst/>
            </a:prstGeom>
            <a:noFill/>
            <a:ln w="57150" cap="sq">
              <a:solidFill>
                <a:srgbClr val="FFFCF3"/>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US"/>
            </a:p>
          </p:txBody>
        </p:sp>
        <p:sp>
          <p:nvSpPr>
            <p:cNvPr id="520215" name="Line 8"/>
            <p:cNvSpPr>
              <a:spLocks noChangeShapeType="1"/>
            </p:cNvSpPr>
            <p:nvPr/>
          </p:nvSpPr>
          <p:spPr bwMode="auto">
            <a:xfrm flipH="1" flipV="1">
              <a:off x="3264" y="2448"/>
              <a:ext cx="0" cy="1200"/>
            </a:xfrm>
            <a:prstGeom prst="line">
              <a:avLst/>
            </a:prstGeom>
            <a:noFill/>
            <a:ln w="57150" cap="sq">
              <a:solidFill>
                <a:srgbClr val="FFFCF3"/>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US"/>
            </a:p>
          </p:txBody>
        </p:sp>
        <p:sp>
          <p:nvSpPr>
            <p:cNvPr id="520216" name="Line 9"/>
            <p:cNvSpPr>
              <a:spLocks noChangeShapeType="1"/>
            </p:cNvSpPr>
            <p:nvPr/>
          </p:nvSpPr>
          <p:spPr bwMode="auto">
            <a:xfrm flipV="1">
              <a:off x="3264" y="1824"/>
              <a:ext cx="1152" cy="624"/>
            </a:xfrm>
            <a:prstGeom prst="line">
              <a:avLst/>
            </a:prstGeom>
            <a:noFill/>
            <a:ln w="57150" cap="sq">
              <a:solidFill>
                <a:srgbClr val="FFFCF3"/>
              </a:solidFill>
              <a:round/>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135182" name="Text Box 14"/>
          <p:cNvSpPr txBox="1">
            <a:spLocks noChangeArrowheads="1"/>
          </p:cNvSpPr>
          <p:nvPr/>
        </p:nvSpPr>
        <p:spPr bwMode="auto">
          <a:xfrm>
            <a:off x="4437739" y="2605123"/>
            <a:ext cx="2108557" cy="525215"/>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Knowledge</a:t>
            </a:r>
            <a:endParaRPr lang="en-US" sz="2800" b="1"/>
          </a:p>
        </p:txBody>
      </p:sp>
      <p:sp>
        <p:nvSpPr>
          <p:cNvPr id="135183" name="Text Box 15"/>
          <p:cNvSpPr txBox="1">
            <a:spLocks noChangeArrowheads="1"/>
          </p:cNvSpPr>
          <p:nvPr/>
        </p:nvSpPr>
        <p:spPr bwMode="auto">
          <a:xfrm>
            <a:off x="3745710" y="4114835"/>
            <a:ext cx="1387470" cy="525215"/>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Assent</a:t>
            </a:r>
            <a:endParaRPr lang="en-US" sz="2800" b="1"/>
          </a:p>
        </p:txBody>
      </p:sp>
      <p:sp>
        <p:nvSpPr>
          <p:cNvPr id="135184" name="Text Box 16"/>
          <p:cNvSpPr txBox="1">
            <a:spLocks noChangeArrowheads="1"/>
          </p:cNvSpPr>
          <p:nvPr/>
        </p:nvSpPr>
        <p:spPr bwMode="auto">
          <a:xfrm>
            <a:off x="5815136" y="4524410"/>
            <a:ext cx="1066556" cy="525215"/>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Trust</a:t>
            </a:r>
            <a:endParaRPr lang="en-US" sz="2800" b="1"/>
          </a:p>
        </p:txBody>
      </p:sp>
      <p:sp>
        <p:nvSpPr>
          <p:cNvPr id="520200" name="Text Box 17"/>
          <p:cNvSpPr txBox="1">
            <a:spLocks noChangeArrowheads="1"/>
          </p:cNvSpPr>
          <p:nvPr/>
        </p:nvSpPr>
        <p:spPr bwMode="auto">
          <a:xfrm>
            <a:off x="8442325" y="76200"/>
            <a:ext cx="598488"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latin typeface="Arial" charset="0"/>
                <a:cs typeface="Arial" charset="0"/>
              </a:rPr>
              <a:t>119</a:t>
            </a:r>
          </a:p>
        </p:txBody>
      </p:sp>
      <p:sp>
        <p:nvSpPr>
          <p:cNvPr id="135186" name="Text Box 18"/>
          <p:cNvSpPr txBox="1">
            <a:spLocks noChangeArrowheads="1"/>
          </p:cNvSpPr>
          <p:nvPr/>
        </p:nvSpPr>
        <p:spPr bwMode="auto">
          <a:xfrm>
            <a:off x="2236779" y="990635"/>
            <a:ext cx="1046301" cy="525215"/>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Faith</a:t>
            </a:r>
            <a:endParaRPr lang="en-US" sz="2800" b="1"/>
          </a:p>
        </p:txBody>
      </p:sp>
      <p:sp>
        <p:nvSpPr>
          <p:cNvPr id="135187" name="Text Box 19"/>
          <p:cNvSpPr txBox="1">
            <a:spLocks noChangeArrowheads="1"/>
          </p:cNvSpPr>
          <p:nvPr/>
        </p:nvSpPr>
        <p:spPr bwMode="auto">
          <a:xfrm>
            <a:off x="3275052" y="990635"/>
            <a:ext cx="395315" cy="525215"/>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a:t>
            </a:r>
            <a:endParaRPr lang="en-US" sz="2800" b="1"/>
          </a:p>
        </p:txBody>
      </p:sp>
      <p:sp>
        <p:nvSpPr>
          <p:cNvPr id="135188" name="Text Box 20"/>
          <p:cNvSpPr txBox="1">
            <a:spLocks noChangeArrowheads="1"/>
          </p:cNvSpPr>
          <p:nvPr/>
        </p:nvSpPr>
        <p:spPr bwMode="auto">
          <a:xfrm>
            <a:off x="3643047" y="990635"/>
            <a:ext cx="2229384" cy="525215"/>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chemeClr val="folHlink"/>
                </a:solidFill>
                <a:latin typeface="Arial" charset="0"/>
              </a:rPr>
              <a:t>Repentance</a:t>
            </a:r>
            <a:endParaRPr lang="en-US" sz="2800" b="1"/>
          </a:p>
        </p:txBody>
      </p:sp>
      <p:sp>
        <p:nvSpPr>
          <p:cNvPr id="135189" name="Text Box 21"/>
          <p:cNvSpPr txBox="1">
            <a:spLocks noChangeArrowheads="1"/>
          </p:cNvSpPr>
          <p:nvPr/>
        </p:nvSpPr>
        <p:spPr bwMode="auto">
          <a:xfrm>
            <a:off x="4358449" y="2971835"/>
            <a:ext cx="2268661" cy="525215"/>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chemeClr val="folHlink"/>
                </a:solidFill>
                <a:latin typeface="Arial" charset="0"/>
              </a:rPr>
              <a:t>Recognition</a:t>
            </a:r>
            <a:endParaRPr lang="en-US" sz="2800" b="1"/>
          </a:p>
        </p:txBody>
      </p:sp>
      <p:sp>
        <p:nvSpPr>
          <p:cNvPr id="135190" name="Text Box 22"/>
          <p:cNvSpPr txBox="1">
            <a:spLocks noChangeArrowheads="1"/>
          </p:cNvSpPr>
          <p:nvPr/>
        </p:nvSpPr>
        <p:spPr bwMode="auto">
          <a:xfrm>
            <a:off x="3415345" y="4481548"/>
            <a:ext cx="2048319" cy="525215"/>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chemeClr val="folHlink"/>
                </a:solidFill>
                <a:latin typeface="Arial" charset="0"/>
              </a:rPr>
              <a:t>Conviction</a:t>
            </a:r>
            <a:endParaRPr lang="en-US" sz="2800" b="1"/>
          </a:p>
        </p:txBody>
      </p:sp>
      <p:sp>
        <p:nvSpPr>
          <p:cNvPr id="135191" name="Text Box 23"/>
          <p:cNvSpPr txBox="1">
            <a:spLocks noChangeArrowheads="1"/>
          </p:cNvSpPr>
          <p:nvPr/>
        </p:nvSpPr>
        <p:spPr bwMode="auto">
          <a:xfrm>
            <a:off x="5598342" y="4891123"/>
            <a:ext cx="1500195" cy="525215"/>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chemeClr val="folHlink"/>
                </a:solidFill>
                <a:latin typeface="Arial" charset="0"/>
              </a:rPr>
              <a:t>Turning</a:t>
            </a:r>
            <a:endParaRPr lang="en-US" sz="2800" b="1"/>
          </a:p>
        </p:txBody>
      </p:sp>
      <p:sp>
        <p:nvSpPr>
          <p:cNvPr id="135192" name="Text Box 24"/>
          <p:cNvSpPr txBox="1">
            <a:spLocks noChangeArrowheads="1"/>
          </p:cNvSpPr>
          <p:nvPr/>
        </p:nvSpPr>
        <p:spPr bwMode="auto">
          <a:xfrm>
            <a:off x="4945921" y="1919323"/>
            <a:ext cx="1106362" cy="525215"/>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MIND</a:t>
            </a:r>
            <a:endParaRPr lang="en-US" sz="2800" b="1"/>
          </a:p>
        </p:txBody>
      </p:sp>
      <p:sp>
        <p:nvSpPr>
          <p:cNvPr id="135193" name="Text Box 25"/>
          <p:cNvSpPr txBox="1">
            <a:spLocks noChangeArrowheads="1"/>
          </p:cNvSpPr>
          <p:nvPr/>
        </p:nvSpPr>
        <p:spPr bwMode="auto">
          <a:xfrm>
            <a:off x="2172376" y="5105435"/>
            <a:ext cx="2108557" cy="525215"/>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EMOTIONS</a:t>
            </a:r>
            <a:endParaRPr lang="en-US" sz="2800" b="1"/>
          </a:p>
        </p:txBody>
      </p:sp>
      <p:sp>
        <p:nvSpPr>
          <p:cNvPr id="135194" name="Text Box 26"/>
          <p:cNvSpPr txBox="1">
            <a:spLocks noChangeArrowheads="1"/>
          </p:cNvSpPr>
          <p:nvPr/>
        </p:nvSpPr>
        <p:spPr bwMode="auto">
          <a:xfrm>
            <a:off x="6622643" y="5562635"/>
            <a:ext cx="1066028" cy="525215"/>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WILL</a:t>
            </a:r>
            <a:endParaRPr lang="en-US" sz="2800" b="1"/>
          </a:p>
        </p:txBody>
      </p:sp>
      <p:sp>
        <p:nvSpPr>
          <p:cNvPr id="135196" name="Text Box 28"/>
          <p:cNvSpPr txBox="1">
            <a:spLocks noChangeArrowheads="1"/>
          </p:cNvSpPr>
          <p:nvPr/>
        </p:nvSpPr>
        <p:spPr bwMode="auto">
          <a:xfrm>
            <a:off x="6341845" y="990635"/>
            <a:ext cx="2168971" cy="525215"/>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chemeClr val="hlink"/>
                </a:solidFill>
                <a:latin typeface="Arial" charset="0"/>
              </a:rPr>
              <a:t>Conversion</a:t>
            </a:r>
            <a:endParaRPr lang="en-US" sz="2800" b="1"/>
          </a:p>
        </p:txBody>
      </p:sp>
      <p:sp>
        <p:nvSpPr>
          <p:cNvPr id="135197" name="Text Box 29"/>
          <p:cNvSpPr txBox="1">
            <a:spLocks noChangeArrowheads="1"/>
          </p:cNvSpPr>
          <p:nvPr/>
        </p:nvSpPr>
        <p:spPr bwMode="auto">
          <a:xfrm>
            <a:off x="7162800" y="1752601"/>
            <a:ext cx="1752600" cy="2256740"/>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2800" b="1">
                <a:solidFill>
                  <a:srgbClr val="FFFCF3"/>
                </a:solidFill>
                <a:latin typeface="Arial" charset="0"/>
              </a:rPr>
              <a:t>Faith is being satisfied with Christ</a:t>
            </a:r>
            <a:endParaRPr lang="en-US" sz="2800" b="1">
              <a:solidFill>
                <a:srgbClr val="FFFCF3"/>
              </a:solidFill>
            </a:endParaRPr>
          </a:p>
        </p:txBody>
      </p:sp>
      <p:sp>
        <p:nvSpPr>
          <p:cNvPr id="520212" name="Text Box 30"/>
          <p:cNvSpPr txBox="1">
            <a:spLocks noChangeArrowheads="1"/>
          </p:cNvSpPr>
          <p:nvPr/>
        </p:nvSpPr>
        <p:spPr bwMode="auto">
          <a:xfrm>
            <a:off x="3429000" y="6521450"/>
            <a:ext cx="5715000" cy="341241"/>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600" b="1">
                <a:solidFill>
                  <a:srgbClr val="FFFCF3"/>
                </a:solidFill>
                <a:latin typeface="Arial" charset="0"/>
              </a:rPr>
              <a:t>Dr. Mahlon Friesen, First Baptist Church, Yucaipa, CA</a:t>
            </a:r>
            <a:endParaRPr lang="en-US" sz="1600" b="1">
              <a:solidFill>
                <a:srgbClr val="FFFCF3"/>
              </a:solidFill>
            </a:endParaRPr>
          </a:p>
        </p:txBody>
      </p:sp>
      <p:sp>
        <p:nvSpPr>
          <p:cNvPr id="30" name="Text Box 19"/>
          <p:cNvSpPr txBox="1">
            <a:spLocks noChangeArrowheads="1"/>
          </p:cNvSpPr>
          <p:nvPr/>
        </p:nvSpPr>
        <p:spPr bwMode="auto">
          <a:xfrm>
            <a:off x="5943443" y="990635"/>
            <a:ext cx="394013" cy="523048"/>
          </a:xfrm>
          <a:prstGeom prst="rect">
            <a:avLst/>
          </a:prstGeom>
          <a:noFill/>
          <a:ln>
            <a:noFill/>
          </a:ln>
          <a:effectLst>
            <a:outerShdw dist="35921" dir="2700000" algn="ctr" rotWithShape="0">
              <a:srgbClr val="313131">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a:t>
            </a:r>
            <a:endParaRPr lang="en-US" sz="2800" b="1"/>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135174"/>
                                        </p:tgtEl>
                                        <p:attrNameLst>
                                          <p:attrName>style.visibility</p:attrName>
                                        </p:attrNameLst>
                                      </p:cBhvr>
                                      <p:to>
                                        <p:strVal val="visible"/>
                                      </p:to>
                                    </p:set>
                                    <p:animEffect transition="in" filter="dissolve">
                                      <p:cBhvr>
                                        <p:cTn id="14" dur="500"/>
                                        <p:tgtEl>
                                          <p:spTgt spid="135174"/>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5"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strVal val="#ppt_w*0.70"/>
                                          </p:val>
                                        </p:tav>
                                        <p:tav tm="100000">
                                          <p:val>
                                            <p:strVal val="#ppt_w"/>
                                          </p:val>
                                        </p:tav>
                                      </p:tavLst>
                                    </p:anim>
                                    <p:anim calcmode="lin" valueType="num">
                                      <p:cBhvr>
                                        <p:cTn id="20" dur="1000" fill="hold"/>
                                        <p:tgtEl>
                                          <p:spTgt spid="3"/>
                                        </p:tgtEl>
                                        <p:attrNameLst>
                                          <p:attrName>ppt_h</p:attrName>
                                        </p:attrNameLst>
                                      </p:cBhvr>
                                      <p:tavLst>
                                        <p:tav tm="0">
                                          <p:val>
                                            <p:strVal val="#ppt_h"/>
                                          </p:val>
                                        </p:tav>
                                        <p:tav tm="100000">
                                          <p:val>
                                            <p:strVal val="#ppt_h"/>
                                          </p:val>
                                        </p:tav>
                                      </p:tavLst>
                                    </p:anim>
                                    <p:animEffect transition="in" filter="fade">
                                      <p:cBhvr>
                                        <p:cTn id="21" dur="1000"/>
                                        <p:tgtEl>
                                          <p:spTgt spid="3"/>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5" presetClass="entr" presetSubtype="0" fill="hold" grpId="0" nodeType="clickEffect">
                                  <p:stCondLst>
                                    <p:cond delay="0"/>
                                  </p:stCondLst>
                                  <p:childTnLst>
                                    <p:set>
                                      <p:cBhvr>
                                        <p:cTn id="25" dur="1" fill="hold">
                                          <p:stCondLst>
                                            <p:cond delay="0"/>
                                          </p:stCondLst>
                                        </p:cTn>
                                        <p:tgtEl>
                                          <p:spTgt spid="135186"/>
                                        </p:tgtEl>
                                        <p:attrNameLst>
                                          <p:attrName>style.visibility</p:attrName>
                                        </p:attrNameLst>
                                      </p:cBhvr>
                                      <p:to>
                                        <p:strVal val="visible"/>
                                      </p:to>
                                    </p:set>
                                    <p:anim calcmode="lin" valueType="num">
                                      <p:cBhvr>
                                        <p:cTn id="26" dur="1000" fill="hold"/>
                                        <p:tgtEl>
                                          <p:spTgt spid="135186"/>
                                        </p:tgtEl>
                                        <p:attrNameLst>
                                          <p:attrName>ppt_w</p:attrName>
                                        </p:attrNameLst>
                                      </p:cBhvr>
                                      <p:tavLst>
                                        <p:tav tm="0">
                                          <p:val>
                                            <p:strVal val="#ppt_w*0.70"/>
                                          </p:val>
                                        </p:tav>
                                        <p:tav tm="100000">
                                          <p:val>
                                            <p:strVal val="#ppt_w"/>
                                          </p:val>
                                        </p:tav>
                                      </p:tavLst>
                                    </p:anim>
                                    <p:anim calcmode="lin" valueType="num">
                                      <p:cBhvr>
                                        <p:cTn id="27" dur="1000" fill="hold"/>
                                        <p:tgtEl>
                                          <p:spTgt spid="135186"/>
                                        </p:tgtEl>
                                        <p:attrNameLst>
                                          <p:attrName>ppt_h</p:attrName>
                                        </p:attrNameLst>
                                      </p:cBhvr>
                                      <p:tavLst>
                                        <p:tav tm="0">
                                          <p:val>
                                            <p:strVal val="#ppt_h"/>
                                          </p:val>
                                        </p:tav>
                                        <p:tav tm="100000">
                                          <p:val>
                                            <p:strVal val="#ppt_h"/>
                                          </p:val>
                                        </p:tav>
                                      </p:tavLst>
                                    </p:anim>
                                    <p:animEffect transition="in" filter="fade">
                                      <p:cBhvr>
                                        <p:cTn id="28" dur="1000"/>
                                        <p:tgtEl>
                                          <p:spTgt spid="13518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55" presetClass="entr" presetSubtype="0" fill="hold" grpId="0" nodeType="clickEffect">
                                  <p:stCondLst>
                                    <p:cond delay="0"/>
                                  </p:stCondLst>
                                  <p:childTnLst>
                                    <p:set>
                                      <p:cBhvr>
                                        <p:cTn id="32" dur="1" fill="hold">
                                          <p:stCondLst>
                                            <p:cond delay="0"/>
                                          </p:stCondLst>
                                        </p:cTn>
                                        <p:tgtEl>
                                          <p:spTgt spid="135182"/>
                                        </p:tgtEl>
                                        <p:attrNameLst>
                                          <p:attrName>style.visibility</p:attrName>
                                        </p:attrNameLst>
                                      </p:cBhvr>
                                      <p:to>
                                        <p:strVal val="visible"/>
                                      </p:to>
                                    </p:set>
                                    <p:anim calcmode="lin" valueType="num">
                                      <p:cBhvr>
                                        <p:cTn id="33" dur="1000" fill="hold"/>
                                        <p:tgtEl>
                                          <p:spTgt spid="135182"/>
                                        </p:tgtEl>
                                        <p:attrNameLst>
                                          <p:attrName>ppt_w</p:attrName>
                                        </p:attrNameLst>
                                      </p:cBhvr>
                                      <p:tavLst>
                                        <p:tav tm="0">
                                          <p:val>
                                            <p:strVal val="#ppt_w*0.70"/>
                                          </p:val>
                                        </p:tav>
                                        <p:tav tm="100000">
                                          <p:val>
                                            <p:strVal val="#ppt_w"/>
                                          </p:val>
                                        </p:tav>
                                      </p:tavLst>
                                    </p:anim>
                                    <p:anim calcmode="lin" valueType="num">
                                      <p:cBhvr>
                                        <p:cTn id="34" dur="1000" fill="hold"/>
                                        <p:tgtEl>
                                          <p:spTgt spid="135182"/>
                                        </p:tgtEl>
                                        <p:attrNameLst>
                                          <p:attrName>ppt_h</p:attrName>
                                        </p:attrNameLst>
                                      </p:cBhvr>
                                      <p:tavLst>
                                        <p:tav tm="0">
                                          <p:val>
                                            <p:strVal val="#ppt_h"/>
                                          </p:val>
                                        </p:tav>
                                        <p:tav tm="100000">
                                          <p:val>
                                            <p:strVal val="#ppt_h"/>
                                          </p:val>
                                        </p:tav>
                                      </p:tavLst>
                                    </p:anim>
                                    <p:animEffect transition="in" filter="fade">
                                      <p:cBhvr>
                                        <p:cTn id="35" dur="1000"/>
                                        <p:tgtEl>
                                          <p:spTgt spid="135182"/>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55" presetClass="entr" presetSubtype="0" fill="hold" grpId="0" nodeType="clickEffect">
                                  <p:stCondLst>
                                    <p:cond delay="0"/>
                                  </p:stCondLst>
                                  <p:childTnLst>
                                    <p:set>
                                      <p:cBhvr>
                                        <p:cTn id="39" dur="1" fill="hold">
                                          <p:stCondLst>
                                            <p:cond delay="0"/>
                                          </p:stCondLst>
                                        </p:cTn>
                                        <p:tgtEl>
                                          <p:spTgt spid="135183"/>
                                        </p:tgtEl>
                                        <p:attrNameLst>
                                          <p:attrName>style.visibility</p:attrName>
                                        </p:attrNameLst>
                                      </p:cBhvr>
                                      <p:to>
                                        <p:strVal val="visible"/>
                                      </p:to>
                                    </p:set>
                                    <p:anim calcmode="lin" valueType="num">
                                      <p:cBhvr>
                                        <p:cTn id="40" dur="1000" fill="hold"/>
                                        <p:tgtEl>
                                          <p:spTgt spid="135183"/>
                                        </p:tgtEl>
                                        <p:attrNameLst>
                                          <p:attrName>ppt_w</p:attrName>
                                        </p:attrNameLst>
                                      </p:cBhvr>
                                      <p:tavLst>
                                        <p:tav tm="0">
                                          <p:val>
                                            <p:strVal val="#ppt_w*0.70"/>
                                          </p:val>
                                        </p:tav>
                                        <p:tav tm="100000">
                                          <p:val>
                                            <p:strVal val="#ppt_w"/>
                                          </p:val>
                                        </p:tav>
                                      </p:tavLst>
                                    </p:anim>
                                    <p:anim calcmode="lin" valueType="num">
                                      <p:cBhvr>
                                        <p:cTn id="41" dur="1000" fill="hold"/>
                                        <p:tgtEl>
                                          <p:spTgt spid="135183"/>
                                        </p:tgtEl>
                                        <p:attrNameLst>
                                          <p:attrName>ppt_h</p:attrName>
                                        </p:attrNameLst>
                                      </p:cBhvr>
                                      <p:tavLst>
                                        <p:tav tm="0">
                                          <p:val>
                                            <p:strVal val="#ppt_h"/>
                                          </p:val>
                                        </p:tav>
                                        <p:tav tm="100000">
                                          <p:val>
                                            <p:strVal val="#ppt_h"/>
                                          </p:val>
                                        </p:tav>
                                      </p:tavLst>
                                    </p:anim>
                                    <p:animEffect transition="in" filter="fade">
                                      <p:cBhvr>
                                        <p:cTn id="42" dur="1000"/>
                                        <p:tgtEl>
                                          <p:spTgt spid="135183"/>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55" presetClass="entr" presetSubtype="0" fill="hold" grpId="0" nodeType="clickEffect">
                                  <p:stCondLst>
                                    <p:cond delay="0"/>
                                  </p:stCondLst>
                                  <p:childTnLst>
                                    <p:set>
                                      <p:cBhvr>
                                        <p:cTn id="46" dur="1" fill="hold">
                                          <p:stCondLst>
                                            <p:cond delay="0"/>
                                          </p:stCondLst>
                                        </p:cTn>
                                        <p:tgtEl>
                                          <p:spTgt spid="135184"/>
                                        </p:tgtEl>
                                        <p:attrNameLst>
                                          <p:attrName>style.visibility</p:attrName>
                                        </p:attrNameLst>
                                      </p:cBhvr>
                                      <p:to>
                                        <p:strVal val="visible"/>
                                      </p:to>
                                    </p:set>
                                    <p:anim calcmode="lin" valueType="num">
                                      <p:cBhvr>
                                        <p:cTn id="47" dur="1000" fill="hold"/>
                                        <p:tgtEl>
                                          <p:spTgt spid="135184"/>
                                        </p:tgtEl>
                                        <p:attrNameLst>
                                          <p:attrName>ppt_w</p:attrName>
                                        </p:attrNameLst>
                                      </p:cBhvr>
                                      <p:tavLst>
                                        <p:tav tm="0">
                                          <p:val>
                                            <p:strVal val="#ppt_w*0.70"/>
                                          </p:val>
                                        </p:tav>
                                        <p:tav tm="100000">
                                          <p:val>
                                            <p:strVal val="#ppt_w"/>
                                          </p:val>
                                        </p:tav>
                                      </p:tavLst>
                                    </p:anim>
                                    <p:anim calcmode="lin" valueType="num">
                                      <p:cBhvr>
                                        <p:cTn id="48" dur="1000" fill="hold"/>
                                        <p:tgtEl>
                                          <p:spTgt spid="135184"/>
                                        </p:tgtEl>
                                        <p:attrNameLst>
                                          <p:attrName>ppt_h</p:attrName>
                                        </p:attrNameLst>
                                      </p:cBhvr>
                                      <p:tavLst>
                                        <p:tav tm="0">
                                          <p:val>
                                            <p:strVal val="#ppt_h"/>
                                          </p:val>
                                        </p:tav>
                                        <p:tav tm="100000">
                                          <p:val>
                                            <p:strVal val="#ppt_h"/>
                                          </p:val>
                                        </p:tav>
                                      </p:tavLst>
                                    </p:anim>
                                    <p:animEffect transition="in" filter="fade">
                                      <p:cBhvr>
                                        <p:cTn id="49" dur="1000"/>
                                        <p:tgtEl>
                                          <p:spTgt spid="135184"/>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55" presetClass="entr" presetSubtype="0" fill="hold" grpId="0" nodeType="clickEffect">
                                  <p:stCondLst>
                                    <p:cond delay="0"/>
                                  </p:stCondLst>
                                  <p:childTnLst>
                                    <p:set>
                                      <p:cBhvr>
                                        <p:cTn id="53" dur="1" fill="hold">
                                          <p:stCondLst>
                                            <p:cond delay="0"/>
                                          </p:stCondLst>
                                        </p:cTn>
                                        <p:tgtEl>
                                          <p:spTgt spid="135187"/>
                                        </p:tgtEl>
                                        <p:attrNameLst>
                                          <p:attrName>style.visibility</p:attrName>
                                        </p:attrNameLst>
                                      </p:cBhvr>
                                      <p:to>
                                        <p:strVal val="visible"/>
                                      </p:to>
                                    </p:set>
                                    <p:anim calcmode="lin" valueType="num">
                                      <p:cBhvr>
                                        <p:cTn id="54" dur="1000" fill="hold"/>
                                        <p:tgtEl>
                                          <p:spTgt spid="135187"/>
                                        </p:tgtEl>
                                        <p:attrNameLst>
                                          <p:attrName>ppt_w</p:attrName>
                                        </p:attrNameLst>
                                      </p:cBhvr>
                                      <p:tavLst>
                                        <p:tav tm="0">
                                          <p:val>
                                            <p:strVal val="#ppt_w*0.70"/>
                                          </p:val>
                                        </p:tav>
                                        <p:tav tm="100000">
                                          <p:val>
                                            <p:strVal val="#ppt_w"/>
                                          </p:val>
                                        </p:tav>
                                      </p:tavLst>
                                    </p:anim>
                                    <p:anim calcmode="lin" valueType="num">
                                      <p:cBhvr>
                                        <p:cTn id="55" dur="1000" fill="hold"/>
                                        <p:tgtEl>
                                          <p:spTgt spid="135187"/>
                                        </p:tgtEl>
                                        <p:attrNameLst>
                                          <p:attrName>ppt_h</p:attrName>
                                        </p:attrNameLst>
                                      </p:cBhvr>
                                      <p:tavLst>
                                        <p:tav tm="0">
                                          <p:val>
                                            <p:strVal val="#ppt_h"/>
                                          </p:val>
                                        </p:tav>
                                        <p:tav tm="100000">
                                          <p:val>
                                            <p:strVal val="#ppt_h"/>
                                          </p:val>
                                        </p:tav>
                                      </p:tavLst>
                                    </p:anim>
                                    <p:animEffect transition="in" filter="fade">
                                      <p:cBhvr>
                                        <p:cTn id="56" dur="1000"/>
                                        <p:tgtEl>
                                          <p:spTgt spid="135187"/>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55" presetClass="entr" presetSubtype="0" fill="hold" grpId="0" nodeType="clickEffect">
                                  <p:stCondLst>
                                    <p:cond delay="0"/>
                                  </p:stCondLst>
                                  <p:childTnLst>
                                    <p:set>
                                      <p:cBhvr>
                                        <p:cTn id="60" dur="1" fill="hold">
                                          <p:stCondLst>
                                            <p:cond delay="0"/>
                                          </p:stCondLst>
                                        </p:cTn>
                                        <p:tgtEl>
                                          <p:spTgt spid="135188"/>
                                        </p:tgtEl>
                                        <p:attrNameLst>
                                          <p:attrName>style.visibility</p:attrName>
                                        </p:attrNameLst>
                                      </p:cBhvr>
                                      <p:to>
                                        <p:strVal val="visible"/>
                                      </p:to>
                                    </p:set>
                                    <p:anim calcmode="lin" valueType="num">
                                      <p:cBhvr>
                                        <p:cTn id="61" dur="1000" fill="hold"/>
                                        <p:tgtEl>
                                          <p:spTgt spid="135188"/>
                                        </p:tgtEl>
                                        <p:attrNameLst>
                                          <p:attrName>ppt_w</p:attrName>
                                        </p:attrNameLst>
                                      </p:cBhvr>
                                      <p:tavLst>
                                        <p:tav tm="0">
                                          <p:val>
                                            <p:strVal val="#ppt_w*0.70"/>
                                          </p:val>
                                        </p:tav>
                                        <p:tav tm="100000">
                                          <p:val>
                                            <p:strVal val="#ppt_w"/>
                                          </p:val>
                                        </p:tav>
                                      </p:tavLst>
                                    </p:anim>
                                    <p:anim calcmode="lin" valueType="num">
                                      <p:cBhvr>
                                        <p:cTn id="62" dur="1000" fill="hold"/>
                                        <p:tgtEl>
                                          <p:spTgt spid="135188"/>
                                        </p:tgtEl>
                                        <p:attrNameLst>
                                          <p:attrName>ppt_h</p:attrName>
                                        </p:attrNameLst>
                                      </p:cBhvr>
                                      <p:tavLst>
                                        <p:tav tm="0">
                                          <p:val>
                                            <p:strVal val="#ppt_h"/>
                                          </p:val>
                                        </p:tav>
                                        <p:tav tm="100000">
                                          <p:val>
                                            <p:strVal val="#ppt_h"/>
                                          </p:val>
                                        </p:tav>
                                      </p:tavLst>
                                    </p:anim>
                                    <p:animEffect transition="in" filter="fade">
                                      <p:cBhvr>
                                        <p:cTn id="63" dur="1000"/>
                                        <p:tgtEl>
                                          <p:spTgt spid="135188"/>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55" presetClass="entr" presetSubtype="0" fill="hold" grpId="0" nodeType="clickEffect">
                                  <p:stCondLst>
                                    <p:cond delay="0"/>
                                  </p:stCondLst>
                                  <p:childTnLst>
                                    <p:set>
                                      <p:cBhvr>
                                        <p:cTn id="67" dur="1" fill="hold">
                                          <p:stCondLst>
                                            <p:cond delay="0"/>
                                          </p:stCondLst>
                                        </p:cTn>
                                        <p:tgtEl>
                                          <p:spTgt spid="135189"/>
                                        </p:tgtEl>
                                        <p:attrNameLst>
                                          <p:attrName>style.visibility</p:attrName>
                                        </p:attrNameLst>
                                      </p:cBhvr>
                                      <p:to>
                                        <p:strVal val="visible"/>
                                      </p:to>
                                    </p:set>
                                    <p:anim calcmode="lin" valueType="num">
                                      <p:cBhvr>
                                        <p:cTn id="68" dur="1000" fill="hold"/>
                                        <p:tgtEl>
                                          <p:spTgt spid="135189"/>
                                        </p:tgtEl>
                                        <p:attrNameLst>
                                          <p:attrName>ppt_w</p:attrName>
                                        </p:attrNameLst>
                                      </p:cBhvr>
                                      <p:tavLst>
                                        <p:tav tm="0">
                                          <p:val>
                                            <p:strVal val="#ppt_w*0.70"/>
                                          </p:val>
                                        </p:tav>
                                        <p:tav tm="100000">
                                          <p:val>
                                            <p:strVal val="#ppt_w"/>
                                          </p:val>
                                        </p:tav>
                                      </p:tavLst>
                                    </p:anim>
                                    <p:anim calcmode="lin" valueType="num">
                                      <p:cBhvr>
                                        <p:cTn id="69" dur="1000" fill="hold"/>
                                        <p:tgtEl>
                                          <p:spTgt spid="135189"/>
                                        </p:tgtEl>
                                        <p:attrNameLst>
                                          <p:attrName>ppt_h</p:attrName>
                                        </p:attrNameLst>
                                      </p:cBhvr>
                                      <p:tavLst>
                                        <p:tav tm="0">
                                          <p:val>
                                            <p:strVal val="#ppt_h"/>
                                          </p:val>
                                        </p:tav>
                                        <p:tav tm="100000">
                                          <p:val>
                                            <p:strVal val="#ppt_h"/>
                                          </p:val>
                                        </p:tav>
                                      </p:tavLst>
                                    </p:anim>
                                    <p:animEffect transition="in" filter="fade">
                                      <p:cBhvr>
                                        <p:cTn id="70" dur="1000"/>
                                        <p:tgtEl>
                                          <p:spTgt spid="135189"/>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55" presetClass="entr" presetSubtype="0" fill="hold" grpId="0" nodeType="clickEffect">
                                  <p:stCondLst>
                                    <p:cond delay="0"/>
                                  </p:stCondLst>
                                  <p:childTnLst>
                                    <p:set>
                                      <p:cBhvr>
                                        <p:cTn id="74" dur="1" fill="hold">
                                          <p:stCondLst>
                                            <p:cond delay="0"/>
                                          </p:stCondLst>
                                        </p:cTn>
                                        <p:tgtEl>
                                          <p:spTgt spid="135190"/>
                                        </p:tgtEl>
                                        <p:attrNameLst>
                                          <p:attrName>style.visibility</p:attrName>
                                        </p:attrNameLst>
                                      </p:cBhvr>
                                      <p:to>
                                        <p:strVal val="visible"/>
                                      </p:to>
                                    </p:set>
                                    <p:anim calcmode="lin" valueType="num">
                                      <p:cBhvr>
                                        <p:cTn id="75" dur="1000" fill="hold"/>
                                        <p:tgtEl>
                                          <p:spTgt spid="135190"/>
                                        </p:tgtEl>
                                        <p:attrNameLst>
                                          <p:attrName>ppt_w</p:attrName>
                                        </p:attrNameLst>
                                      </p:cBhvr>
                                      <p:tavLst>
                                        <p:tav tm="0">
                                          <p:val>
                                            <p:strVal val="#ppt_w*0.70"/>
                                          </p:val>
                                        </p:tav>
                                        <p:tav tm="100000">
                                          <p:val>
                                            <p:strVal val="#ppt_w"/>
                                          </p:val>
                                        </p:tav>
                                      </p:tavLst>
                                    </p:anim>
                                    <p:anim calcmode="lin" valueType="num">
                                      <p:cBhvr>
                                        <p:cTn id="76" dur="1000" fill="hold"/>
                                        <p:tgtEl>
                                          <p:spTgt spid="135190"/>
                                        </p:tgtEl>
                                        <p:attrNameLst>
                                          <p:attrName>ppt_h</p:attrName>
                                        </p:attrNameLst>
                                      </p:cBhvr>
                                      <p:tavLst>
                                        <p:tav tm="0">
                                          <p:val>
                                            <p:strVal val="#ppt_h"/>
                                          </p:val>
                                        </p:tav>
                                        <p:tav tm="100000">
                                          <p:val>
                                            <p:strVal val="#ppt_h"/>
                                          </p:val>
                                        </p:tav>
                                      </p:tavLst>
                                    </p:anim>
                                    <p:animEffect transition="in" filter="fade">
                                      <p:cBhvr>
                                        <p:cTn id="77" dur="1000"/>
                                        <p:tgtEl>
                                          <p:spTgt spid="13519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55" presetClass="entr" presetSubtype="0" fill="hold" grpId="0" nodeType="clickEffect">
                                  <p:stCondLst>
                                    <p:cond delay="0"/>
                                  </p:stCondLst>
                                  <p:childTnLst>
                                    <p:set>
                                      <p:cBhvr>
                                        <p:cTn id="81" dur="1" fill="hold">
                                          <p:stCondLst>
                                            <p:cond delay="0"/>
                                          </p:stCondLst>
                                        </p:cTn>
                                        <p:tgtEl>
                                          <p:spTgt spid="135191"/>
                                        </p:tgtEl>
                                        <p:attrNameLst>
                                          <p:attrName>style.visibility</p:attrName>
                                        </p:attrNameLst>
                                      </p:cBhvr>
                                      <p:to>
                                        <p:strVal val="visible"/>
                                      </p:to>
                                    </p:set>
                                    <p:anim calcmode="lin" valueType="num">
                                      <p:cBhvr>
                                        <p:cTn id="82" dur="1000" fill="hold"/>
                                        <p:tgtEl>
                                          <p:spTgt spid="135191"/>
                                        </p:tgtEl>
                                        <p:attrNameLst>
                                          <p:attrName>ppt_w</p:attrName>
                                        </p:attrNameLst>
                                      </p:cBhvr>
                                      <p:tavLst>
                                        <p:tav tm="0">
                                          <p:val>
                                            <p:strVal val="#ppt_w*0.70"/>
                                          </p:val>
                                        </p:tav>
                                        <p:tav tm="100000">
                                          <p:val>
                                            <p:strVal val="#ppt_w"/>
                                          </p:val>
                                        </p:tav>
                                      </p:tavLst>
                                    </p:anim>
                                    <p:anim calcmode="lin" valueType="num">
                                      <p:cBhvr>
                                        <p:cTn id="83" dur="1000" fill="hold"/>
                                        <p:tgtEl>
                                          <p:spTgt spid="135191"/>
                                        </p:tgtEl>
                                        <p:attrNameLst>
                                          <p:attrName>ppt_h</p:attrName>
                                        </p:attrNameLst>
                                      </p:cBhvr>
                                      <p:tavLst>
                                        <p:tav tm="0">
                                          <p:val>
                                            <p:strVal val="#ppt_h"/>
                                          </p:val>
                                        </p:tav>
                                        <p:tav tm="100000">
                                          <p:val>
                                            <p:strVal val="#ppt_h"/>
                                          </p:val>
                                        </p:tav>
                                      </p:tavLst>
                                    </p:anim>
                                    <p:animEffect transition="in" filter="fade">
                                      <p:cBhvr>
                                        <p:cTn id="84" dur="1000"/>
                                        <p:tgtEl>
                                          <p:spTgt spid="135191"/>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55" presetClass="entr" presetSubtype="0" fill="hold" grpId="0" nodeType="clickEffect">
                                  <p:stCondLst>
                                    <p:cond delay="0"/>
                                  </p:stCondLst>
                                  <p:childTnLst>
                                    <p:set>
                                      <p:cBhvr>
                                        <p:cTn id="88" dur="1" fill="hold">
                                          <p:stCondLst>
                                            <p:cond delay="0"/>
                                          </p:stCondLst>
                                        </p:cTn>
                                        <p:tgtEl>
                                          <p:spTgt spid="135192"/>
                                        </p:tgtEl>
                                        <p:attrNameLst>
                                          <p:attrName>style.visibility</p:attrName>
                                        </p:attrNameLst>
                                      </p:cBhvr>
                                      <p:to>
                                        <p:strVal val="visible"/>
                                      </p:to>
                                    </p:set>
                                    <p:anim calcmode="lin" valueType="num">
                                      <p:cBhvr>
                                        <p:cTn id="89" dur="1000" fill="hold"/>
                                        <p:tgtEl>
                                          <p:spTgt spid="135192"/>
                                        </p:tgtEl>
                                        <p:attrNameLst>
                                          <p:attrName>ppt_w</p:attrName>
                                        </p:attrNameLst>
                                      </p:cBhvr>
                                      <p:tavLst>
                                        <p:tav tm="0">
                                          <p:val>
                                            <p:strVal val="#ppt_w*0.70"/>
                                          </p:val>
                                        </p:tav>
                                        <p:tav tm="100000">
                                          <p:val>
                                            <p:strVal val="#ppt_w"/>
                                          </p:val>
                                        </p:tav>
                                      </p:tavLst>
                                    </p:anim>
                                    <p:anim calcmode="lin" valueType="num">
                                      <p:cBhvr>
                                        <p:cTn id="90" dur="1000" fill="hold"/>
                                        <p:tgtEl>
                                          <p:spTgt spid="135192"/>
                                        </p:tgtEl>
                                        <p:attrNameLst>
                                          <p:attrName>ppt_h</p:attrName>
                                        </p:attrNameLst>
                                      </p:cBhvr>
                                      <p:tavLst>
                                        <p:tav tm="0">
                                          <p:val>
                                            <p:strVal val="#ppt_h"/>
                                          </p:val>
                                        </p:tav>
                                        <p:tav tm="100000">
                                          <p:val>
                                            <p:strVal val="#ppt_h"/>
                                          </p:val>
                                        </p:tav>
                                      </p:tavLst>
                                    </p:anim>
                                    <p:animEffect transition="in" filter="fade">
                                      <p:cBhvr>
                                        <p:cTn id="91" dur="1000"/>
                                        <p:tgtEl>
                                          <p:spTgt spid="135192"/>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55" presetClass="entr" presetSubtype="0" fill="hold" grpId="0" nodeType="clickEffect">
                                  <p:stCondLst>
                                    <p:cond delay="0"/>
                                  </p:stCondLst>
                                  <p:childTnLst>
                                    <p:set>
                                      <p:cBhvr>
                                        <p:cTn id="95" dur="1" fill="hold">
                                          <p:stCondLst>
                                            <p:cond delay="0"/>
                                          </p:stCondLst>
                                        </p:cTn>
                                        <p:tgtEl>
                                          <p:spTgt spid="135193"/>
                                        </p:tgtEl>
                                        <p:attrNameLst>
                                          <p:attrName>style.visibility</p:attrName>
                                        </p:attrNameLst>
                                      </p:cBhvr>
                                      <p:to>
                                        <p:strVal val="visible"/>
                                      </p:to>
                                    </p:set>
                                    <p:anim calcmode="lin" valueType="num">
                                      <p:cBhvr>
                                        <p:cTn id="96" dur="1000" fill="hold"/>
                                        <p:tgtEl>
                                          <p:spTgt spid="135193"/>
                                        </p:tgtEl>
                                        <p:attrNameLst>
                                          <p:attrName>ppt_w</p:attrName>
                                        </p:attrNameLst>
                                      </p:cBhvr>
                                      <p:tavLst>
                                        <p:tav tm="0">
                                          <p:val>
                                            <p:strVal val="#ppt_w*0.70"/>
                                          </p:val>
                                        </p:tav>
                                        <p:tav tm="100000">
                                          <p:val>
                                            <p:strVal val="#ppt_w"/>
                                          </p:val>
                                        </p:tav>
                                      </p:tavLst>
                                    </p:anim>
                                    <p:anim calcmode="lin" valueType="num">
                                      <p:cBhvr>
                                        <p:cTn id="97" dur="1000" fill="hold"/>
                                        <p:tgtEl>
                                          <p:spTgt spid="135193"/>
                                        </p:tgtEl>
                                        <p:attrNameLst>
                                          <p:attrName>ppt_h</p:attrName>
                                        </p:attrNameLst>
                                      </p:cBhvr>
                                      <p:tavLst>
                                        <p:tav tm="0">
                                          <p:val>
                                            <p:strVal val="#ppt_h"/>
                                          </p:val>
                                        </p:tav>
                                        <p:tav tm="100000">
                                          <p:val>
                                            <p:strVal val="#ppt_h"/>
                                          </p:val>
                                        </p:tav>
                                      </p:tavLst>
                                    </p:anim>
                                    <p:animEffect transition="in" filter="fade">
                                      <p:cBhvr>
                                        <p:cTn id="98" dur="1000"/>
                                        <p:tgtEl>
                                          <p:spTgt spid="135193"/>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55" presetClass="entr" presetSubtype="0" fill="hold" grpId="0" nodeType="clickEffect">
                                  <p:stCondLst>
                                    <p:cond delay="0"/>
                                  </p:stCondLst>
                                  <p:childTnLst>
                                    <p:set>
                                      <p:cBhvr>
                                        <p:cTn id="102" dur="1" fill="hold">
                                          <p:stCondLst>
                                            <p:cond delay="0"/>
                                          </p:stCondLst>
                                        </p:cTn>
                                        <p:tgtEl>
                                          <p:spTgt spid="135194"/>
                                        </p:tgtEl>
                                        <p:attrNameLst>
                                          <p:attrName>style.visibility</p:attrName>
                                        </p:attrNameLst>
                                      </p:cBhvr>
                                      <p:to>
                                        <p:strVal val="visible"/>
                                      </p:to>
                                    </p:set>
                                    <p:anim calcmode="lin" valueType="num">
                                      <p:cBhvr>
                                        <p:cTn id="103" dur="1000" fill="hold"/>
                                        <p:tgtEl>
                                          <p:spTgt spid="135194"/>
                                        </p:tgtEl>
                                        <p:attrNameLst>
                                          <p:attrName>ppt_w</p:attrName>
                                        </p:attrNameLst>
                                      </p:cBhvr>
                                      <p:tavLst>
                                        <p:tav tm="0">
                                          <p:val>
                                            <p:strVal val="#ppt_w*0.70"/>
                                          </p:val>
                                        </p:tav>
                                        <p:tav tm="100000">
                                          <p:val>
                                            <p:strVal val="#ppt_w"/>
                                          </p:val>
                                        </p:tav>
                                      </p:tavLst>
                                    </p:anim>
                                    <p:anim calcmode="lin" valueType="num">
                                      <p:cBhvr>
                                        <p:cTn id="104" dur="1000" fill="hold"/>
                                        <p:tgtEl>
                                          <p:spTgt spid="135194"/>
                                        </p:tgtEl>
                                        <p:attrNameLst>
                                          <p:attrName>ppt_h</p:attrName>
                                        </p:attrNameLst>
                                      </p:cBhvr>
                                      <p:tavLst>
                                        <p:tav tm="0">
                                          <p:val>
                                            <p:strVal val="#ppt_h"/>
                                          </p:val>
                                        </p:tav>
                                        <p:tav tm="100000">
                                          <p:val>
                                            <p:strVal val="#ppt_h"/>
                                          </p:val>
                                        </p:tav>
                                      </p:tavLst>
                                    </p:anim>
                                    <p:animEffect transition="in" filter="fade">
                                      <p:cBhvr>
                                        <p:cTn id="105" dur="1000"/>
                                        <p:tgtEl>
                                          <p:spTgt spid="135194"/>
                                        </p:tgtEl>
                                      </p:cBhvr>
                                    </p:animEffec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55" presetClass="entr" presetSubtype="0" fill="hold" grpId="0" nodeType="clickEffect">
                                  <p:stCondLst>
                                    <p:cond delay="0"/>
                                  </p:stCondLst>
                                  <p:childTnLst>
                                    <p:set>
                                      <p:cBhvr>
                                        <p:cTn id="109" dur="1" fill="hold">
                                          <p:stCondLst>
                                            <p:cond delay="0"/>
                                          </p:stCondLst>
                                        </p:cTn>
                                        <p:tgtEl>
                                          <p:spTgt spid="30"/>
                                        </p:tgtEl>
                                        <p:attrNameLst>
                                          <p:attrName>style.visibility</p:attrName>
                                        </p:attrNameLst>
                                      </p:cBhvr>
                                      <p:to>
                                        <p:strVal val="visible"/>
                                      </p:to>
                                    </p:set>
                                    <p:anim calcmode="lin" valueType="num">
                                      <p:cBhvr>
                                        <p:cTn id="110" dur="1000" fill="hold"/>
                                        <p:tgtEl>
                                          <p:spTgt spid="30"/>
                                        </p:tgtEl>
                                        <p:attrNameLst>
                                          <p:attrName>ppt_w</p:attrName>
                                        </p:attrNameLst>
                                      </p:cBhvr>
                                      <p:tavLst>
                                        <p:tav tm="0">
                                          <p:val>
                                            <p:strVal val="#ppt_w*0.70"/>
                                          </p:val>
                                        </p:tav>
                                        <p:tav tm="100000">
                                          <p:val>
                                            <p:strVal val="#ppt_w"/>
                                          </p:val>
                                        </p:tav>
                                      </p:tavLst>
                                    </p:anim>
                                    <p:anim calcmode="lin" valueType="num">
                                      <p:cBhvr>
                                        <p:cTn id="111" dur="1000" fill="hold"/>
                                        <p:tgtEl>
                                          <p:spTgt spid="30"/>
                                        </p:tgtEl>
                                        <p:attrNameLst>
                                          <p:attrName>ppt_h</p:attrName>
                                        </p:attrNameLst>
                                      </p:cBhvr>
                                      <p:tavLst>
                                        <p:tav tm="0">
                                          <p:val>
                                            <p:strVal val="#ppt_h"/>
                                          </p:val>
                                        </p:tav>
                                        <p:tav tm="100000">
                                          <p:val>
                                            <p:strVal val="#ppt_h"/>
                                          </p:val>
                                        </p:tav>
                                      </p:tavLst>
                                    </p:anim>
                                    <p:animEffect transition="in" filter="fade">
                                      <p:cBhvr>
                                        <p:cTn id="112" dur="1000"/>
                                        <p:tgtEl>
                                          <p:spTgt spid="30"/>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55" presetClass="entr" presetSubtype="0" fill="hold" grpId="0" nodeType="clickEffect">
                                  <p:stCondLst>
                                    <p:cond delay="0"/>
                                  </p:stCondLst>
                                  <p:childTnLst>
                                    <p:set>
                                      <p:cBhvr>
                                        <p:cTn id="116" dur="1" fill="hold">
                                          <p:stCondLst>
                                            <p:cond delay="0"/>
                                          </p:stCondLst>
                                        </p:cTn>
                                        <p:tgtEl>
                                          <p:spTgt spid="135196"/>
                                        </p:tgtEl>
                                        <p:attrNameLst>
                                          <p:attrName>style.visibility</p:attrName>
                                        </p:attrNameLst>
                                      </p:cBhvr>
                                      <p:to>
                                        <p:strVal val="visible"/>
                                      </p:to>
                                    </p:set>
                                    <p:anim calcmode="lin" valueType="num">
                                      <p:cBhvr>
                                        <p:cTn id="117" dur="1000" fill="hold"/>
                                        <p:tgtEl>
                                          <p:spTgt spid="135196"/>
                                        </p:tgtEl>
                                        <p:attrNameLst>
                                          <p:attrName>ppt_w</p:attrName>
                                        </p:attrNameLst>
                                      </p:cBhvr>
                                      <p:tavLst>
                                        <p:tav tm="0">
                                          <p:val>
                                            <p:strVal val="#ppt_w*0.70"/>
                                          </p:val>
                                        </p:tav>
                                        <p:tav tm="100000">
                                          <p:val>
                                            <p:strVal val="#ppt_w"/>
                                          </p:val>
                                        </p:tav>
                                      </p:tavLst>
                                    </p:anim>
                                    <p:anim calcmode="lin" valueType="num">
                                      <p:cBhvr>
                                        <p:cTn id="118" dur="1000" fill="hold"/>
                                        <p:tgtEl>
                                          <p:spTgt spid="135196"/>
                                        </p:tgtEl>
                                        <p:attrNameLst>
                                          <p:attrName>ppt_h</p:attrName>
                                        </p:attrNameLst>
                                      </p:cBhvr>
                                      <p:tavLst>
                                        <p:tav tm="0">
                                          <p:val>
                                            <p:strVal val="#ppt_h"/>
                                          </p:val>
                                        </p:tav>
                                        <p:tav tm="100000">
                                          <p:val>
                                            <p:strVal val="#ppt_h"/>
                                          </p:val>
                                        </p:tav>
                                      </p:tavLst>
                                    </p:anim>
                                    <p:animEffect transition="in" filter="fade">
                                      <p:cBhvr>
                                        <p:cTn id="119" dur="1000"/>
                                        <p:tgtEl>
                                          <p:spTgt spid="135196"/>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55" presetClass="entr" presetSubtype="0" fill="hold" grpId="0" nodeType="clickEffect">
                                  <p:stCondLst>
                                    <p:cond delay="0"/>
                                  </p:stCondLst>
                                  <p:childTnLst>
                                    <p:set>
                                      <p:cBhvr>
                                        <p:cTn id="123" dur="1" fill="hold">
                                          <p:stCondLst>
                                            <p:cond delay="0"/>
                                          </p:stCondLst>
                                        </p:cTn>
                                        <p:tgtEl>
                                          <p:spTgt spid="135197"/>
                                        </p:tgtEl>
                                        <p:attrNameLst>
                                          <p:attrName>style.visibility</p:attrName>
                                        </p:attrNameLst>
                                      </p:cBhvr>
                                      <p:to>
                                        <p:strVal val="visible"/>
                                      </p:to>
                                    </p:set>
                                    <p:anim calcmode="lin" valueType="num">
                                      <p:cBhvr>
                                        <p:cTn id="124" dur="1000" fill="hold"/>
                                        <p:tgtEl>
                                          <p:spTgt spid="135197"/>
                                        </p:tgtEl>
                                        <p:attrNameLst>
                                          <p:attrName>ppt_w</p:attrName>
                                        </p:attrNameLst>
                                      </p:cBhvr>
                                      <p:tavLst>
                                        <p:tav tm="0">
                                          <p:val>
                                            <p:strVal val="#ppt_w*0.70"/>
                                          </p:val>
                                        </p:tav>
                                        <p:tav tm="100000">
                                          <p:val>
                                            <p:strVal val="#ppt_w"/>
                                          </p:val>
                                        </p:tav>
                                      </p:tavLst>
                                    </p:anim>
                                    <p:anim calcmode="lin" valueType="num">
                                      <p:cBhvr>
                                        <p:cTn id="125" dur="1000" fill="hold"/>
                                        <p:tgtEl>
                                          <p:spTgt spid="135197"/>
                                        </p:tgtEl>
                                        <p:attrNameLst>
                                          <p:attrName>ppt_h</p:attrName>
                                        </p:attrNameLst>
                                      </p:cBhvr>
                                      <p:tavLst>
                                        <p:tav tm="0">
                                          <p:val>
                                            <p:strVal val="#ppt_h"/>
                                          </p:val>
                                        </p:tav>
                                        <p:tav tm="100000">
                                          <p:val>
                                            <p:strVal val="#ppt_h"/>
                                          </p:val>
                                        </p:tav>
                                      </p:tavLst>
                                    </p:anim>
                                    <p:animEffect transition="in" filter="fade">
                                      <p:cBhvr>
                                        <p:cTn id="126" dur="1000"/>
                                        <p:tgtEl>
                                          <p:spTgt spid="135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4" grpId="0" animBg="1"/>
      <p:bldP spid="135182" grpId="0"/>
      <p:bldP spid="135183" grpId="0"/>
      <p:bldP spid="135184" grpId="0"/>
      <p:bldP spid="135186" grpId="0"/>
      <p:bldP spid="135187" grpId="0"/>
      <p:bldP spid="135188" grpId="0"/>
      <p:bldP spid="135189" grpId="0"/>
      <p:bldP spid="135190" grpId="0"/>
      <p:bldP spid="135191" grpId="0"/>
      <p:bldP spid="135192" grpId="0"/>
      <p:bldP spid="135193" grpId="0"/>
      <p:bldP spid="135194" grpId="0"/>
      <p:bldP spid="135196" grpId="0"/>
      <p:bldP spid="135197" grpId="0"/>
      <p:bldP spid="30" grpId="0"/>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41"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flipH="1">
            <a:off x="0" y="114301"/>
            <a:ext cx="9144000" cy="6635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242" name="Title 1"/>
          <p:cNvSpPr>
            <a:spLocks noGrp="1"/>
          </p:cNvSpPr>
          <p:nvPr>
            <p:ph type="title"/>
          </p:nvPr>
        </p:nvSpPr>
        <p:spPr>
          <a:xfrm>
            <a:off x="0" y="4624393"/>
            <a:ext cx="9144000" cy="2111375"/>
          </a:xfrm>
          <a:solidFill>
            <a:schemeClr val="tx1"/>
          </a:solidFill>
        </p:spPr>
        <p:txBody>
          <a:bodyPr/>
          <a:lstStyle/>
          <a:p>
            <a:r>
              <a:rPr lang="en-US" sz="2800" b="1">
                <a:latin typeface="Arial" charset="0"/>
                <a:ea typeface="ＭＳ Ｐゴシック" charset="0"/>
              </a:rPr>
              <a:t>“I tell you the truth, those who listen to my message and believe in God who sent me have eternal life. They will never be condemned for their sins, but they have already passed from death into life” </a:t>
            </a:r>
            <a:br>
              <a:rPr lang="en-US" sz="2800" b="1">
                <a:latin typeface="Arial" charset="0"/>
                <a:ea typeface="ＭＳ Ｐゴシック" charset="0"/>
              </a:rPr>
            </a:br>
            <a:r>
              <a:rPr lang="en-US" sz="2800" b="1">
                <a:latin typeface="Arial" charset="0"/>
                <a:ea typeface="ＭＳ Ｐゴシック" charset="0"/>
              </a:rPr>
              <a:t>(John 5:24 </a:t>
            </a:r>
            <a:r>
              <a:rPr lang="en-US" sz="2400" b="1">
                <a:latin typeface="Arial" charset="0"/>
                <a:ea typeface="ＭＳ Ｐゴシック" charset="0"/>
              </a:rPr>
              <a:t>NLT</a:t>
            </a:r>
            <a:r>
              <a:rPr lang="en-US" sz="2800" b="1">
                <a:latin typeface="Arial" charset="0"/>
                <a:ea typeface="ＭＳ Ｐゴシック" charset="0"/>
              </a:rPr>
              <a:t>)</a:t>
            </a:r>
          </a:p>
        </p:txBody>
      </p:sp>
    </p:spTree>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6</a:t>
            </a:r>
          </a:p>
        </p:txBody>
      </p:sp>
    </p:spTree>
    <p:extLst>
      <p:ext uri="{BB962C8B-B14F-4D97-AF65-F5344CB8AC3E}">
        <p14:creationId xmlns:p14="http://schemas.microsoft.com/office/powerpoint/2010/main" val="3940639779"/>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15962" y="3125167"/>
            <a:ext cx="5975142" cy="806456"/>
          </a:xfrm>
          <a:prstGeom prst="rect">
            <a:avLst/>
          </a:prstGeom>
          <a:noFill/>
        </p:spPr>
        <p:txBody>
          <a:bodyPr wrap="square" lIns="91017" tIns="45509" rIns="91017" bIns="45509">
            <a:spAutoFit/>
          </a:bodyPr>
          <a:lstStyle/>
          <a:p>
            <a:pPr defTabSz="910620" eaLnBrk="0" hangingPunct="0">
              <a:defRPr/>
            </a:pPr>
            <a:r>
              <a:rPr lang="en-US" sz="46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JESUS FEEDS 5000</a:t>
            </a: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1" y="6064279"/>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115988" y="3834111"/>
            <a:ext cx="5284995" cy="1996879"/>
          </a:xfrm>
          <a:prstGeom prst="rect">
            <a:avLst/>
          </a:prstGeom>
          <a:noFill/>
        </p:spPr>
        <p:txBody>
          <a:bodyPr wrap="square" lIns="91017" tIns="45509" rIns="91017" bIns="45509">
            <a:spAutoFit/>
          </a:bodyPr>
          <a:lstStyle/>
          <a:p>
            <a:pPr defTabSz="910620" eaLnBrk="0" hangingPunct="0">
              <a:defRPr/>
            </a:pP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Matthew 14:13-22</a:t>
            </a:r>
          </a:p>
          <a:p>
            <a:pPr defTabSz="910620" eaLnBrk="0" hangingPunct="0">
              <a:defRPr/>
            </a:pP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Mark 6:31-46</a:t>
            </a:r>
          </a:p>
          <a:p>
            <a:pPr defTabSz="910620" eaLnBrk="0" hangingPunct="0">
              <a:defRPr/>
            </a:pP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Luke 9:10-17</a:t>
            </a:r>
          </a:p>
          <a:p>
            <a:pPr defTabSz="910620" eaLnBrk="0" hangingPunct="0">
              <a:defRPr/>
            </a:pP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6:1-13</a:t>
            </a:r>
          </a:p>
        </p:txBody>
      </p:sp>
      <p:grpSp>
        <p:nvGrpSpPr>
          <p:cNvPr id="7" name="Group 6"/>
          <p:cNvGrpSpPr/>
          <p:nvPr/>
        </p:nvGrpSpPr>
        <p:grpSpPr>
          <a:xfrm>
            <a:off x="6083656" y="3284989"/>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eaLnBrk="0" hangingPunct="0"/>
                <a:endParaRPr lang="en-US">
                  <a:solidFill>
                    <a:prstClr val="white"/>
                  </a:solidFill>
                  <a:latin typeface="Calibri"/>
                </a:endParaRPr>
              </a:p>
            </p:txBody>
          </p:sp>
        </p:grpSp>
        <p:sp>
          <p:nvSpPr>
            <p:cNvPr id="9" name="TextBox 8"/>
            <p:cNvSpPr txBox="1"/>
            <p:nvPr/>
          </p:nvSpPr>
          <p:spPr>
            <a:xfrm>
              <a:off x="6804248" y="648153"/>
              <a:ext cx="2160752" cy="1366528"/>
            </a:xfrm>
            <a:prstGeom prst="rect">
              <a:avLst/>
            </a:prstGeom>
            <a:noFill/>
          </p:spPr>
          <p:txBody>
            <a:bodyPr wrap="square" rtlCol="0">
              <a:spAutoFit/>
            </a:bodyPr>
            <a:lstStyle/>
            <a:p>
              <a:pPr eaLnBrk="0" hangingPunct="0">
                <a:lnSpc>
                  <a:spcPct val="70000"/>
                </a:lnSpc>
              </a:pPr>
              <a:r>
                <a:rPr lang="en-US" altLang="zh-CN" sz="4400" spc="-250" dirty="0">
                  <a:solidFill>
                    <a:srgbClr val="002060"/>
                  </a:solidFill>
                  <a:latin typeface="Avenir Black"/>
                  <a:cs typeface="Avenir Black"/>
                </a:rPr>
                <a:t>Free</a:t>
              </a:r>
              <a:br>
                <a:rPr lang="en-US" altLang="zh-CN" sz="4000" spc="-250" dirty="0">
                  <a:solidFill>
                    <a:srgbClr val="002060"/>
                  </a:solidFill>
                  <a:latin typeface="Avenir Black"/>
                  <a:cs typeface="Avenir Black"/>
                </a:rPr>
              </a:br>
              <a:r>
                <a:rPr lang="en-US" altLang="zh-CN" sz="4000" spc="-250" dirty="0">
                  <a:solidFill>
                    <a:srgbClr val="36BAD5"/>
                  </a:solidFill>
                  <a:latin typeface="Avenir Black"/>
                  <a:cs typeface="Avenir Black"/>
                </a:rPr>
                <a:t>Bible </a:t>
              </a:r>
              <a:br>
                <a:rPr lang="en-US" altLang="zh-CN" sz="4000" spc="-250" dirty="0">
                  <a:solidFill>
                    <a:srgbClr val="002060"/>
                  </a:solidFill>
                  <a:latin typeface="Avenir Black"/>
                  <a:cs typeface="Avenir Black"/>
                </a:rPr>
              </a:br>
              <a:r>
                <a:rPr lang="en-US" altLang="zh-CN" sz="3200" spc="-250" dirty="0">
                  <a:solidFill>
                    <a:srgbClr val="002060"/>
                  </a:solidFill>
                  <a:latin typeface="Avenir Black"/>
                  <a:cs typeface="Avenir Black"/>
                </a:rPr>
                <a:t>images</a:t>
              </a:r>
              <a:endParaRPr lang="en-GB" sz="6000" spc="-250" dirty="0">
                <a:solidFill>
                  <a:srgbClr val="002060"/>
                </a:solidFill>
                <a:latin typeface="Avenir Black"/>
                <a:cs typeface="Avenir Black"/>
              </a:endParaRPr>
            </a:p>
          </p:txBody>
        </p:sp>
      </p:grpSp>
    </p:spTree>
    <p:extLst>
      <p:ext uri="{BB962C8B-B14F-4D97-AF65-F5344CB8AC3E}">
        <p14:creationId xmlns:p14="http://schemas.microsoft.com/office/powerpoint/2010/main" val="83338467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8" descr="eusebi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11863" y="1412903"/>
            <a:ext cx="2952750" cy="3960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6178" name="Text Box 3"/>
          <p:cNvSpPr txBox="1">
            <a:spLocks noChangeArrowheads="1"/>
          </p:cNvSpPr>
          <p:nvPr/>
        </p:nvSpPr>
        <p:spPr bwMode="auto">
          <a:xfrm>
            <a:off x="8410603" y="44479"/>
            <a:ext cx="697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cs typeface="Arial" charset="0"/>
              </a:rPr>
              <a:t>78a</a:t>
            </a:r>
            <a:endParaRPr lang="en-US">
              <a:solidFill>
                <a:srgbClr val="000000"/>
              </a:solidFill>
              <a:latin typeface="Arial" charset="0"/>
              <a:cs typeface="Arial" charset="0"/>
            </a:endParaRPr>
          </a:p>
        </p:txBody>
      </p:sp>
      <p:sp>
        <p:nvSpPr>
          <p:cNvPr id="183300" name="Rectangle 5"/>
          <p:cNvSpPr>
            <a:spLocks noGrp="1" noChangeArrowheads="1"/>
          </p:cNvSpPr>
          <p:nvPr>
            <p:ph type="title" idx="4294967295"/>
          </p:nvPr>
        </p:nvSpPr>
        <p:spPr>
          <a:xfrm>
            <a:off x="0" y="-26986"/>
            <a:ext cx="7454900" cy="1200151"/>
          </a:xfrm>
          <a:solidFill>
            <a:schemeClr val="bg1"/>
          </a:solidFill>
        </p:spPr>
        <p:txBody>
          <a:bodyPr>
            <a:spAutoFit/>
          </a:bodyPr>
          <a:lstStyle/>
          <a:p>
            <a:pPr eaLnBrk="1" hangingPunct="1">
              <a:defRPr/>
            </a:pPr>
            <a:r>
              <a:rPr lang="en-US" sz="3600" b="1" dirty="0">
                <a:solidFill>
                  <a:schemeClr val="tx1"/>
                </a:solidFill>
                <a:latin typeface="Arial"/>
                <a:ea typeface="ＭＳ Ｐゴシック" charset="0"/>
                <a:cs typeface="Arial"/>
              </a:rPr>
              <a:t>External Indicator #1: </a:t>
            </a:r>
            <a:br>
              <a:rPr lang="en-US" sz="3600" b="1" dirty="0">
                <a:solidFill>
                  <a:schemeClr val="tx1"/>
                </a:solidFill>
                <a:latin typeface="Arial"/>
                <a:ea typeface="ＭＳ Ｐゴシック" charset="0"/>
                <a:cs typeface="Arial"/>
              </a:rPr>
            </a:br>
            <a:r>
              <a:rPr lang="en-US" sz="3600" b="1" dirty="0">
                <a:solidFill>
                  <a:schemeClr val="tx1"/>
                </a:solidFill>
                <a:latin typeface="Arial"/>
                <a:ea typeface="ＭＳ Ｐゴシック" charset="0"/>
                <a:cs typeface="Arial"/>
              </a:rPr>
              <a:t>Testimony of Eusebius (4</a:t>
            </a:r>
            <a:r>
              <a:rPr lang="en-US" sz="3600" b="1" baseline="30000" dirty="0">
                <a:solidFill>
                  <a:schemeClr val="tx1"/>
                </a:solidFill>
                <a:latin typeface="Arial"/>
                <a:ea typeface="ＭＳ Ｐゴシック" charset="0"/>
                <a:cs typeface="Arial"/>
              </a:rPr>
              <a:t>th</a:t>
            </a:r>
            <a:r>
              <a:rPr lang="en-US" sz="3600" b="1" dirty="0">
                <a:solidFill>
                  <a:schemeClr val="tx1"/>
                </a:solidFill>
                <a:latin typeface="Arial"/>
                <a:ea typeface="ＭＳ Ｐゴシック" charset="0"/>
                <a:cs typeface="Arial"/>
              </a:rPr>
              <a:t> cent.)</a:t>
            </a:r>
          </a:p>
        </p:txBody>
      </p:sp>
      <p:sp>
        <p:nvSpPr>
          <p:cNvPr id="7" name="Text Box 2"/>
          <p:cNvSpPr txBox="1">
            <a:spLocks noChangeArrowheads="1"/>
          </p:cNvSpPr>
          <p:nvPr/>
        </p:nvSpPr>
        <p:spPr bwMode="auto">
          <a:xfrm>
            <a:off x="144511" y="1484313"/>
            <a:ext cx="5722937" cy="526415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800">
                <a:solidFill>
                  <a:srgbClr val="FFFFFF"/>
                </a:solidFill>
                <a:latin typeface="Arial" charset="0"/>
              </a:rPr>
              <a:t>"The second is by </a:t>
            </a:r>
            <a:r>
              <a:rPr lang="en-US" sz="2800">
                <a:solidFill>
                  <a:srgbClr val="FFFF00"/>
                </a:solidFill>
                <a:latin typeface="Arial" charset="0"/>
              </a:rPr>
              <a:t>Mark</a:t>
            </a:r>
            <a:r>
              <a:rPr lang="en-US" sz="2800">
                <a:solidFill>
                  <a:srgbClr val="FFFFFF"/>
                </a:solidFill>
                <a:latin typeface="Arial" charset="0"/>
              </a:rPr>
              <a:t>, who composed it according to the instructions of Peter, who in his Catholic [i.e., General] epistle acknowledges him as a son, saying, </a:t>
            </a:r>
            <a:r>
              <a:rPr lang="fr-FR" sz="2800">
                <a:solidFill>
                  <a:srgbClr val="FFFFFF"/>
                </a:solidFill>
                <a:latin typeface="Arial" charset="0"/>
              </a:rPr>
              <a:t>'</a:t>
            </a:r>
            <a:r>
              <a:rPr lang="en-US" sz="2800">
                <a:solidFill>
                  <a:srgbClr val="FFFFFF"/>
                </a:solidFill>
                <a:latin typeface="Arial" charset="0"/>
              </a:rPr>
              <a:t>The church that is at Babylon elected together with you, saluteth you, and so doth Marcus, my son.</a:t>
            </a:r>
            <a:r>
              <a:rPr lang="fr-FR" sz="2800">
                <a:solidFill>
                  <a:srgbClr val="FFFFFF"/>
                </a:solidFill>
                <a:latin typeface="Arial" charset="0"/>
              </a:rPr>
              <a:t>'</a:t>
            </a:r>
            <a:r>
              <a:rPr lang="en-US" sz="2800">
                <a:solidFill>
                  <a:srgbClr val="FFFFFF"/>
                </a:solidFill>
                <a:latin typeface="Arial" charset="0"/>
              </a:rPr>
              <a:t>  And the third by </a:t>
            </a:r>
            <a:r>
              <a:rPr lang="en-US" sz="2800">
                <a:solidFill>
                  <a:srgbClr val="FFFF00"/>
                </a:solidFill>
                <a:latin typeface="Arial" charset="0"/>
              </a:rPr>
              <a:t>Luke</a:t>
            </a:r>
            <a:r>
              <a:rPr lang="en-US" sz="2800">
                <a:solidFill>
                  <a:srgbClr val="FFFFFF"/>
                </a:solidFill>
                <a:latin typeface="Arial" charset="0"/>
              </a:rPr>
              <a:t>, the Gospel commended by Paul, and composed for Gentile converts.  Last of all that by </a:t>
            </a:r>
            <a:r>
              <a:rPr lang="en-US" sz="2800">
                <a:solidFill>
                  <a:srgbClr val="FFFF00"/>
                </a:solidFill>
                <a:latin typeface="Arial" charset="0"/>
              </a:rPr>
              <a:t>John</a:t>
            </a:r>
            <a:r>
              <a:rPr lang="en-US" sz="2800">
                <a:solidFill>
                  <a:srgbClr val="FFFFFF"/>
                </a:solidFill>
                <a:latin typeface="Arial" charset="0"/>
              </a:rPr>
              <a:t>."</a:t>
            </a:r>
          </a:p>
        </p:txBody>
      </p:sp>
      <p:sp>
        <p:nvSpPr>
          <p:cNvPr id="306181" name="Text Box 2"/>
          <p:cNvSpPr txBox="1">
            <a:spLocks noChangeArrowheads="1"/>
          </p:cNvSpPr>
          <p:nvPr/>
        </p:nvSpPr>
        <p:spPr bwMode="auto">
          <a:xfrm>
            <a:off x="5981700" y="4941893"/>
            <a:ext cx="3132138" cy="181451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800">
                <a:solidFill>
                  <a:srgbClr val="FFFFFF"/>
                </a:solidFill>
                <a:latin typeface="Arial" charset="0"/>
              </a:rPr>
              <a:t>(Eusebius, </a:t>
            </a:r>
            <a:r>
              <a:rPr lang="en-US" sz="2800" i="1">
                <a:solidFill>
                  <a:srgbClr val="FFFFFF"/>
                </a:solidFill>
                <a:latin typeface="Arial" charset="0"/>
              </a:rPr>
              <a:t>Eccl. Hist.</a:t>
            </a:r>
            <a:r>
              <a:rPr lang="en-US" sz="2800">
                <a:solidFill>
                  <a:srgbClr val="FFFFFF"/>
                </a:solidFill>
                <a:latin typeface="Arial" charset="0"/>
              </a:rPr>
              <a:t> 6.25.4 quoting Origen of the 2</a:t>
            </a:r>
            <a:r>
              <a:rPr lang="en-US" sz="2800" baseline="30000">
                <a:solidFill>
                  <a:srgbClr val="FFFFFF"/>
                </a:solidFill>
                <a:latin typeface="Arial" charset="0"/>
              </a:rPr>
              <a:t>nd</a:t>
            </a:r>
            <a:r>
              <a:rPr lang="en-US" sz="2800">
                <a:solidFill>
                  <a:srgbClr val="FFFFFF"/>
                </a:solidFill>
                <a:latin typeface="Arial" charset="0"/>
              </a:rPr>
              <a:t> century)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7">
                                            <p:bg/>
                                          </p:spTgt>
                                        </p:tgtEl>
                                        <p:attrNameLst>
                                          <p:attrName>style.visibility</p:attrName>
                                        </p:attrNameLst>
                                      </p:cBhvr>
                                      <p:to>
                                        <p:strVal val="visible"/>
                                      </p:to>
                                    </p:set>
                                    <p:animEffect transition="in" filter="checkerboard(across)">
                                      <p:cBhvr>
                                        <p:cTn id="7" dur="500"/>
                                        <p:tgtEl>
                                          <p:spTgt spid="7">
                                            <p:bg/>
                                          </p:spTgt>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checkerboard(across)">
                                      <p:cBhvr>
                                        <p:cTn id="11"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29472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72829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383227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763659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765902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693867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540564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8593501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878744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327555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Matt 26 Magdalen Fragments P64.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916265" y="1335091"/>
            <a:ext cx="6264275" cy="554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034"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2916238" cy="687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227" name="Text Box 3"/>
          <p:cNvSpPr txBox="1">
            <a:spLocks noChangeArrowheads="1"/>
          </p:cNvSpPr>
          <p:nvPr/>
        </p:nvSpPr>
        <p:spPr bwMode="auto">
          <a:xfrm>
            <a:off x="8410603" y="44479"/>
            <a:ext cx="697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cs typeface="Arial" charset="0"/>
              </a:rPr>
              <a:t>78a</a:t>
            </a:r>
            <a:endParaRPr lang="en-US">
              <a:solidFill>
                <a:srgbClr val="000000"/>
              </a:solidFill>
              <a:latin typeface="Arial" charset="0"/>
              <a:cs typeface="Arial" charset="0"/>
            </a:endParaRPr>
          </a:p>
        </p:txBody>
      </p:sp>
      <p:sp>
        <p:nvSpPr>
          <p:cNvPr id="183300" name="Rectangle 5"/>
          <p:cNvSpPr>
            <a:spLocks noGrp="1" noChangeArrowheads="1"/>
          </p:cNvSpPr>
          <p:nvPr>
            <p:ph type="title" idx="4294967295"/>
          </p:nvPr>
        </p:nvSpPr>
        <p:spPr>
          <a:xfrm>
            <a:off x="2555914" y="183130"/>
            <a:ext cx="5472113" cy="1087961"/>
          </a:xfrm>
          <a:solidFill>
            <a:schemeClr val="bg1"/>
          </a:solidFill>
        </p:spPr>
        <p:txBody>
          <a:bodyPr>
            <a:spAutoFit/>
          </a:bodyPr>
          <a:lstStyle/>
          <a:p>
            <a:pPr eaLnBrk="1" hangingPunct="1">
              <a:defRPr/>
            </a:pPr>
            <a:r>
              <a:rPr lang="en-US" sz="3200" b="1" dirty="0">
                <a:solidFill>
                  <a:schemeClr val="tx1"/>
                </a:solidFill>
                <a:latin typeface="Arial"/>
                <a:ea typeface="ＭＳ Ｐゴシック" charset="0"/>
                <a:cs typeface="Arial"/>
              </a:rPr>
              <a:t>External Indicator #2: Papyrus from about AD 50</a:t>
            </a:r>
          </a:p>
        </p:txBody>
      </p:sp>
      <p:sp>
        <p:nvSpPr>
          <p:cNvPr id="2" name="Rounded Rectangular Callout 1"/>
          <p:cNvSpPr>
            <a:spLocks noChangeArrowheads="1"/>
          </p:cNvSpPr>
          <p:nvPr/>
        </p:nvSpPr>
        <p:spPr bwMode="auto">
          <a:xfrm>
            <a:off x="2987676" y="2565427"/>
            <a:ext cx="4608513" cy="3095625"/>
          </a:xfrm>
          <a:prstGeom prst="wedgeRoundRectCallout">
            <a:avLst>
              <a:gd name="adj1" fmla="val -88347"/>
              <a:gd name="adj2" fmla="val 37856"/>
              <a:gd name="adj3" fmla="val 16667"/>
            </a:avLst>
          </a:prstGeom>
          <a:solidFill>
            <a:schemeClr val="accent1"/>
          </a:solidFill>
          <a:ln w="9525">
            <a:solidFill>
              <a:schemeClr val="tx1"/>
            </a:solidFill>
            <a:round/>
            <a:headEnd/>
            <a:tailEnd/>
          </a:ln>
        </p:spPr>
        <p:txBody>
          <a:bodyPr lIns="90993" tIns="45499" rIns="90993" bIns="45499"/>
          <a:lstStyle/>
          <a:p>
            <a:pPr algn="ctr" eaLnBrk="0" hangingPunct="0"/>
            <a:r>
              <a:rPr lang="en-US" b="1">
                <a:solidFill>
                  <a:srgbClr val="000000"/>
                </a:solidFill>
                <a:latin typeface="Arial" charset="0"/>
              </a:rPr>
              <a:t>"The Magdalen fragment now appears to belong to a style of handwriting that was current in the first century BC and slowly petered out around the mid-first century AD" </a:t>
            </a:r>
            <a:br>
              <a:rPr lang="en-US" b="1">
                <a:solidFill>
                  <a:srgbClr val="000000"/>
                </a:solidFill>
                <a:latin typeface="Arial" charset="0"/>
              </a:rPr>
            </a:br>
            <a:r>
              <a:rPr lang="en-US" b="1">
                <a:solidFill>
                  <a:srgbClr val="000000"/>
                </a:solidFill>
                <a:latin typeface="Arial" charset="0"/>
              </a:rPr>
              <a:t>(Dr. Carsten Thiede)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9" fill="hold" nodeType="clickEffect">
                                  <p:stCondLst>
                                    <p:cond delay="0"/>
                                  </p:stCondLst>
                                  <p:childTnLst>
                                    <p:set>
                                      <p:cBhvr>
                                        <p:cTn id="6" dur="1" fill="hold">
                                          <p:stCondLst>
                                            <p:cond delay="0"/>
                                          </p:stCondLst>
                                        </p:cTn>
                                        <p:tgtEl>
                                          <p:spTgt spid="44034"/>
                                        </p:tgtEl>
                                        <p:attrNameLst>
                                          <p:attrName>style.visibility</p:attrName>
                                        </p:attrNameLst>
                                      </p:cBhvr>
                                      <p:to>
                                        <p:strVal val="visible"/>
                                      </p:to>
                                    </p:set>
                                    <p:anim calcmode="lin" valueType="num">
                                      <p:cBhvr additive="base">
                                        <p:cTn id="7" dur="500" fill="hold"/>
                                        <p:tgtEl>
                                          <p:spTgt spid="44034"/>
                                        </p:tgtEl>
                                        <p:attrNameLst>
                                          <p:attrName>ppt_x</p:attrName>
                                        </p:attrNameLst>
                                      </p:cBhvr>
                                      <p:tavLst>
                                        <p:tav tm="0">
                                          <p:val>
                                            <p:strVal val="0-#ppt_w/2"/>
                                          </p:val>
                                        </p:tav>
                                        <p:tav tm="100000">
                                          <p:val>
                                            <p:strVal val="#ppt_x"/>
                                          </p:val>
                                        </p:tav>
                                      </p:tavLst>
                                    </p:anim>
                                    <p:anim calcmode="lin" valueType="num">
                                      <p:cBhvr additive="base">
                                        <p:cTn id="8" dur="500" fill="hold"/>
                                        <p:tgtEl>
                                          <p:spTgt spid="4403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40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818310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760286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37991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143690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884212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80574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443772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40878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294450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439478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9" name="Rectangle 38"/>
          <p:cNvSpPr>
            <a:spLocks noGrp="1" noChangeArrowheads="1"/>
          </p:cNvSpPr>
          <p:nvPr>
            <p:ph type="title" idx="4294967295"/>
          </p:nvPr>
        </p:nvSpPr>
        <p:spPr>
          <a:xfrm>
            <a:off x="0" y="0"/>
            <a:ext cx="9144000" cy="1200150"/>
          </a:xfrm>
          <a:solidFill>
            <a:schemeClr val="bg1"/>
          </a:solidFill>
        </p:spPr>
        <p:txBody>
          <a:bodyPr anchor="t">
            <a:spAutoFit/>
          </a:bodyPr>
          <a:lstStyle/>
          <a:p>
            <a:pPr eaLnBrk="1" hangingPunct="1">
              <a:defRPr/>
            </a:pPr>
            <a:r>
              <a:rPr lang="en-US" sz="3600" b="1" dirty="0">
                <a:solidFill>
                  <a:srgbClr val="000000"/>
                </a:solidFill>
                <a:ea typeface="ＭＳ Ｐゴシック" charset="0"/>
                <a:cs typeface="Arial"/>
              </a:rPr>
              <a:t>External Indicator #3: </a:t>
            </a:r>
            <a:br>
              <a:rPr lang="en-US" sz="3600" b="1" dirty="0">
                <a:solidFill>
                  <a:srgbClr val="000000"/>
                </a:solidFill>
                <a:ea typeface="ＭＳ Ｐゴシック" charset="0"/>
                <a:cs typeface="Arial"/>
              </a:rPr>
            </a:br>
            <a:r>
              <a:rPr lang="en-US" sz="3600" b="1" dirty="0">
                <a:solidFill>
                  <a:srgbClr val="000000"/>
                </a:solidFill>
                <a:ea typeface="ＭＳ Ｐゴシック" charset="0"/>
                <a:cs typeface="Arial"/>
              </a:rPr>
              <a:t>Placement First in the NT</a:t>
            </a:r>
            <a:endParaRPr lang="en-US" sz="4000" dirty="0">
              <a:solidFill>
                <a:srgbClr val="FFFFFF"/>
              </a:solidFill>
              <a:effectLst>
                <a:outerShdw blurRad="38100" dist="38100" dir="2700000" algn="tl">
                  <a:srgbClr val="000000"/>
                </a:outerShdw>
              </a:effectLst>
              <a:latin typeface="Arial"/>
              <a:ea typeface="ＭＳ Ｐゴシック" charset="0"/>
              <a:cs typeface="Arial"/>
            </a:endParaRPr>
          </a:p>
        </p:txBody>
      </p:sp>
      <p:sp>
        <p:nvSpPr>
          <p:cNvPr id="310274" name="Text Box 2"/>
          <p:cNvSpPr txBox="1">
            <a:spLocks noChangeArrowheads="1"/>
          </p:cNvSpPr>
          <p:nvPr/>
        </p:nvSpPr>
        <p:spPr bwMode="auto">
          <a:xfrm rot="-5400000">
            <a:off x="5356263" y="1922464"/>
            <a:ext cx="739775" cy="400050"/>
          </a:xfrm>
          <a:prstGeom prst="rect">
            <a:avLst/>
          </a:prstGeom>
          <a:solidFill>
            <a:srgbClr val="FFFF00"/>
          </a:solidFill>
          <a:ln w="12700">
            <a:solidFill>
              <a:schemeClr val="tx1"/>
            </a:solidFill>
            <a:miter lim="800000"/>
            <a:headEnd/>
            <a:tailEnd/>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Acts</a:t>
            </a:r>
          </a:p>
        </p:txBody>
      </p:sp>
      <p:grpSp>
        <p:nvGrpSpPr>
          <p:cNvPr id="310275" name="Group 4"/>
          <p:cNvGrpSpPr>
            <a:grpSpLocks/>
          </p:cNvGrpSpPr>
          <p:nvPr/>
        </p:nvGrpSpPr>
        <p:grpSpPr bwMode="auto">
          <a:xfrm>
            <a:off x="550909" y="1281114"/>
            <a:ext cx="2373322" cy="1211260"/>
            <a:chOff x="347" y="553"/>
            <a:chExt cx="1495" cy="763"/>
          </a:xfrm>
        </p:grpSpPr>
        <p:sp>
          <p:nvSpPr>
            <p:cNvPr id="310294" name="Text Box 5"/>
            <p:cNvSpPr txBox="1">
              <a:spLocks noChangeArrowheads="1"/>
            </p:cNvSpPr>
            <p:nvPr/>
          </p:nvSpPr>
          <p:spPr bwMode="auto">
            <a:xfrm rot="16200000">
              <a:off x="91" y="809"/>
              <a:ext cx="763" cy="252"/>
            </a:xfrm>
            <a:prstGeom prst="rect">
              <a:avLst/>
            </a:prstGeom>
            <a:solidFill>
              <a:srgbClr val="FFCCFF"/>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Matthew</a:t>
              </a:r>
            </a:p>
          </p:txBody>
        </p:sp>
        <p:sp>
          <p:nvSpPr>
            <p:cNvPr id="310295" name="Text Box 6"/>
            <p:cNvSpPr txBox="1">
              <a:spLocks noChangeArrowheads="1"/>
            </p:cNvSpPr>
            <p:nvPr/>
          </p:nvSpPr>
          <p:spPr bwMode="auto">
            <a:xfrm rot="16200000">
              <a:off x="683" y="932"/>
              <a:ext cx="496" cy="252"/>
            </a:xfrm>
            <a:prstGeom prst="rect">
              <a:avLst/>
            </a:prstGeom>
            <a:solidFill>
              <a:srgbClr val="FFCCFF"/>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Mark</a:t>
              </a:r>
            </a:p>
          </p:txBody>
        </p:sp>
        <p:sp>
          <p:nvSpPr>
            <p:cNvPr id="310296" name="Text Box 7"/>
            <p:cNvSpPr txBox="1">
              <a:spLocks noChangeArrowheads="1"/>
            </p:cNvSpPr>
            <p:nvPr/>
          </p:nvSpPr>
          <p:spPr bwMode="auto">
            <a:xfrm rot="16200000">
              <a:off x="1066" y="943"/>
              <a:ext cx="493" cy="252"/>
            </a:xfrm>
            <a:prstGeom prst="rect">
              <a:avLst/>
            </a:prstGeom>
            <a:solidFill>
              <a:srgbClr val="FFCCFF"/>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Luke</a:t>
              </a:r>
            </a:p>
          </p:txBody>
        </p:sp>
        <p:sp>
          <p:nvSpPr>
            <p:cNvPr id="310297" name="Text Box 8"/>
            <p:cNvSpPr txBox="1">
              <a:spLocks noChangeArrowheads="1"/>
            </p:cNvSpPr>
            <p:nvPr/>
          </p:nvSpPr>
          <p:spPr bwMode="auto">
            <a:xfrm rot="16200000">
              <a:off x="1465" y="939"/>
              <a:ext cx="502" cy="252"/>
            </a:xfrm>
            <a:prstGeom prst="rect">
              <a:avLst/>
            </a:prstGeom>
            <a:solidFill>
              <a:srgbClr val="FFCCFF"/>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John</a:t>
              </a:r>
            </a:p>
          </p:txBody>
        </p:sp>
      </p:grpSp>
      <p:sp>
        <p:nvSpPr>
          <p:cNvPr id="310276" name="Text Box 9"/>
          <p:cNvSpPr txBox="1">
            <a:spLocks noChangeArrowheads="1"/>
          </p:cNvSpPr>
          <p:nvPr/>
        </p:nvSpPr>
        <p:spPr bwMode="auto">
          <a:xfrm>
            <a:off x="902135" y="1201773"/>
            <a:ext cx="1935880" cy="43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200" b="1">
                <a:solidFill>
                  <a:srgbClr val="FFFFFF"/>
                </a:solidFill>
                <a:latin typeface="Arial" charset="0"/>
                <a:cs typeface="Arial" charset="0"/>
              </a:rPr>
              <a:t>The Gospels</a:t>
            </a:r>
          </a:p>
        </p:txBody>
      </p:sp>
      <p:sp>
        <p:nvSpPr>
          <p:cNvPr id="310277" name="Text Box 10"/>
          <p:cNvSpPr txBox="1">
            <a:spLocks noChangeArrowheads="1"/>
          </p:cNvSpPr>
          <p:nvPr/>
        </p:nvSpPr>
        <p:spPr bwMode="auto">
          <a:xfrm>
            <a:off x="4953038" y="1204913"/>
            <a:ext cx="1533525" cy="430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200" b="1">
                <a:solidFill>
                  <a:srgbClr val="FFFFFF"/>
                </a:solidFill>
                <a:latin typeface="Arial" charset="0"/>
                <a:cs typeface="Arial" charset="0"/>
              </a:rPr>
              <a:t>History</a:t>
            </a:r>
          </a:p>
        </p:txBody>
      </p:sp>
      <p:sp>
        <p:nvSpPr>
          <p:cNvPr id="310278" name="Text Box 11"/>
          <p:cNvSpPr txBox="1">
            <a:spLocks noChangeArrowheads="1"/>
          </p:cNvSpPr>
          <p:nvPr/>
        </p:nvSpPr>
        <p:spPr bwMode="auto">
          <a:xfrm>
            <a:off x="1331913" y="2786124"/>
            <a:ext cx="4267200" cy="427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200" b="1">
                <a:solidFill>
                  <a:srgbClr val="FFFFFF"/>
                </a:solidFill>
                <a:latin typeface="Arial" charset="0"/>
                <a:cs typeface="Arial" charset="0"/>
              </a:rPr>
              <a:t>Letters by Paul</a:t>
            </a:r>
          </a:p>
        </p:txBody>
      </p:sp>
      <p:grpSp>
        <p:nvGrpSpPr>
          <p:cNvPr id="3" name="Group 12"/>
          <p:cNvGrpSpPr>
            <a:grpSpLocks/>
          </p:cNvGrpSpPr>
          <p:nvPr/>
        </p:nvGrpSpPr>
        <p:grpSpPr bwMode="auto">
          <a:xfrm>
            <a:off x="271515" y="2665473"/>
            <a:ext cx="8589963" cy="2181242"/>
            <a:chOff x="171" y="1588"/>
            <a:chExt cx="5411" cy="1374"/>
          </a:xfrm>
          <a:solidFill>
            <a:srgbClr val="CCFFCC"/>
          </a:solidFill>
        </p:grpSpPr>
        <p:sp>
          <p:nvSpPr>
            <p:cNvPr id="18454" name="Text Box 13"/>
            <p:cNvSpPr txBox="1">
              <a:spLocks noChangeArrowheads="1"/>
            </p:cNvSpPr>
            <p:nvPr/>
          </p:nvSpPr>
          <p:spPr bwMode="auto">
            <a:xfrm rot="16200000">
              <a:off x="-80" y="2459"/>
              <a:ext cx="754"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Romans</a:t>
              </a:r>
            </a:p>
          </p:txBody>
        </p:sp>
        <p:sp>
          <p:nvSpPr>
            <p:cNvPr id="18455" name="Text Box 14"/>
            <p:cNvSpPr txBox="1">
              <a:spLocks noChangeArrowheads="1"/>
            </p:cNvSpPr>
            <p:nvPr/>
          </p:nvSpPr>
          <p:spPr bwMode="auto">
            <a:xfrm rot="16200000">
              <a:off x="149" y="2261"/>
              <a:ext cx="1149"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1 Corinthians</a:t>
              </a:r>
            </a:p>
          </p:txBody>
        </p:sp>
        <p:sp>
          <p:nvSpPr>
            <p:cNvPr id="18456" name="Text Box 15"/>
            <p:cNvSpPr txBox="1">
              <a:spLocks noChangeArrowheads="1"/>
            </p:cNvSpPr>
            <p:nvPr/>
          </p:nvSpPr>
          <p:spPr bwMode="auto">
            <a:xfrm rot="16200000">
              <a:off x="569" y="2261"/>
              <a:ext cx="1149"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2 Corinthians</a:t>
              </a:r>
            </a:p>
          </p:txBody>
        </p:sp>
        <p:sp>
          <p:nvSpPr>
            <p:cNvPr id="18457" name="Text Box 16"/>
            <p:cNvSpPr txBox="1">
              <a:spLocks noChangeArrowheads="1"/>
            </p:cNvSpPr>
            <p:nvPr/>
          </p:nvSpPr>
          <p:spPr bwMode="auto">
            <a:xfrm rot="16200000">
              <a:off x="1189" y="2414"/>
              <a:ext cx="844"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Galatians</a:t>
              </a:r>
            </a:p>
          </p:txBody>
        </p:sp>
        <p:sp>
          <p:nvSpPr>
            <p:cNvPr id="18458" name="Text Box 17"/>
            <p:cNvSpPr txBox="1">
              <a:spLocks noChangeArrowheads="1"/>
            </p:cNvSpPr>
            <p:nvPr/>
          </p:nvSpPr>
          <p:spPr bwMode="auto">
            <a:xfrm rot="16200000">
              <a:off x="1520" y="2374"/>
              <a:ext cx="924"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Ephesians</a:t>
              </a:r>
            </a:p>
          </p:txBody>
        </p:sp>
        <p:sp>
          <p:nvSpPr>
            <p:cNvPr id="18459" name="Text Box 18"/>
            <p:cNvSpPr txBox="1">
              <a:spLocks noChangeArrowheads="1"/>
            </p:cNvSpPr>
            <p:nvPr/>
          </p:nvSpPr>
          <p:spPr bwMode="auto">
            <a:xfrm rot="16200000">
              <a:off x="1932" y="2347"/>
              <a:ext cx="978"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Philippians</a:t>
              </a:r>
            </a:p>
          </p:txBody>
        </p:sp>
        <p:sp>
          <p:nvSpPr>
            <p:cNvPr id="18460" name="Text Box 19"/>
            <p:cNvSpPr txBox="1">
              <a:spLocks noChangeArrowheads="1"/>
            </p:cNvSpPr>
            <p:nvPr/>
          </p:nvSpPr>
          <p:spPr bwMode="auto">
            <a:xfrm rot="16200000">
              <a:off x="2318" y="2347"/>
              <a:ext cx="978"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Colossians</a:t>
              </a:r>
            </a:p>
          </p:txBody>
        </p:sp>
        <p:sp>
          <p:nvSpPr>
            <p:cNvPr id="18461" name="Text Box 20"/>
            <p:cNvSpPr txBox="1">
              <a:spLocks noChangeArrowheads="1"/>
            </p:cNvSpPr>
            <p:nvPr/>
          </p:nvSpPr>
          <p:spPr bwMode="auto">
            <a:xfrm rot="16200000">
              <a:off x="2577" y="2149"/>
              <a:ext cx="1373" cy="252"/>
            </a:xfrm>
            <a:prstGeom prst="rect">
              <a:avLst/>
            </a:prstGeom>
            <a:grpFill/>
            <a:ln w="12700">
              <a:solidFill>
                <a:schemeClr val="tx1"/>
              </a:solidFill>
              <a:miter lim="800000"/>
              <a:headEnd/>
              <a:tailEnd/>
            </a:ln>
          </p:spPr>
          <p:txBody>
            <a:bodyPr wrap="none">
              <a:spAutoFit/>
            </a:bodyPr>
            <a:lstStyle/>
            <a:p>
              <a:pPr eaLnBrk="0" hangingPunct="0">
                <a:defRPr/>
              </a:pPr>
              <a:r>
                <a:rPr lang="en-US" sz="2000" b="1" dirty="0">
                  <a:solidFill>
                    <a:srgbClr val="000000"/>
                  </a:solidFill>
                  <a:latin typeface="Arial"/>
                  <a:cs typeface="Arial"/>
                </a:rPr>
                <a:t>1 Thessalonians</a:t>
              </a:r>
            </a:p>
          </p:txBody>
        </p:sp>
        <p:sp>
          <p:nvSpPr>
            <p:cNvPr id="18462" name="Text Box 21"/>
            <p:cNvSpPr txBox="1">
              <a:spLocks noChangeArrowheads="1"/>
            </p:cNvSpPr>
            <p:nvPr/>
          </p:nvSpPr>
          <p:spPr bwMode="auto">
            <a:xfrm rot="16200000">
              <a:off x="3057" y="2149"/>
              <a:ext cx="1373"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2 Thessalonians</a:t>
              </a:r>
            </a:p>
          </p:txBody>
        </p:sp>
        <p:sp>
          <p:nvSpPr>
            <p:cNvPr id="18463" name="Text Box 22"/>
            <p:cNvSpPr txBox="1">
              <a:spLocks noChangeArrowheads="1"/>
            </p:cNvSpPr>
            <p:nvPr/>
          </p:nvSpPr>
          <p:spPr bwMode="auto">
            <a:xfrm rot="16200000">
              <a:off x="3734" y="2394"/>
              <a:ext cx="884"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1 Timothy</a:t>
              </a:r>
            </a:p>
          </p:txBody>
        </p:sp>
        <p:sp>
          <p:nvSpPr>
            <p:cNvPr id="18464" name="Text Box 23"/>
            <p:cNvSpPr txBox="1">
              <a:spLocks noChangeArrowheads="1"/>
            </p:cNvSpPr>
            <p:nvPr/>
          </p:nvSpPr>
          <p:spPr bwMode="auto">
            <a:xfrm rot="16200000">
              <a:off x="4166" y="2394"/>
              <a:ext cx="884"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2 Timothy</a:t>
              </a:r>
            </a:p>
          </p:txBody>
        </p:sp>
        <p:sp>
          <p:nvSpPr>
            <p:cNvPr id="18465" name="Text Box 24"/>
            <p:cNvSpPr txBox="1">
              <a:spLocks noChangeArrowheads="1"/>
            </p:cNvSpPr>
            <p:nvPr/>
          </p:nvSpPr>
          <p:spPr bwMode="auto">
            <a:xfrm rot="16200000">
              <a:off x="4765" y="2586"/>
              <a:ext cx="499"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Titus</a:t>
              </a:r>
            </a:p>
          </p:txBody>
        </p:sp>
        <p:sp>
          <p:nvSpPr>
            <p:cNvPr id="18466" name="Text Box 25"/>
            <p:cNvSpPr txBox="1">
              <a:spLocks noChangeArrowheads="1"/>
            </p:cNvSpPr>
            <p:nvPr/>
          </p:nvSpPr>
          <p:spPr bwMode="auto">
            <a:xfrm rot="16200000">
              <a:off x="5034" y="2414"/>
              <a:ext cx="843"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Philemon</a:t>
              </a:r>
            </a:p>
          </p:txBody>
        </p:sp>
      </p:grpSp>
      <p:sp>
        <p:nvSpPr>
          <p:cNvPr id="310280" name="Text Box 26"/>
          <p:cNvSpPr txBox="1">
            <a:spLocks noChangeArrowheads="1"/>
          </p:cNvSpPr>
          <p:nvPr/>
        </p:nvSpPr>
        <p:spPr bwMode="auto">
          <a:xfrm>
            <a:off x="965200" y="4983224"/>
            <a:ext cx="3302000" cy="427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200" b="1">
                <a:solidFill>
                  <a:srgbClr val="FFFFFF"/>
                </a:solidFill>
                <a:latin typeface="Arial" charset="0"/>
                <a:cs typeface="Arial" charset="0"/>
              </a:rPr>
              <a:t>General Letters</a:t>
            </a:r>
          </a:p>
        </p:txBody>
      </p:sp>
      <p:sp>
        <p:nvSpPr>
          <p:cNvPr id="310281" name="Text Box 27"/>
          <p:cNvSpPr txBox="1">
            <a:spLocks noChangeArrowheads="1"/>
          </p:cNvSpPr>
          <p:nvPr/>
        </p:nvSpPr>
        <p:spPr bwMode="auto">
          <a:xfrm>
            <a:off x="6589134" y="4876803"/>
            <a:ext cx="1515757" cy="43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200" b="1">
                <a:solidFill>
                  <a:srgbClr val="FFFFFF"/>
                </a:solidFill>
                <a:latin typeface="Arial" charset="0"/>
                <a:cs typeface="Arial" charset="0"/>
              </a:rPr>
              <a:t>Prophecy</a:t>
            </a:r>
          </a:p>
        </p:txBody>
      </p:sp>
      <p:sp>
        <p:nvSpPr>
          <p:cNvPr id="310282" name="Text Box 28"/>
          <p:cNvSpPr txBox="1">
            <a:spLocks noChangeArrowheads="1"/>
          </p:cNvSpPr>
          <p:nvPr/>
        </p:nvSpPr>
        <p:spPr bwMode="auto">
          <a:xfrm rot="-5400000">
            <a:off x="6625465" y="5901536"/>
            <a:ext cx="1481137" cy="400050"/>
          </a:xfrm>
          <a:prstGeom prst="rect">
            <a:avLst/>
          </a:prstGeom>
          <a:solidFill>
            <a:schemeClr val="accent1"/>
          </a:solidFill>
          <a:ln w="12700">
            <a:solidFill>
              <a:schemeClr val="tx1"/>
            </a:solidFill>
            <a:miter lim="800000"/>
            <a:headEnd/>
            <a:tailEnd/>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Revelation</a:t>
            </a:r>
          </a:p>
        </p:txBody>
      </p:sp>
      <p:grpSp>
        <p:nvGrpSpPr>
          <p:cNvPr id="310283" name="Group 29"/>
          <p:cNvGrpSpPr>
            <a:grpSpLocks/>
          </p:cNvGrpSpPr>
          <p:nvPr/>
        </p:nvGrpSpPr>
        <p:grpSpPr bwMode="auto">
          <a:xfrm>
            <a:off x="314339" y="5257879"/>
            <a:ext cx="4943470" cy="1254134"/>
            <a:chOff x="198" y="3312"/>
            <a:chExt cx="3114" cy="790"/>
          </a:xfrm>
        </p:grpSpPr>
        <p:sp>
          <p:nvSpPr>
            <p:cNvPr id="310286" name="Text Box 30"/>
            <p:cNvSpPr txBox="1">
              <a:spLocks noChangeArrowheads="1"/>
            </p:cNvSpPr>
            <p:nvPr/>
          </p:nvSpPr>
          <p:spPr bwMode="auto">
            <a:xfrm rot="16200000">
              <a:off x="-71" y="3581"/>
              <a:ext cx="790"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Hebrews</a:t>
              </a:r>
            </a:p>
          </p:txBody>
        </p:sp>
        <p:sp>
          <p:nvSpPr>
            <p:cNvPr id="310287" name="Text Box 31"/>
            <p:cNvSpPr txBox="1">
              <a:spLocks noChangeArrowheads="1"/>
            </p:cNvSpPr>
            <p:nvPr/>
          </p:nvSpPr>
          <p:spPr bwMode="auto">
            <a:xfrm rot="16200000">
              <a:off x="361" y="3666"/>
              <a:ext cx="619"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James</a:t>
              </a:r>
            </a:p>
          </p:txBody>
        </p:sp>
        <p:sp>
          <p:nvSpPr>
            <p:cNvPr id="310288" name="Text Box 32"/>
            <p:cNvSpPr txBox="1">
              <a:spLocks noChangeArrowheads="1"/>
            </p:cNvSpPr>
            <p:nvPr/>
          </p:nvSpPr>
          <p:spPr bwMode="auto">
            <a:xfrm rot="16200000">
              <a:off x="774" y="3647"/>
              <a:ext cx="658"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1 Peter</a:t>
              </a:r>
            </a:p>
          </p:txBody>
        </p:sp>
        <p:sp>
          <p:nvSpPr>
            <p:cNvPr id="310289" name="Text Box 33"/>
            <p:cNvSpPr txBox="1">
              <a:spLocks noChangeArrowheads="1"/>
            </p:cNvSpPr>
            <p:nvPr/>
          </p:nvSpPr>
          <p:spPr bwMode="auto">
            <a:xfrm rot="16200000">
              <a:off x="1177" y="3647"/>
              <a:ext cx="658"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2 Peter</a:t>
              </a:r>
            </a:p>
          </p:txBody>
        </p:sp>
        <p:sp>
          <p:nvSpPr>
            <p:cNvPr id="310290" name="Text Box 34"/>
            <p:cNvSpPr txBox="1">
              <a:spLocks noChangeArrowheads="1"/>
            </p:cNvSpPr>
            <p:nvPr/>
          </p:nvSpPr>
          <p:spPr bwMode="auto">
            <a:xfrm rot="16200000">
              <a:off x="1629" y="3657"/>
              <a:ext cx="637"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1 John</a:t>
              </a:r>
            </a:p>
          </p:txBody>
        </p:sp>
        <p:sp>
          <p:nvSpPr>
            <p:cNvPr id="310291" name="Text Box 35"/>
            <p:cNvSpPr txBox="1">
              <a:spLocks noChangeArrowheads="1"/>
            </p:cNvSpPr>
            <p:nvPr/>
          </p:nvSpPr>
          <p:spPr bwMode="auto">
            <a:xfrm rot="16200000">
              <a:off x="2061" y="3657"/>
              <a:ext cx="637"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2 John</a:t>
              </a:r>
            </a:p>
          </p:txBody>
        </p:sp>
        <p:sp>
          <p:nvSpPr>
            <p:cNvPr id="310292" name="Text Box 36"/>
            <p:cNvSpPr txBox="1">
              <a:spLocks noChangeArrowheads="1"/>
            </p:cNvSpPr>
            <p:nvPr/>
          </p:nvSpPr>
          <p:spPr bwMode="auto">
            <a:xfrm rot="16200000">
              <a:off x="2494" y="3657"/>
              <a:ext cx="637"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3 John</a:t>
              </a:r>
            </a:p>
          </p:txBody>
        </p:sp>
        <p:sp>
          <p:nvSpPr>
            <p:cNvPr id="310293" name="Text Box 37"/>
            <p:cNvSpPr txBox="1">
              <a:spLocks noChangeArrowheads="1"/>
            </p:cNvSpPr>
            <p:nvPr/>
          </p:nvSpPr>
          <p:spPr bwMode="auto">
            <a:xfrm rot="16200000">
              <a:off x="2939" y="3729"/>
              <a:ext cx="493"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Jude</a:t>
              </a:r>
            </a:p>
          </p:txBody>
        </p:sp>
      </p:grpSp>
      <p:sp>
        <p:nvSpPr>
          <p:cNvPr id="310284" name="Text Box 5"/>
          <p:cNvSpPr txBox="1">
            <a:spLocks noChangeArrowheads="1"/>
          </p:cNvSpPr>
          <p:nvPr/>
        </p:nvSpPr>
        <p:spPr bwMode="auto">
          <a:xfrm>
            <a:off x="8388383" y="44479"/>
            <a:ext cx="697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000000"/>
                </a:solidFill>
                <a:latin typeface="Arial" charset="0"/>
                <a:cs typeface="Arial" charset="0"/>
              </a:rPr>
              <a:t>78a</a:t>
            </a:r>
          </a:p>
        </p:txBody>
      </p:sp>
      <p:sp>
        <p:nvSpPr>
          <p:cNvPr id="40" name="Up Arrow 39"/>
          <p:cNvSpPr/>
          <p:nvPr/>
        </p:nvSpPr>
        <p:spPr>
          <a:xfrm rot="19783294">
            <a:off x="252414" y="2352703"/>
            <a:ext cx="2089150" cy="1439863"/>
          </a:xfrm>
          <a:prstGeom prst="upArrow">
            <a:avLst/>
          </a:prstGeom>
          <a:gradFill rotWithShape="1">
            <a:gsLst>
              <a:gs pos="0">
                <a:srgbClr val="00CC99">
                  <a:tint val="100000"/>
                  <a:shade val="100000"/>
                  <a:satMod val="130000"/>
                </a:srgbClr>
              </a:gs>
              <a:gs pos="100000">
                <a:srgbClr val="00CC99">
                  <a:tint val="50000"/>
                  <a:shade val="100000"/>
                  <a:satMod val="350000"/>
                </a:srgbClr>
              </a:gs>
            </a:gsLst>
            <a:lin ang="16200000" scaled="0"/>
          </a:gradFill>
          <a:ln w="76200" cap="flat" cmpd="sng" algn="ctr">
            <a:solidFill>
              <a:srgbClr val="000000"/>
            </a:solidFill>
            <a:prstDash val="solid"/>
          </a:ln>
          <a:effectLst>
            <a:outerShdw blurRad="40000" dist="23000" dir="5400000" rotWithShape="0">
              <a:srgbClr val="000000">
                <a:alpha val="35000"/>
              </a:srgbClr>
            </a:outerShdw>
          </a:effectLst>
        </p:spPr>
        <p:txBody>
          <a:bodyPr lIns="90993" tIns="45499" rIns="90993" bIns="45499" anchor="ctr"/>
          <a:lstStyle/>
          <a:p>
            <a:pPr algn="ctr" fontAlgn="auto">
              <a:spcBef>
                <a:spcPts val="0"/>
              </a:spcBef>
              <a:spcAft>
                <a:spcPts val="0"/>
              </a:spcAft>
              <a:defRPr/>
            </a:pPr>
            <a:endParaRPr lang="en-US" sz="1800" kern="0">
              <a:solidFill>
                <a:srgbClr val="FFFFFF"/>
              </a:solidFill>
              <a:latin typeface="Times New Roman"/>
              <a:ea typeface="Times New Roman"/>
              <a:cs typeface="Times New Roman"/>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ppt_w</p:attrName>
                                        </p:attrNameLst>
                                      </p:cBhvr>
                                      <p:tavLst>
                                        <p:tav tm="0" fmla="#ppt_w*sin(2.5*pi*$)">
                                          <p:val>
                                            <p:fltVal val="0"/>
                                          </p:val>
                                        </p:tav>
                                        <p:tav tm="100000">
                                          <p:val>
                                            <p:fltVal val="1"/>
                                          </p:val>
                                        </p:tav>
                                      </p:tavLst>
                                    </p:anim>
                                    <p:anim calcmode="lin" valueType="num">
                                      <p:cBhvr>
                                        <p:cTn id="9" dur="2000" fill="hold"/>
                                        <p:tgtEl>
                                          <p:spTgt spid="4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050" tIns="32784" rIns="63050" bIns="32784" numCol="1" anchor="ctr" anchorCtr="0" compatLnSpc="1">
            <a:prstTxWarp prst="textNoShape">
              <a:avLst/>
            </a:prstTxWarp>
          </a:bodyPr>
          <a:lstStyle/>
          <a:p>
            <a:pPr defTabSz="320302"/>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501" y="836712"/>
            <a:ext cx="4501008" cy="3288593"/>
          </a:xfrm>
          <a:prstGeom prst="rect">
            <a:avLst/>
          </a:prstGeom>
          <a:solidFill>
            <a:schemeClr val="bg1"/>
          </a:solidFill>
        </p:spPr>
        <p:txBody>
          <a:bodyPr wrap="square" lIns="91152" tIns="45578" rIns="91152" bIns="45578" rtlCol="0">
            <a:spAutoFit/>
          </a:bodyPr>
          <a:lstStyle/>
          <a:p>
            <a:pPr eaLnBrk="0" hangingPunct="0">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1172942427"/>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106" name="Picture 3" descr="Slide40">
            <a:extLst>
              <a:ext uri="{FF2B5EF4-FFF2-40B4-BE49-F238E27FC236}">
                <a16:creationId xmlns:a16="http://schemas.microsoft.com/office/drawing/2014/main" id="{A24C7A5F-F906-4B1A-8481-206A7EE30D3C}"/>
              </a:ext>
            </a:extLst>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0" y="0"/>
            <a:ext cx="9144000" cy="6858000"/>
          </a:xfrm>
          <a:solidFill>
            <a:schemeClr val="bg2"/>
          </a:solidFill>
        </p:spPr>
      </p:pic>
      <p:sp>
        <p:nvSpPr>
          <p:cNvPr id="47107" name="Rectangle 4">
            <a:extLst>
              <a:ext uri="{FF2B5EF4-FFF2-40B4-BE49-F238E27FC236}">
                <a16:creationId xmlns:a16="http://schemas.microsoft.com/office/drawing/2014/main" id="{A2F614D8-77FA-4878-A0F6-5D9124BED53F}"/>
              </a:ext>
            </a:extLst>
          </p:cNvPr>
          <p:cNvSpPr>
            <a:spLocks noChangeArrowheads="1"/>
          </p:cNvSpPr>
          <p:nvPr/>
        </p:nvSpPr>
        <p:spPr bwMode="auto">
          <a:xfrm>
            <a:off x="304800" y="228600"/>
            <a:ext cx="5638800" cy="28194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9600" b="1" i="0" u="none" strike="noStrike" kern="1200" cap="none" spc="0" normalizeH="0" baseline="0" noProof="0">
              <a:ln>
                <a:noFill/>
              </a:ln>
              <a:solidFill>
                <a:srgbClr val="808080"/>
              </a:solidFill>
              <a:effectLst/>
              <a:uLnTx/>
              <a:uFillTx/>
              <a:latin typeface="African" pitchFamily="2" charset="0"/>
              <a:ea typeface="ＭＳ Ｐゴシック" panose="020B0600070205080204" pitchFamily="34" charset="-128"/>
              <a:cs typeface="+mn-cs"/>
            </a:endParaRPr>
          </a:p>
        </p:txBody>
      </p:sp>
      <p:sp>
        <p:nvSpPr>
          <p:cNvPr id="47108" name="Rectangle 2">
            <a:extLst>
              <a:ext uri="{FF2B5EF4-FFF2-40B4-BE49-F238E27FC236}">
                <a16:creationId xmlns:a16="http://schemas.microsoft.com/office/drawing/2014/main" id="{E7847CB0-BC8A-4F40-99F1-1BDC3A137816}"/>
              </a:ext>
            </a:extLst>
          </p:cNvPr>
          <p:cNvSpPr>
            <a:spLocks noGrp="1" noChangeArrowheads="1"/>
          </p:cNvSpPr>
          <p:nvPr>
            <p:ph type="title"/>
          </p:nvPr>
        </p:nvSpPr>
        <p:spPr>
          <a:xfrm>
            <a:off x="457200" y="274638"/>
            <a:ext cx="5257800" cy="1706562"/>
          </a:xfrm>
        </p:spPr>
        <p:txBody>
          <a:bodyPr/>
          <a:lstStyle/>
          <a:p>
            <a:pPr eaLnBrk="1" hangingPunct="1"/>
            <a:r>
              <a:rPr lang="en-US" altLang="en-US">
                <a:solidFill>
                  <a:schemeClr val="bg1"/>
                </a:solidFill>
                <a:ea typeface="ＭＳ Ｐゴシック" panose="020B0600070205080204" pitchFamily="34" charset="-128"/>
              </a:rPr>
              <a:t>Can Jesus Prove It?</a:t>
            </a:r>
          </a:p>
        </p:txBody>
      </p:sp>
      <p:sp>
        <p:nvSpPr>
          <p:cNvPr id="47109" name="WordArt 5">
            <a:extLst>
              <a:ext uri="{FF2B5EF4-FFF2-40B4-BE49-F238E27FC236}">
                <a16:creationId xmlns:a16="http://schemas.microsoft.com/office/drawing/2014/main" id="{85F6B758-E88D-4D32-BDC9-18DDCB6152C5}"/>
              </a:ext>
            </a:extLst>
          </p:cNvPr>
          <p:cNvSpPr>
            <a:spLocks noChangeArrowheads="1" noChangeShapeType="1" noTextEdit="1"/>
          </p:cNvSpPr>
          <p:nvPr/>
        </p:nvSpPr>
        <p:spPr bwMode="auto">
          <a:xfrm>
            <a:off x="1143000" y="2057400"/>
            <a:ext cx="3962400" cy="8382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600" b="1" i="0" u="none" strike="noStrike" kern="10" cap="none" spc="0" normalizeH="0" baseline="0" noProof="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IronMan"/>
                <a:ea typeface="ＭＳ Ｐゴシック" panose="020B0600070205080204" pitchFamily="34" charset="-128"/>
                <a:cs typeface="+mn-cs"/>
              </a:rPr>
              <a:t>JOHN 6</a:t>
            </a:r>
          </a:p>
        </p:txBody>
      </p:sp>
      <p:pic>
        <p:nvPicPr>
          <p:cNvPr id="252934" name="Picture 6" descr="header">
            <a:extLst>
              <a:ext uri="{FF2B5EF4-FFF2-40B4-BE49-F238E27FC236}">
                <a16:creationId xmlns:a16="http://schemas.microsoft.com/office/drawing/2014/main" id="{8FF3FE67-7963-4C40-8432-76152715AC8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53000" y="3657600"/>
            <a:ext cx="3886200" cy="294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2935" name="Picture 7" descr="jesloaves">
            <a:extLst>
              <a:ext uri="{FF2B5EF4-FFF2-40B4-BE49-F238E27FC236}">
                <a16:creationId xmlns:a16="http://schemas.microsoft.com/office/drawing/2014/main" id="{EB771FD7-5645-42B6-9F99-02D42A956F4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3505200"/>
            <a:ext cx="4038600" cy="302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2937" name="Picture 9" descr="jesus_in_distance_slide1">
            <a:extLst>
              <a:ext uri="{FF2B5EF4-FFF2-40B4-BE49-F238E27FC236}">
                <a16:creationId xmlns:a16="http://schemas.microsoft.com/office/drawing/2014/main" id="{31F2EA41-BCF1-4CF7-938A-C9FA645F09A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553200" y="152400"/>
            <a:ext cx="2276475"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754688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252935"/>
                                        </p:tgtEl>
                                        <p:attrNameLst>
                                          <p:attrName>style.visibility</p:attrName>
                                        </p:attrNameLst>
                                      </p:cBhvr>
                                      <p:to>
                                        <p:strVal val="visible"/>
                                      </p:to>
                                    </p:set>
                                    <p:anim calcmode="lin" valueType="num">
                                      <p:cBhvr>
                                        <p:cTn id="7" dur="500" fill="hold"/>
                                        <p:tgtEl>
                                          <p:spTgt spid="252935"/>
                                        </p:tgtEl>
                                        <p:attrNameLst>
                                          <p:attrName>ppt_w</p:attrName>
                                        </p:attrNameLst>
                                      </p:cBhvr>
                                      <p:tavLst>
                                        <p:tav tm="0">
                                          <p:val>
                                            <p:fltVal val="0"/>
                                          </p:val>
                                        </p:tav>
                                        <p:tav tm="100000">
                                          <p:val>
                                            <p:strVal val="#ppt_w"/>
                                          </p:val>
                                        </p:tav>
                                      </p:tavLst>
                                    </p:anim>
                                    <p:anim calcmode="lin" valueType="num">
                                      <p:cBhvr>
                                        <p:cTn id="8" dur="500" fill="hold"/>
                                        <p:tgtEl>
                                          <p:spTgt spid="252935"/>
                                        </p:tgtEl>
                                        <p:attrNameLst>
                                          <p:attrName>ppt_h</p:attrName>
                                        </p:attrNameLst>
                                      </p:cBhvr>
                                      <p:tavLst>
                                        <p:tav tm="0">
                                          <p:val>
                                            <p:fltVal val="0"/>
                                          </p:val>
                                        </p:tav>
                                        <p:tav tm="100000">
                                          <p:val>
                                            <p:strVal val="#ppt_h"/>
                                          </p:val>
                                        </p:tav>
                                      </p:tavLst>
                                    </p:anim>
                                    <p:anim calcmode="lin" valueType="num">
                                      <p:cBhvr>
                                        <p:cTn id="9" dur="500" fill="hold"/>
                                        <p:tgtEl>
                                          <p:spTgt spid="252935"/>
                                        </p:tgtEl>
                                        <p:attrNameLst>
                                          <p:attrName>ppt_x</p:attrName>
                                        </p:attrNameLst>
                                      </p:cBhvr>
                                      <p:tavLst>
                                        <p:tav tm="0">
                                          <p:val>
                                            <p:fltVal val="0.5"/>
                                          </p:val>
                                        </p:tav>
                                        <p:tav tm="100000">
                                          <p:val>
                                            <p:strVal val="#ppt_x"/>
                                          </p:val>
                                        </p:tav>
                                      </p:tavLst>
                                    </p:anim>
                                    <p:anim calcmode="lin" valueType="num">
                                      <p:cBhvr>
                                        <p:cTn id="10" dur="500" fill="hold"/>
                                        <p:tgtEl>
                                          <p:spTgt spid="252935"/>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nodeType="afterEffect">
                                  <p:stCondLst>
                                    <p:cond delay="0"/>
                                  </p:stCondLst>
                                  <p:childTnLst>
                                    <p:set>
                                      <p:cBhvr>
                                        <p:cTn id="13" dur="1" fill="hold">
                                          <p:stCondLst>
                                            <p:cond delay="0"/>
                                          </p:stCondLst>
                                        </p:cTn>
                                        <p:tgtEl>
                                          <p:spTgt spid="252937"/>
                                        </p:tgtEl>
                                        <p:attrNameLst>
                                          <p:attrName>style.visibility</p:attrName>
                                        </p:attrNameLst>
                                      </p:cBhvr>
                                      <p:to>
                                        <p:strVal val="visible"/>
                                      </p:to>
                                    </p:set>
                                    <p:anim calcmode="lin" valueType="num">
                                      <p:cBhvr>
                                        <p:cTn id="14" dur="1000" fill="hold"/>
                                        <p:tgtEl>
                                          <p:spTgt spid="252937"/>
                                        </p:tgtEl>
                                        <p:attrNameLst>
                                          <p:attrName>ppt_w</p:attrName>
                                        </p:attrNameLst>
                                      </p:cBhvr>
                                      <p:tavLst>
                                        <p:tav tm="0">
                                          <p:val>
                                            <p:fltVal val="0"/>
                                          </p:val>
                                        </p:tav>
                                        <p:tav tm="100000">
                                          <p:val>
                                            <p:strVal val="#ppt_w"/>
                                          </p:val>
                                        </p:tav>
                                      </p:tavLst>
                                    </p:anim>
                                    <p:anim calcmode="lin" valueType="num">
                                      <p:cBhvr>
                                        <p:cTn id="15" dur="1000" fill="hold"/>
                                        <p:tgtEl>
                                          <p:spTgt spid="252937"/>
                                        </p:tgtEl>
                                        <p:attrNameLst>
                                          <p:attrName>ppt_h</p:attrName>
                                        </p:attrNameLst>
                                      </p:cBhvr>
                                      <p:tavLst>
                                        <p:tav tm="0">
                                          <p:val>
                                            <p:fltVal val="0"/>
                                          </p:val>
                                        </p:tav>
                                        <p:tav tm="100000">
                                          <p:val>
                                            <p:strVal val="#ppt_h"/>
                                          </p:val>
                                        </p:tav>
                                      </p:tavLst>
                                    </p:anim>
                                    <p:anim calcmode="lin" valueType="num">
                                      <p:cBhvr>
                                        <p:cTn id="16" dur="1000" fill="hold"/>
                                        <p:tgtEl>
                                          <p:spTgt spid="252937"/>
                                        </p:tgtEl>
                                        <p:attrNameLst>
                                          <p:attrName>ppt_x</p:attrName>
                                        </p:attrNameLst>
                                      </p:cBhvr>
                                      <p:tavLst>
                                        <p:tav tm="0">
                                          <p:val>
                                            <p:fltVal val="0.5"/>
                                          </p:val>
                                        </p:tav>
                                        <p:tav tm="100000">
                                          <p:val>
                                            <p:strVal val="#ppt_x"/>
                                          </p:val>
                                        </p:tav>
                                      </p:tavLst>
                                    </p:anim>
                                    <p:anim calcmode="lin" valueType="num">
                                      <p:cBhvr>
                                        <p:cTn id="17" dur="1000" fill="hold"/>
                                        <p:tgtEl>
                                          <p:spTgt spid="252937"/>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500"/>
                            </p:stCondLst>
                            <p:childTnLst>
                              <p:par>
                                <p:cTn id="19" presetID="23" presetClass="entr" presetSubtype="528" fill="hold" nodeType="afterEffect">
                                  <p:stCondLst>
                                    <p:cond delay="0"/>
                                  </p:stCondLst>
                                  <p:childTnLst>
                                    <p:set>
                                      <p:cBhvr>
                                        <p:cTn id="20" dur="1" fill="hold">
                                          <p:stCondLst>
                                            <p:cond delay="0"/>
                                          </p:stCondLst>
                                        </p:cTn>
                                        <p:tgtEl>
                                          <p:spTgt spid="252934"/>
                                        </p:tgtEl>
                                        <p:attrNameLst>
                                          <p:attrName>style.visibility</p:attrName>
                                        </p:attrNameLst>
                                      </p:cBhvr>
                                      <p:to>
                                        <p:strVal val="visible"/>
                                      </p:to>
                                    </p:set>
                                    <p:anim calcmode="lin" valueType="num">
                                      <p:cBhvr>
                                        <p:cTn id="21" dur="500" fill="hold"/>
                                        <p:tgtEl>
                                          <p:spTgt spid="252934"/>
                                        </p:tgtEl>
                                        <p:attrNameLst>
                                          <p:attrName>ppt_w</p:attrName>
                                        </p:attrNameLst>
                                      </p:cBhvr>
                                      <p:tavLst>
                                        <p:tav tm="0">
                                          <p:val>
                                            <p:fltVal val="0"/>
                                          </p:val>
                                        </p:tav>
                                        <p:tav tm="100000">
                                          <p:val>
                                            <p:strVal val="#ppt_w"/>
                                          </p:val>
                                        </p:tav>
                                      </p:tavLst>
                                    </p:anim>
                                    <p:anim calcmode="lin" valueType="num">
                                      <p:cBhvr>
                                        <p:cTn id="22" dur="500" fill="hold"/>
                                        <p:tgtEl>
                                          <p:spTgt spid="252934"/>
                                        </p:tgtEl>
                                        <p:attrNameLst>
                                          <p:attrName>ppt_h</p:attrName>
                                        </p:attrNameLst>
                                      </p:cBhvr>
                                      <p:tavLst>
                                        <p:tav tm="0">
                                          <p:val>
                                            <p:fltVal val="0"/>
                                          </p:val>
                                        </p:tav>
                                        <p:tav tm="100000">
                                          <p:val>
                                            <p:strVal val="#ppt_h"/>
                                          </p:val>
                                        </p:tav>
                                      </p:tavLst>
                                    </p:anim>
                                    <p:anim calcmode="lin" valueType="num">
                                      <p:cBhvr>
                                        <p:cTn id="23" dur="500" fill="hold"/>
                                        <p:tgtEl>
                                          <p:spTgt spid="252934"/>
                                        </p:tgtEl>
                                        <p:attrNameLst>
                                          <p:attrName>ppt_x</p:attrName>
                                        </p:attrNameLst>
                                      </p:cBhvr>
                                      <p:tavLst>
                                        <p:tav tm="0">
                                          <p:val>
                                            <p:fltVal val="0.5"/>
                                          </p:val>
                                        </p:tav>
                                        <p:tav tm="100000">
                                          <p:val>
                                            <p:strVal val="#ppt_x"/>
                                          </p:val>
                                        </p:tav>
                                      </p:tavLst>
                                    </p:anim>
                                    <p:anim calcmode="lin" valueType="num">
                                      <p:cBhvr>
                                        <p:cTn id="24" dur="500" fill="hold"/>
                                        <p:tgtEl>
                                          <p:spTgt spid="25293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Live800years.jpg">
            <a:extLst>
              <a:ext uri="{FF2B5EF4-FFF2-40B4-BE49-F238E27FC236}">
                <a16:creationId xmlns:a16="http://schemas.microsoft.com/office/drawing/2014/main" id="{57A4A285-0FC7-4209-9F3F-57EDC470EB86}"/>
              </a:ext>
            </a:extLst>
          </p:cNvPr>
          <p:cNvPicPr>
            <a:picLocks noChangeAspect="1"/>
          </p:cNvPicPr>
          <p:nvPr/>
        </p:nvPicPr>
        <p:blipFill>
          <a:blip r:embed="rId2">
            <a:extLst>
              <a:ext uri="{28A0092B-C50C-407E-A947-70E740481C1C}">
                <a14:useLocalDpi xmlns:a14="http://schemas.microsoft.com/office/drawing/2010/main" val="0"/>
              </a:ext>
            </a:extLst>
          </a:blip>
          <a:srcRect r="31883" b="3488"/>
          <a:stretch>
            <a:fillRect/>
          </a:stretch>
        </p:blipFill>
        <p:spPr bwMode="auto">
          <a:xfrm>
            <a:off x="533400" y="0"/>
            <a:ext cx="7162800" cy="632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5" name="Title 1">
            <a:extLst>
              <a:ext uri="{FF2B5EF4-FFF2-40B4-BE49-F238E27FC236}">
                <a16:creationId xmlns:a16="http://schemas.microsoft.com/office/drawing/2014/main" id="{8B168D5D-25CD-4C45-A4D1-54AD43A251FF}"/>
              </a:ext>
            </a:extLst>
          </p:cNvPr>
          <p:cNvSpPr>
            <a:spLocks noGrp="1"/>
          </p:cNvSpPr>
          <p:nvPr>
            <p:ph type="title"/>
          </p:nvPr>
        </p:nvSpPr>
        <p:spPr>
          <a:xfrm>
            <a:off x="2971800" y="563563"/>
            <a:ext cx="6096000" cy="655637"/>
          </a:xfrm>
        </p:spPr>
        <p:txBody>
          <a:bodyPr/>
          <a:lstStyle/>
          <a:p>
            <a:r>
              <a:rPr lang="en-US" altLang="en-US" dirty="0">
                <a:ea typeface="ＭＳ Ｐゴシック" panose="020B0600070205080204" pitchFamily="34" charset="-128"/>
              </a:rPr>
              <a:t>DNA Breakthrough!</a:t>
            </a:r>
          </a:p>
        </p:txBody>
      </p:sp>
      <p:sp>
        <p:nvSpPr>
          <p:cNvPr id="5" name="TextBox 4">
            <a:extLst>
              <a:ext uri="{FF2B5EF4-FFF2-40B4-BE49-F238E27FC236}">
                <a16:creationId xmlns:a16="http://schemas.microsoft.com/office/drawing/2014/main" id="{5B8155D2-785F-455B-BDBF-E7F01B3BADCD}"/>
              </a:ext>
            </a:extLst>
          </p:cNvPr>
          <p:cNvSpPr txBox="1">
            <a:spLocks noChangeArrowheads="1"/>
          </p:cNvSpPr>
          <p:nvPr/>
        </p:nvSpPr>
        <p:spPr bwMode="auto">
          <a:xfrm>
            <a:off x="3962400" y="1524000"/>
            <a:ext cx="5181600" cy="7080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FFFFFF"/>
                </a:solidFill>
                <a:effectLst/>
                <a:uLnTx/>
                <a:uFillTx/>
                <a:latin typeface="Helvetica" panose="020B0604020202020204" pitchFamily="34" charset="0"/>
                <a:ea typeface="ＭＳ Ｐゴシック" panose="020B0600070205080204" pitchFamily="34" charset="-128"/>
                <a:cs typeface="Helvetica" panose="020B0604020202020204" pitchFamily="34" charset="0"/>
              </a:rPr>
              <a:t>Born in 1875, Jeanne Calment died in 1997 aged 122 years and 164 days</a:t>
            </a:r>
          </a:p>
        </p:txBody>
      </p:sp>
    </p:spTree>
    <p:extLst>
      <p:ext uri="{BB962C8B-B14F-4D97-AF65-F5344CB8AC3E}">
        <p14:creationId xmlns:p14="http://schemas.microsoft.com/office/powerpoint/2010/main" val="9270928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par>
                          <p:cTn id="8" fill="hold" nodeType="afterGroup">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8" name="Picture 3" descr="Howtoliveforeveryogajunk.jpg">
            <a:extLst>
              <a:ext uri="{FF2B5EF4-FFF2-40B4-BE49-F238E27FC236}">
                <a16:creationId xmlns:a16="http://schemas.microsoft.com/office/drawing/2014/main" id="{403EEB02-F70A-4479-8425-8EA2B7C6B3F6}"/>
              </a:ext>
            </a:extLst>
          </p:cNvPr>
          <p:cNvPicPr>
            <a:picLocks noChangeAspect="1"/>
          </p:cNvPicPr>
          <p:nvPr/>
        </p:nvPicPr>
        <p:blipFill>
          <a:blip r:embed="rId2">
            <a:extLst>
              <a:ext uri="{28A0092B-C50C-407E-A947-70E740481C1C}">
                <a14:useLocalDpi xmlns:a14="http://schemas.microsoft.com/office/drawing/2010/main" val="0"/>
              </a:ext>
            </a:extLst>
          </a:blip>
          <a:srcRect b="3535"/>
          <a:stretch>
            <a:fillRect/>
          </a:stretch>
        </p:blipFill>
        <p:spPr bwMode="auto">
          <a:xfrm>
            <a:off x="0" y="698500"/>
            <a:ext cx="9144000" cy="623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79" name="Title 1">
            <a:extLst>
              <a:ext uri="{FF2B5EF4-FFF2-40B4-BE49-F238E27FC236}">
                <a16:creationId xmlns:a16="http://schemas.microsoft.com/office/drawing/2014/main" id="{36C71242-E4F9-46DA-A077-824CEE3F4094}"/>
              </a:ext>
            </a:extLst>
          </p:cNvPr>
          <p:cNvSpPr>
            <a:spLocks noGrp="1"/>
          </p:cNvSpPr>
          <p:nvPr>
            <p:ph type="title"/>
          </p:nvPr>
        </p:nvSpPr>
        <p:spPr>
          <a:xfrm>
            <a:off x="0" y="0"/>
            <a:ext cx="9144000" cy="715963"/>
          </a:xfrm>
        </p:spPr>
        <p:txBody>
          <a:bodyPr/>
          <a:lstStyle/>
          <a:p>
            <a:r>
              <a:rPr lang="en-US" altLang="en-US">
                <a:ea typeface="ＭＳ Ｐゴシック" panose="020B0600070205080204" pitchFamily="34" charset="-128"/>
              </a:rPr>
              <a:t>Howtoliveforever.net</a:t>
            </a:r>
          </a:p>
        </p:txBody>
      </p:sp>
      <p:sp>
        <p:nvSpPr>
          <p:cNvPr id="5" name="TextBox 4">
            <a:extLst>
              <a:ext uri="{FF2B5EF4-FFF2-40B4-BE49-F238E27FC236}">
                <a16:creationId xmlns:a16="http://schemas.microsoft.com/office/drawing/2014/main" id="{08F603A9-78B6-4A64-BEE2-A1F915512EC3}"/>
              </a:ext>
            </a:extLst>
          </p:cNvPr>
          <p:cNvSpPr txBox="1">
            <a:spLocks noChangeArrowheads="1"/>
          </p:cNvSpPr>
          <p:nvPr/>
        </p:nvSpPr>
        <p:spPr bwMode="auto">
          <a:xfrm rot="-337097">
            <a:off x="385763" y="1393825"/>
            <a:ext cx="8342312" cy="2062163"/>
          </a:xfrm>
          <a:prstGeom prst="rect">
            <a:avLst/>
          </a:prstGeom>
          <a:solidFill>
            <a:srgbClr val="00009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AU" altLang="en-US" sz="3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You can have “youthful looks, improved appearance and attractiveness, and health and vitality well into your 70s, 80s, 90s, 100s, 1,000s  . . . as long as you want</a:t>
            </a:r>
            <a:r>
              <a:rPr kumimoji="0" lang="en-US" altLang="en-US" sz="3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a:t>
            </a:r>
          </a:p>
        </p:txBody>
      </p:sp>
    </p:spTree>
    <p:extLst>
      <p:ext uri="{BB962C8B-B14F-4D97-AF65-F5344CB8AC3E}">
        <p14:creationId xmlns:p14="http://schemas.microsoft.com/office/powerpoint/2010/main" val="41749811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5"/>
                                        </p:tgtEl>
                                        <p:attrNameLst>
                                          <p:attrName>ppt_w</p:attrName>
                                        </p:attrNameLst>
                                      </p:cBhvr>
                                      <p:tavLst>
                                        <p:tav tm="0">
                                          <p:val>
                                            <p:strVal val="#ppt_w*.05"/>
                                          </p:val>
                                        </p:tav>
                                        <p:tav tm="100000">
                                          <p:val>
                                            <p:strVal val="#ppt_w"/>
                                          </p:val>
                                        </p:tav>
                                      </p:tavLst>
                                    </p:anim>
                                    <p:anim calcmode="lin" valueType="num">
                                      <p:cBhvr>
                                        <p:cTn id="10" dur="1000" fill="hold"/>
                                        <p:tgtEl>
                                          <p:spTgt spid="5"/>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5"/>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7348" name="Rectangle 7">
            <a:extLst>
              <a:ext uri="{FF2B5EF4-FFF2-40B4-BE49-F238E27FC236}">
                <a16:creationId xmlns:a16="http://schemas.microsoft.com/office/drawing/2014/main" id="{579C005F-3F9F-4614-AE1E-9BB24A5CAEDF}"/>
              </a:ext>
            </a:extLst>
          </p:cNvPr>
          <p:cNvSpPr>
            <a:spLocks noGrp="1" noChangeArrowheads="1"/>
          </p:cNvSpPr>
          <p:nvPr>
            <p:ph type="title"/>
          </p:nvPr>
        </p:nvSpPr>
        <p:spPr>
          <a:xfrm>
            <a:off x="0" y="0"/>
            <a:ext cx="9144000" cy="1066800"/>
          </a:xfrm>
          <a:solidFill>
            <a:schemeClr val="bg2"/>
          </a:solidFill>
        </p:spPr>
        <p:txBody>
          <a:bodyPr/>
          <a:lstStyle/>
          <a:p>
            <a:pPr eaLnBrk="1" hangingPunct="1"/>
            <a:r>
              <a:rPr lang="en-US" altLang="en-US" sz="5400" b="1">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rPr>
              <a:t>An Astonishing Claim!</a:t>
            </a:r>
            <a:r>
              <a:rPr lang="en-US" altLang="en-US" sz="5400" b="1">
                <a:solidFill>
                  <a:srgbClr val="FFFFFF"/>
                </a:solidFill>
                <a:effectLst>
                  <a:outerShdw blurRad="38100" dist="38100" dir="2700000" algn="tl">
                    <a:srgbClr val="000000"/>
                  </a:outerShdw>
                </a:effectLst>
                <a:ea typeface="ＭＳ Ｐゴシック" panose="020B0600070205080204" pitchFamily="34" charset="-128"/>
              </a:rPr>
              <a:t> </a:t>
            </a:r>
          </a:p>
        </p:txBody>
      </p:sp>
      <p:sp>
        <p:nvSpPr>
          <p:cNvPr id="7" name="Content Placeholder 2">
            <a:extLst>
              <a:ext uri="{FF2B5EF4-FFF2-40B4-BE49-F238E27FC236}">
                <a16:creationId xmlns:a16="http://schemas.microsoft.com/office/drawing/2014/main" id="{EF60F4BE-CA28-4E4A-9351-9CD19FA29A5D}"/>
              </a:ext>
            </a:extLst>
          </p:cNvPr>
          <p:cNvSpPr txBox="1">
            <a:spLocks/>
          </p:cNvSpPr>
          <p:nvPr/>
        </p:nvSpPr>
        <p:spPr bwMode="auto">
          <a:xfrm>
            <a:off x="457200" y="1600200"/>
            <a:ext cx="8229600" cy="4525963"/>
          </a:xfrm>
          <a:prstGeom prst="rect">
            <a:avLst/>
          </a:prstGeom>
          <a:noFill/>
          <a:ln w="9525">
            <a:noFill/>
            <a:miter lim="800000"/>
            <a:headEnd/>
            <a:tailEnd/>
          </a:ln>
          <a:effectLst/>
        </p:spPr>
        <p:txBody>
          <a:bodyPr/>
          <a:lstStyle>
            <a:lvl1pPr marL="87313" indent="-87313"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87313" marR="0" lvl="0" indent="-87313" algn="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panose="020B0604020202020204" pitchFamily="34" charset="0"/>
                <a:ea typeface="ＭＳ Ｐゴシック" panose="020B0600070205080204" pitchFamily="34" charset="-128"/>
                <a:cs typeface="Helvetica" panose="020B0604020202020204" pitchFamily="34" charset="0"/>
              </a:rPr>
              <a:t>“I tell you the truth, those who listen to my message and believe in God who sent me </a:t>
            </a:r>
            <a:r>
              <a:rPr kumimoji="0" lang="en-US" altLang="en-US" sz="3600" b="1" i="0" u="none" strike="noStrike" kern="1200" cap="none" spc="0" normalizeH="0" baseline="0" noProof="0" dirty="0">
                <a:ln>
                  <a:noFill/>
                </a:ln>
                <a:solidFill>
                  <a:srgbClr val="FFFF00"/>
                </a:solidFill>
                <a:effectLst>
                  <a:glow rad="228600">
                    <a:srgbClr val="000000">
                      <a:alpha val="40000"/>
                    </a:srgbClr>
                  </a:glow>
                </a:effectLst>
                <a:uLnTx/>
                <a:uFillTx/>
                <a:latin typeface="Helvetica" panose="020B0604020202020204" pitchFamily="34" charset="0"/>
                <a:ea typeface="ＭＳ Ｐゴシック" panose="020B0600070205080204" pitchFamily="34" charset="-128"/>
                <a:cs typeface="Helvetica" panose="020B0604020202020204" pitchFamily="34" charset="0"/>
              </a:rPr>
              <a:t>have eternal life</a:t>
            </a: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panose="020B0604020202020204" pitchFamily="34" charset="0"/>
                <a:ea typeface="ＭＳ Ｐゴシック" panose="020B0600070205080204" pitchFamily="34" charset="-128"/>
                <a:cs typeface="Helvetica" panose="020B0604020202020204" pitchFamily="34" charset="0"/>
              </a:rPr>
              <a:t>. They will never be condemned for their sins, but they have already passed from death into life”</a:t>
            </a:r>
          </a:p>
          <a:p>
            <a:pPr marL="87313" marR="0" lvl="0" indent="-87313" algn="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panose="020B0604020202020204" pitchFamily="34" charset="0"/>
                <a:ea typeface="ＭＳ Ｐゴシック" panose="020B0600070205080204" pitchFamily="34" charset="-128"/>
                <a:cs typeface="Helvetica" panose="020B0604020202020204" pitchFamily="34" charset="0"/>
              </a:rPr>
              <a:t> </a:t>
            </a:r>
            <a:b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panose="020B0604020202020204" pitchFamily="34" charset="0"/>
                <a:ea typeface="ＭＳ Ｐゴシック" panose="020B0600070205080204" pitchFamily="34" charset="-128"/>
                <a:cs typeface="Helvetica" panose="020B0604020202020204" pitchFamily="34" charset="0"/>
              </a:rPr>
            </a:b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panose="020B0604020202020204" pitchFamily="34" charset="0"/>
                <a:ea typeface="ＭＳ Ｐゴシック" panose="020B0600070205080204" pitchFamily="34" charset="-128"/>
                <a:cs typeface="Helvetica" panose="020B0604020202020204" pitchFamily="34" charset="0"/>
              </a:rPr>
              <a:t>–– John 5:24</a:t>
            </a:r>
          </a:p>
        </p:txBody>
      </p:sp>
    </p:spTree>
    <p:extLst>
      <p:ext uri="{BB962C8B-B14F-4D97-AF65-F5344CB8AC3E}">
        <p14:creationId xmlns:p14="http://schemas.microsoft.com/office/powerpoint/2010/main" val="2899852370"/>
      </p:ext>
    </p:extLst>
  </p:cSld>
  <p:clrMapOvr>
    <a:masterClrMapping/>
  </p:clrMapOvr>
  <p:transition spd="slow">
    <p:spli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3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4818" name="Rectangle 5">
            <a:extLst>
              <a:ext uri="{FF2B5EF4-FFF2-40B4-BE49-F238E27FC236}">
                <a16:creationId xmlns:a16="http://schemas.microsoft.com/office/drawing/2014/main" id="{3A65282D-227E-4389-83D5-4B8D85A4704C}"/>
              </a:ext>
            </a:extLst>
          </p:cNvPr>
          <p:cNvSpPr>
            <a:spLocks noGrp="1" noChangeArrowheads="1"/>
          </p:cNvSpPr>
          <p:nvPr>
            <p:ph type="title"/>
          </p:nvPr>
        </p:nvSpPr>
        <p:spPr>
          <a:xfrm>
            <a:off x="685800" y="0"/>
            <a:ext cx="7772400" cy="1143000"/>
          </a:xfrm>
        </p:spPr>
        <p:txBody>
          <a:bodyPr/>
          <a:lstStyle/>
          <a:p>
            <a:pPr eaLnBrk="1" hangingPunct="1">
              <a:defRPr/>
            </a:pPr>
            <a:r>
              <a:rPr lang="en-US"/>
              <a:t>Subject</a:t>
            </a:r>
          </a:p>
        </p:txBody>
      </p:sp>
      <p:pic>
        <p:nvPicPr>
          <p:cNvPr id="54275" name="Picture 4" descr="ripleys_1280_11">
            <a:extLst>
              <a:ext uri="{FF2B5EF4-FFF2-40B4-BE49-F238E27FC236}">
                <a16:creationId xmlns:a16="http://schemas.microsoft.com/office/drawing/2014/main" id="{30BCCC83-7C9C-4F13-B08E-985E6177101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47800" y="85725"/>
            <a:ext cx="6477000"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6" name="TextBox 4">
            <a:extLst>
              <a:ext uri="{FF2B5EF4-FFF2-40B4-BE49-F238E27FC236}">
                <a16:creationId xmlns:a16="http://schemas.microsoft.com/office/drawing/2014/main" id="{62F13047-CC2F-4DC4-A119-107E6D370F48}"/>
              </a:ext>
            </a:extLst>
          </p:cNvPr>
          <p:cNvSpPr txBox="1">
            <a:spLocks noChangeArrowheads="1"/>
          </p:cNvSpPr>
          <p:nvPr/>
        </p:nvSpPr>
        <p:spPr bwMode="auto">
          <a:xfrm>
            <a:off x="155575" y="1524000"/>
            <a:ext cx="3578225"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srgbClr val="000000"/>
                </a:solidFill>
                <a:effectLst/>
                <a:uLnTx/>
                <a:uFillTx/>
                <a:latin typeface="Helvetica" panose="020B0604020202020204" pitchFamily="34" charset="0"/>
                <a:ea typeface="ＭＳ Ｐゴシック" panose="020B0600070205080204" pitchFamily="34" charset="-128"/>
                <a:cs typeface="Helvetica" panose="020B0604020202020204" pitchFamily="34" charset="0"/>
              </a:rPr>
              <a:t>How do we </a:t>
            </a:r>
            <a:r>
              <a:rPr kumimoji="0" lang="en-US" altLang="en-US" sz="3600" b="1" i="0" u="none" strike="noStrike" kern="1200" cap="none" spc="0" normalizeH="0" baseline="0" noProof="0">
                <a:ln>
                  <a:noFill/>
                </a:ln>
                <a:solidFill>
                  <a:srgbClr val="660066"/>
                </a:solidFill>
                <a:effectLst/>
                <a:uLnTx/>
                <a:uFillTx/>
                <a:latin typeface="Helvetica" panose="020B0604020202020204" pitchFamily="34" charset="0"/>
                <a:ea typeface="ＭＳ Ｐゴシック" panose="020B0600070205080204" pitchFamily="34" charset="-128"/>
                <a:cs typeface="Helvetica" panose="020B0604020202020204" pitchFamily="34" charset="0"/>
              </a:rPr>
              <a:t>know </a:t>
            </a:r>
            <a:r>
              <a:rPr kumimoji="0" lang="en-US" altLang="en-US" sz="3600" b="1" i="0" u="none" strike="noStrike" kern="1200" cap="none" spc="0" normalizeH="0" baseline="0" noProof="0">
                <a:ln>
                  <a:noFill/>
                </a:ln>
                <a:solidFill>
                  <a:srgbClr val="000000"/>
                </a:solidFill>
                <a:effectLst/>
                <a:uLnTx/>
                <a:uFillTx/>
                <a:latin typeface="Helvetica" panose="020B0604020202020204" pitchFamily="34" charset="0"/>
                <a:ea typeface="ＭＳ Ｐゴシック" panose="020B0600070205080204" pitchFamily="34" charset="-128"/>
                <a:cs typeface="Helvetica" panose="020B0604020202020204" pitchFamily="34" charset="0"/>
              </a:rPr>
              <a:t>Jesus can give eternal life? </a:t>
            </a:r>
          </a:p>
        </p:txBody>
      </p:sp>
      <p:sp>
        <p:nvSpPr>
          <p:cNvPr id="6" name="Rectangle 3">
            <a:extLst>
              <a:ext uri="{FF2B5EF4-FFF2-40B4-BE49-F238E27FC236}">
                <a16:creationId xmlns:a16="http://schemas.microsoft.com/office/drawing/2014/main" id="{DE29271D-6BAA-4C04-9F72-938A8713E777}"/>
              </a:ext>
            </a:extLst>
          </p:cNvPr>
          <p:cNvSpPr txBox="1">
            <a:spLocks noChangeArrowheads="1"/>
          </p:cNvSpPr>
          <p:nvPr/>
        </p:nvSpPr>
        <p:spPr bwMode="auto">
          <a:xfrm>
            <a:off x="6629400" y="5791200"/>
            <a:ext cx="1600200" cy="609600"/>
          </a:xfrm>
          <a:prstGeom prst="rect">
            <a:avLst/>
          </a:prstGeom>
          <a:solidFill>
            <a:schemeClr val="bg2"/>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uLnTx/>
                <a:uFillTx/>
                <a:latin typeface="Adventure" pitchFamily="82" charset="0"/>
                <a:ea typeface="ＭＳ Ｐゴシック" charset="-128"/>
                <a:cs typeface="ＭＳ Ｐゴシック" charset="-128"/>
              </a:rPr>
              <a:t>JOHN 6</a:t>
            </a:r>
          </a:p>
        </p:txBody>
      </p:sp>
    </p:spTree>
    <p:extLst>
      <p:ext uri="{BB962C8B-B14F-4D97-AF65-F5344CB8AC3E}">
        <p14:creationId xmlns:p14="http://schemas.microsoft.com/office/powerpoint/2010/main" val="3053656490"/>
      </p:ext>
    </p:extLst>
  </p:cSld>
  <p:clrMapOvr>
    <a:masterClrMapping/>
  </p:clrMapOvr>
  <p:transition spd="slow">
    <p:push dir="d"/>
  </p:transition>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2" name="Picture 2" descr="C01xa">
            <a:extLst>
              <a:ext uri="{FF2B5EF4-FFF2-40B4-BE49-F238E27FC236}">
                <a16:creationId xmlns:a16="http://schemas.microsoft.com/office/drawing/2014/main" id="{49001C5C-8909-4B87-95B7-81E0E3F0B1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7" name="Rectangle 10">
            <a:extLst>
              <a:ext uri="{FF2B5EF4-FFF2-40B4-BE49-F238E27FC236}">
                <a16:creationId xmlns:a16="http://schemas.microsoft.com/office/drawing/2014/main" id="{FC15F170-A11D-456B-B1A8-4735EA8E55DF}"/>
              </a:ext>
            </a:extLst>
          </p:cNvPr>
          <p:cNvSpPr>
            <a:spLocks noGrp="1" noChangeArrowheads="1"/>
          </p:cNvSpPr>
          <p:nvPr>
            <p:ph type="title" idx="4294967295"/>
          </p:nvPr>
        </p:nvSpPr>
        <p:spPr>
          <a:xfrm>
            <a:off x="228600" y="609600"/>
            <a:ext cx="7772400" cy="1143000"/>
          </a:xfrm>
        </p:spPr>
        <p:txBody>
          <a:bodyPr/>
          <a:lstStyle/>
          <a:p>
            <a:pPr algn="l" eaLnBrk="1" hangingPunct="1"/>
            <a:r>
              <a:rPr lang="en-US" altLang="en-US">
                <a:solidFill>
                  <a:srgbClr val="000000"/>
                </a:solidFill>
                <a:effectLst>
                  <a:outerShdw blurRad="38100" dist="38100" dir="2700000" algn="tl">
                    <a:srgbClr val="FFFFFF"/>
                  </a:outerShdw>
                </a:effectLst>
                <a:latin typeface="Helvetica" panose="020B0604020202020204" pitchFamily="34" charset="0"/>
                <a:ea typeface="ＭＳ Ｐゴシック" panose="020B0600070205080204" pitchFamily="34" charset="-128"/>
                <a:cs typeface="Helvetica" panose="020B0604020202020204" pitchFamily="34" charset="0"/>
              </a:rPr>
              <a:t>3 MOVEMENTS:</a:t>
            </a:r>
            <a:endParaRPr lang="en-US" altLang="en-US" sz="9600">
              <a:solidFill>
                <a:srgbClr val="000000"/>
              </a:solidFill>
              <a:effectLst>
                <a:outerShdw blurRad="38100" dist="38100" dir="2700000" algn="tl">
                  <a:srgbClr val="FFFFFF"/>
                </a:outerShdw>
              </a:effectLst>
              <a:latin typeface="Helvetica" panose="020B0604020202020204" pitchFamily="34" charset="0"/>
              <a:ea typeface="ＭＳ Ｐゴシック" panose="020B0600070205080204" pitchFamily="34" charset="-128"/>
              <a:cs typeface="Helvetica" panose="020B0604020202020204" pitchFamily="34" charset="0"/>
            </a:endParaRPr>
          </a:p>
        </p:txBody>
      </p:sp>
      <p:sp>
        <p:nvSpPr>
          <p:cNvPr id="4102" name="Rectangle 6">
            <a:extLst>
              <a:ext uri="{FF2B5EF4-FFF2-40B4-BE49-F238E27FC236}">
                <a16:creationId xmlns:a16="http://schemas.microsoft.com/office/drawing/2014/main" id="{C0BF918A-7725-4FA6-B0F0-0D1AB26585AD}"/>
              </a:ext>
            </a:extLst>
          </p:cNvPr>
          <p:cNvSpPr>
            <a:spLocks noChangeArrowheads="1"/>
          </p:cNvSpPr>
          <p:nvPr/>
        </p:nvSpPr>
        <p:spPr bwMode="auto">
          <a:xfrm>
            <a:off x="381000" y="3212813"/>
            <a:ext cx="634898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000000"/>
                </a:solidFill>
                <a:effectLst/>
                <a:uLnTx/>
                <a:uFillTx/>
                <a:latin typeface="Apple Butter" pitchFamily="2" charset="0"/>
                <a:ea typeface="ＭＳ Ｐゴシック" panose="020B0600070205080204" pitchFamily="34" charset="-128"/>
                <a:cs typeface="+mn-cs"/>
              </a:rPr>
              <a:t>Showing his Authority (John 6:1-21) </a:t>
            </a:r>
          </a:p>
        </p:txBody>
      </p:sp>
      <p:sp>
        <p:nvSpPr>
          <p:cNvPr id="4103" name="Rectangle 7">
            <a:extLst>
              <a:ext uri="{FF2B5EF4-FFF2-40B4-BE49-F238E27FC236}">
                <a16:creationId xmlns:a16="http://schemas.microsoft.com/office/drawing/2014/main" id="{D4C429CA-037D-4307-A93C-4117199C85BB}"/>
              </a:ext>
            </a:extLst>
          </p:cNvPr>
          <p:cNvSpPr>
            <a:spLocks noChangeArrowheads="1"/>
          </p:cNvSpPr>
          <p:nvPr/>
        </p:nvSpPr>
        <p:spPr bwMode="auto">
          <a:xfrm>
            <a:off x="381000" y="4067016"/>
            <a:ext cx="5568512"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0" bIns="0" anchor="ct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lvl="0" eaLnBrk="1" hangingPunct="1">
              <a:defRPr/>
            </a:pPr>
            <a:r>
              <a:rPr kumimoji="0" lang="en-US" altLang="en-US" sz="3200" b="1" i="0" u="none" strike="noStrike" kern="1200" cap="none" spc="0" normalizeH="0" baseline="0" noProof="0" dirty="0">
                <a:ln>
                  <a:noFill/>
                </a:ln>
                <a:solidFill>
                  <a:srgbClr val="000000"/>
                </a:solidFill>
                <a:effectLst/>
                <a:uLnTx/>
                <a:uFillTx/>
                <a:latin typeface="Apple Butter" pitchFamily="2" charset="0"/>
                <a:ea typeface="ＭＳ Ｐゴシック" panose="020B0600070205080204" pitchFamily="34" charset="-128"/>
                <a:cs typeface="+mn-cs"/>
              </a:rPr>
              <a:t>The Bread of Life (</a:t>
            </a:r>
            <a:r>
              <a:rPr lang="en-US" altLang="en-US" sz="3200" b="1" dirty="0">
                <a:solidFill>
                  <a:srgbClr val="000000"/>
                </a:solidFill>
                <a:latin typeface="Apple Butter" pitchFamily="2" charset="0"/>
              </a:rPr>
              <a:t>John 6:</a:t>
            </a:r>
            <a:r>
              <a:rPr kumimoji="0" lang="en-US" altLang="en-US" sz="3200" b="1" i="0" u="none" strike="noStrike" kern="1200" cap="none" spc="0" normalizeH="0" baseline="0" noProof="0" dirty="0">
                <a:ln>
                  <a:noFill/>
                </a:ln>
                <a:solidFill>
                  <a:srgbClr val="000000"/>
                </a:solidFill>
                <a:effectLst/>
                <a:uLnTx/>
                <a:uFillTx/>
                <a:latin typeface="Apple Butter" pitchFamily="2" charset="0"/>
                <a:ea typeface="ＭＳ Ｐゴシック" panose="020B0600070205080204" pitchFamily="34" charset="-128"/>
                <a:cs typeface="+mn-cs"/>
              </a:rPr>
              <a:t>22-59)</a:t>
            </a:r>
          </a:p>
        </p:txBody>
      </p:sp>
      <p:sp>
        <p:nvSpPr>
          <p:cNvPr id="4104" name="Rectangle 8">
            <a:extLst>
              <a:ext uri="{FF2B5EF4-FFF2-40B4-BE49-F238E27FC236}">
                <a16:creationId xmlns:a16="http://schemas.microsoft.com/office/drawing/2014/main" id="{82E200DA-0C71-4358-8EB2-8AE60575D10A}"/>
              </a:ext>
            </a:extLst>
          </p:cNvPr>
          <p:cNvSpPr>
            <a:spLocks noChangeArrowheads="1"/>
          </p:cNvSpPr>
          <p:nvPr/>
        </p:nvSpPr>
        <p:spPr bwMode="auto">
          <a:xfrm>
            <a:off x="381000" y="4828888"/>
            <a:ext cx="644439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lvl="0" eaLnBrk="1" hangingPunct="1">
              <a:defRPr/>
            </a:pPr>
            <a:r>
              <a:rPr kumimoji="0" lang="en-US" altLang="en-US" sz="3200" b="1" i="0" u="none" strike="noStrike" kern="1200" cap="none" spc="0" normalizeH="0" baseline="0" noProof="0" dirty="0">
                <a:ln>
                  <a:noFill/>
                </a:ln>
                <a:solidFill>
                  <a:srgbClr val="000000"/>
                </a:solidFill>
                <a:effectLst/>
                <a:uLnTx/>
                <a:uFillTx/>
                <a:latin typeface="Apple Butter" pitchFamily="2" charset="0"/>
                <a:ea typeface="ＭＳ Ｐゴシック" panose="020B0600070205080204" pitchFamily="34" charset="-128"/>
                <a:cs typeface="+mn-cs"/>
              </a:rPr>
              <a:t>Disciples desert Jesus (</a:t>
            </a:r>
            <a:r>
              <a:rPr lang="en-US" altLang="en-US" sz="3200" b="1" dirty="0">
                <a:solidFill>
                  <a:srgbClr val="000000"/>
                </a:solidFill>
                <a:latin typeface="Apple Butter" pitchFamily="2" charset="0"/>
              </a:rPr>
              <a:t>John 6:</a:t>
            </a:r>
            <a:r>
              <a:rPr kumimoji="0" lang="en-US" altLang="en-US" sz="3200" b="1" i="0" u="none" strike="noStrike" kern="1200" cap="none" spc="0" normalizeH="0" baseline="0" noProof="0" dirty="0">
                <a:ln>
                  <a:noFill/>
                </a:ln>
                <a:solidFill>
                  <a:srgbClr val="000000"/>
                </a:solidFill>
                <a:effectLst/>
                <a:uLnTx/>
                <a:uFillTx/>
                <a:latin typeface="Apple Butter" pitchFamily="2" charset="0"/>
                <a:ea typeface="ＭＳ Ｐゴシック" panose="020B0600070205080204" pitchFamily="34" charset="-128"/>
                <a:cs typeface="+mn-cs"/>
              </a:rPr>
              <a:t>60-71) </a:t>
            </a:r>
          </a:p>
        </p:txBody>
      </p:sp>
      <p:cxnSp>
        <p:nvCxnSpPr>
          <p:cNvPr id="56327" name="Straight Connector 9">
            <a:extLst>
              <a:ext uri="{FF2B5EF4-FFF2-40B4-BE49-F238E27FC236}">
                <a16:creationId xmlns:a16="http://schemas.microsoft.com/office/drawing/2014/main" id="{AD9EC337-3BCA-45AB-B524-B34B45A98917}"/>
              </a:ext>
            </a:extLst>
          </p:cNvPr>
          <p:cNvCxnSpPr>
            <a:cxnSpLocks noChangeShapeType="1"/>
          </p:cNvCxnSpPr>
          <p:nvPr/>
        </p:nvCxnSpPr>
        <p:spPr bwMode="auto">
          <a:xfrm>
            <a:off x="381000" y="1981200"/>
            <a:ext cx="5257800" cy="1588"/>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7732520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4102"/>
                                        </p:tgtEl>
                                        <p:attrNameLst>
                                          <p:attrName>style.visibility</p:attrName>
                                        </p:attrNameLst>
                                      </p:cBhvr>
                                      <p:to>
                                        <p:strVal val="visible"/>
                                      </p:to>
                                    </p:set>
                                    <p:animEffect transition="in" filter="fade">
                                      <p:cBhvr>
                                        <p:cTn id="7" dur="1000"/>
                                        <p:tgtEl>
                                          <p:spTgt spid="4102"/>
                                        </p:tgtEl>
                                      </p:cBhvr>
                                    </p:animEffect>
                                    <p:anim calcmode="lin" valueType="num">
                                      <p:cBhvr>
                                        <p:cTn id="8" dur="1000" fill="hold"/>
                                        <p:tgtEl>
                                          <p:spTgt spid="4102"/>
                                        </p:tgtEl>
                                        <p:attrNameLst>
                                          <p:attrName>ppt_x</p:attrName>
                                        </p:attrNameLst>
                                      </p:cBhvr>
                                      <p:tavLst>
                                        <p:tav tm="0">
                                          <p:val>
                                            <p:strVal val="#ppt_x"/>
                                          </p:val>
                                        </p:tav>
                                        <p:tav tm="100000">
                                          <p:val>
                                            <p:strVal val="#ppt_x"/>
                                          </p:val>
                                        </p:tav>
                                      </p:tavLst>
                                    </p:anim>
                                    <p:anim calcmode="lin" valueType="num">
                                      <p:cBhvr>
                                        <p:cTn id="9" dur="1000" fill="hold"/>
                                        <p:tgtEl>
                                          <p:spTgt spid="4102"/>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4103"/>
                                        </p:tgtEl>
                                        <p:attrNameLst>
                                          <p:attrName>style.visibility</p:attrName>
                                        </p:attrNameLst>
                                      </p:cBhvr>
                                      <p:to>
                                        <p:strVal val="visible"/>
                                      </p:to>
                                    </p:set>
                                    <p:animEffect transition="in" filter="fade">
                                      <p:cBhvr>
                                        <p:cTn id="13" dur="1000"/>
                                        <p:tgtEl>
                                          <p:spTgt spid="4103"/>
                                        </p:tgtEl>
                                      </p:cBhvr>
                                    </p:animEffect>
                                    <p:anim calcmode="lin" valueType="num">
                                      <p:cBhvr>
                                        <p:cTn id="14" dur="1000" fill="hold"/>
                                        <p:tgtEl>
                                          <p:spTgt spid="4103"/>
                                        </p:tgtEl>
                                        <p:attrNameLst>
                                          <p:attrName>ppt_x</p:attrName>
                                        </p:attrNameLst>
                                      </p:cBhvr>
                                      <p:tavLst>
                                        <p:tav tm="0">
                                          <p:val>
                                            <p:strVal val="#ppt_x"/>
                                          </p:val>
                                        </p:tav>
                                        <p:tav tm="100000">
                                          <p:val>
                                            <p:strVal val="#ppt_x"/>
                                          </p:val>
                                        </p:tav>
                                      </p:tavLst>
                                    </p:anim>
                                    <p:anim calcmode="lin" valueType="num">
                                      <p:cBhvr>
                                        <p:cTn id="15" dur="1000" fill="hold"/>
                                        <p:tgtEl>
                                          <p:spTgt spid="4103"/>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7" presetClass="entr" presetSubtype="0" fill="hold" grpId="0" nodeType="afterEffect">
                                  <p:stCondLst>
                                    <p:cond delay="0"/>
                                  </p:stCondLst>
                                  <p:childTnLst>
                                    <p:set>
                                      <p:cBhvr>
                                        <p:cTn id="18" dur="1" fill="hold">
                                          <p:stCondLst>
                                            <p:cond delay="0"/>
                                          </p:stCondLst>
                                        </p:cTn>
                                        <p:tgtEl>
                                          <p:spTgt spid="4104"/>
                                        </p:tgtEl>
                                        <p:attrNameLst>
                                          <p:attrName>style.visibility</p:attrName>
                                        </p:attrNameLst>
                                      </p:cBhvr>
                                      <p:to>
                                        <p:strVal val="visible"/>
                                      </p:to>
                                    </p:set>
                                    <p:animEffect transition="in" filter="fade">
                                      <p:cBhvr>
                                        <p:cTn id="19" dur="1000"/>
                                        <p:tgtEl>
                                          <p:spTgt spid="4104"/>
                                        </p:tgtEl>
                                      </p:cBhvr>
                                    </p:animEffect>
                                    <p:anim calcmode="lin" valueType="num">
                                      <p:cBhvr>
                                        <p:cTn id="20" dur="1000" fill="hold"/>
                                        <p:tgtEl>
                                          <p:spTgt spid="4104"/>
                                        </p:tgtEl>
                                        <p:attrNameLst>
                                          <p:attrName>ppt_x</p:attrName>
                                        </p:attrNameLst>
                                      </p:cBhvr>
                                      <p:tavLst>
                                        <p:tav tm="0">
                                          <p:val>
                                            <p:strVal val="#ppt_x"/>
                                          </p:val>
                                        </p:tav>
                                        <p:tav tm="100000">
                                          <p:val>
                                            <p:strVal val="#ppt_x"/>
                                          </p:val>
                                        </p:tav>
                                      </p:tavLst>
                                    </p:anim>
                                    <p:anim calcmode="lin" valueType="num">
                                      <p:cBhvr>
                                        <p:cTn id="21" dur="1000" fill="hold"/>
                                        <p:tgtEl>
                                          <p:spTgt spid="410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p:bldP spid="4103" grpId="0"/>
      <p:bldP spid="4104" grpId="0"/>
    </p:bldLst>
  </p:timing>
</p:sld>
</file>

<file path=ppt/slides/slide33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58370" name="Picture 6" descr="Jesus Very CLose Up.jpg">
            <a:extLst>
              <a:ext uri="{FF2B5EF4-FFF2-40B4-BE49-F238E27FC236}">
                <a16:creationId xmlns:a16="http://schemas.microsoft.com/office/drawing/2014/main" id="{204826DB-AAE4-4782-B02A-7A981D8D9C06}"/>
              </a:ext>
            </a:extLst>
          </p:cNvPr>
          <p:cNvPicPr>
            <a:picLocks noChangeAspect="1"/>
          </p:cNvPicPr>
          <p:nvPr/>
        </p:nvPicPr>
        <p:blipFill>
          <a:blip r:embed="rId4">
            <a:extLst>
              <a:ext uri="{28A0092B-C50C-407E-A947-70E740481C1C}">
                <a14:useLocalDpi xmlns:a14="http://schemas.microsoft.com/office/drawing/2010/main" val="0"/>
              </a:ext>
            </a:extLst>
          </a:blip>
          <a:srcRect l="7777" r="16991"/>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0">
            <a:extLst>
              <a:ext uri="{FF2B5EF4-FFF2-40B4-BE49-F238E27FC236}">
                <a16:creationId xmlns:a16="http://schemas.microsoft.com/office/drawing/2014/main" id="{D723D4EB-F058-4595-A5F1-E6990D712EBB}"/>
              </a:ext>
            </a:extLst>
          </p:cNvPr>
          <p:cNvGrpSpPr>
            <a:grpSpLocks/>
          </p:cNvGrpSpPr>
          <p:nvPr/>
        </p:nvGrpSpPr>
        <p:grpSpPr bwMode="auto">
          <a:xfrm>
            <a:off x="381000" y="1676400"/>
            <a:ext cx="3810000" cy="4953000"/>
            <a:chOff x="381000" y="1676400"/>
            <a:chExt cx="3810000" cy="4953000"/>
          </a:xfrm>
        </p:grpSpPr>
        <p:pic>
          <p:nvPicPr>
            <p:cNvPr id="58376" name="Picture 6" descr="5000_loaves_fish_432x432">
              <a:extLst>
                <a:ext uri="{FF2B5EF4-FFF2-40B4-BE49-F238E27FC236}">
                  <a16:creationId xmlns:a16="http://schemas.microsoft.com/office/drawing/2014/main" id="{5FD19575-8950-467C-9F8A-43B92B01A7A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1676400"/>
              <a:ext cx="3810000" cy="3810000"/>
            </a:xfrm>
            <a:prstGeom prst="rect">
              <a:avLst/>
            </a:prstGeom>
            <a:noFill/>
            <a:ln w="57150">
              <a:solidFill>
                <a:srgbClr val="FFFF00"/>
              </a:solidFill>
              <a:miter lim="800000"/>
              <a:headEnd/>
              <a:tailEnd/>
            </a:ln>
            <a:extLst>
              <a:ext uri="{909E8E84-426E-40DD-AFC4-6F175D3DCCD1}">
                <a14:hiddenFill xmlns:a14="http://schemas.microsoft.com/office/drawing/2010/main">
                  <a:solidFill>
                    <a:srgbClr val="FFFFFF"/>
                  </a:solidFill>
                </a14:hiddenFill>
              </a:ext>
            </a:extLst>
          </p:spPr>
        </p:pic>
        <p:sp>
          <p:nvSpPr>
            <p:cNvPr id="58377" name="WordArt 8">
              <a:extLst>
                <a:ext uri="{FF2B5EF4-FFF2-40B4-BE49-F238E27FC236}">
                  <a16:creationId xmlns:a16="http://schemas.microsoft.com/office/drawing/2014/main" id="{E87BEFD4-DD51-4297-9F85-BAACBC367278}"/>
                </a:ext>
              </a:extLst>
            </p:cNvPr>
            <p:cNvSpPr>
              <a:spLocks noChangeArrowheads="1" noChangeShapeType="1" noTextEdit="1"/>
            </p:cNvSpPr>
            <p:nvPr/>
          </p:nvSpPr>
          <p:spPr bwMode="auto">
            <a:xfrm>
              <a:off x="1447800" y="5867400"/>
              <a:ext cx="20574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0000"/>
                  </a:solidFill>
                  <a:effectLst>
                    <a:outerShdw dist="35921" dir="2700000" algn="ctr" rotWithShape="0">
                      <a:srgbClr val="990000">
                        <a:alpha val="74997"/>
                      </a:srgbClr>
                    </a:outerShdw>
                  </a:effectLst>
                  <a:uLnTx/>
                  <a:uFillTx/>
                  <a:latin typeface="Gregs Other Hand"/>
                  <a:ea typeface="ＭＳ Ｐゴシック" panose="020B0600070205080204" pitchFamily="34" charset="-128"/>
                  <a:cs typeface="+mn-cs"/>
                </a:rPr>
                <a:t>1-15</a:t>
              </a:r>
            </a:p>
          </p:txBody>
        </p:sp>
      </p:grpSp>
      <p:sp>
        <p:nvSpPr>
          <p:cNvPr id="6" name="Title 5">
            <a:extLst>
              <a:ext uri="{FF2B5EF4-FFF2-40B4-BE49-F238E27FC236}">
                <a16:creationId xmlns:a16="http://schemas.microsoft.com/office/drawing/2014/main" id="{1C7C0DB8-AEC7-453E-8ABF-1B31A861BC99}"/>
              </a:ext>
            </a:extLst>
          </p:cNvPr>
          <p:cNvSpPr>
            <a:spLocks noGrp="1"/>
          </p:cNvSpPr>
          <p:nvPr>
            <p:ph type="title"/>
          </p:nvPr>
        </p:nvSpPr>
        <p:spPr>
          <a:xfrm>
            <a:off x="0" y="152400"/>
            <a:ext cx="9144000" cy="1143000"/>
          </a:xfrm>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I. Jesus showed His authority over </a:t>
            </a:r>
            <a:r>
              <a:rPr lang="en-US" altLang="en-US" u="sng">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Moses</a:t>
            </a:r>
            <a:r>
              <a:rPr lang="en-US" altLang="en-US">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 </a:t>
            </a:r>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and </a:t>
            </a:r>
            <a:r>
              <a:rPr lang="en-US" altLang="en-US" u="sng">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creation</a:t>
            </a:r>
            <a:r>
              <a:rPr lang="en-US" altLang="en-US">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 </a:t>
            </a:r>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(6:1-21).</a:t>
            </a:r>
          </a:p>
        </p:txBody>
      </p:sp>
      <p:grpSp>
        <p:nvGrpSpPr>
          <p:cNvPr id="3" name="Group 9">
            <a:extLst>
              <a:ext uri="{FF2B5EF4-FFF2-40B4-BE49-F238E27FC236}">
                <a16:creationId xmlns:a16="http://schemas.microsoft.com/office/drawing/2014/main" id="{3796DECE-8310-4CFA-BF04-C57DB0D7B845}"/>
              </a:ext>
            </a:extLst>
          </p:cNvPr>
          <p:cNvGrpSpPr>
            <a:grpSpLocks/>
          </p:cNvGrpSpPr>
          <p:nvPr/>
        </p:nvGrpSpPr>
        <p:grpSpPr bwMode="auto">
          <a:xfrm>
            <a:off x="4800600" y="1600200"/>
            <a:ext cx="3886200" cy="5029200"/>
            <a:chOff x="4800600" y="1600200"/>
            <a:chExt cx="3886200" cy="5029200"/>
          </a:xfrm>
        </p:grpSpPr>
        <p:sp>
          <p:nvSpPr>
            <p:cNvPr id="58374" name="WordArt 4">
              <a:extLst>
                <a:ext uri="{FF2B5EF4-FFF2-40B4-BE49-F238E27FC236}">
                  <a16:creationId xmlns:a16="http://schemas.microsoft.com/office/drawing/2014/main" id="{B8B99B3A-6D35-4121-AB5A-850E738082A0}"/>
                </a:ext>
              </a:extLst>
            </p:cNvPr>
            <p:cNvSpPr>
              <a:spLocks noChangeArrowheads="1" noChangeShapeType="1" noTextEdit="1"/>
            </p:cNvSpPr>
            <p:nvPr/>
          </p:nvSpPr>
          <p:spPr bwMode="auto">
            <a:xfrm>
              <a:off x="5715001" y="5791200"/>
              <a:ext cx="2057399" cy="8382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j.d."/>
                  <a:ea typeface="ＭＳ Ｐゴシック" panose="020B0600070205080204" pitchFamily="34" charset="-128"/>
                  <a:cs typeface="+mn-cs"/>
                </a:rPr>
                <a:t>16-21</a:t>
              </a:r>
            </a:p>
          </p:txBody>
        </p:sp>
        <p:pic>
          <p:nvPicPr>
            <p:cNvPr id="58375" name="Picture 6" descr="jesus_in_distance_slide">
              <a:extLst>
                <a:ext uri="{FF2B5EF4-FFF2-40B4-BE49-F238E27FC236}">
                  <a16:creationId xmlns:a16="http://schemas.microsoft.com/office/drawing/2014/main" id="{D0B2A98B-DBCB-4AA0-AFBF-FE3492C7D7D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23225" t="16418" r="22934" b="7463"/>
            <a:stretch>
              <a:fillRect/>
            </a:stretch>
          </p:blipFill>
          <p:spPr bwMode="auto">
            <a:xfrm>
              <a:off x="4800600" y="1600200"/>
              <a:ext cx="3886200" cy="3886200"/>
            </a:xfrm>
            <a:prstGeom prst="rect">
              <a:avLst/>
            </a:prstGeom>
            <a:noFill/>
            <a:ln w="57150">
              <a:solidFill>
                <a:schemeClr val="bg1"/>
              </a:solidFill>
              <a:miter lim="800000"/>
              <a:headEnd/>
              <a:tailEnd/>
            </a:ln>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9870594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67269" name="WordArt 5">
            <a:extLst>
              <a:ext uri="{FF2B5EF4-FFF2-40B4-BE49-F238E27FC236}">
                <a16:creationId xmlns:a16="http://schemas.microsoft.com/office/drawing/2014/main" id="{33D984CF-C934-4FAA-9BCB-674381CF0559}"/>
              </a:ext>
            </a:extLst>
          </p:cNvPr>
          <p:cNvSpPr>
            <a:spLocks noChangeArrowheads="1" noChangeShapeType="1" noTextEdit="1"/>
          </p:cNvSpPr>
          <p:nvPr/>
        </p:nvSpPr>
        <p:spPr bwMode="auto">
          <a:xfrm>
            <a:off x="881063" y="304800"/>
            <a:ext cx="7577137" cy="1081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0000"/>
                </a:solidFill>
                <a:effectLst>
                  <a:outerShdw dist="35921" dir="2700000" algn="ctr" rotWithShape="0">
                    <a:srgbClr val="990000">
                      <a:alpha val="74997"/>
                    </a:srgbClr>
                  </a:outerShdw>
                </a:effectLst>
                <a:uLnTx/>
                <a:uFillTx/>
                <a:latin typeface="Gregs Other Hand"/>
                <a:ea typeface="ＭＳ Ｐゴシック" panose="020B0600070205080204" pitchFamily="34" charset="-128"/>
                <a:cs typeface="+mn-cs"/>
              </a:rPr>
              <a:t>Feeding the 5000</a:t>
            </a:r>
          </a:p>
        </p:txBody>
      </p:sp>
      <p:pic>
        <p:nvPicPr>
          <p:cNvPr id="267270" name="Picture 6" descr="5000_loaves_fish_432x432">
            <a:extLst>
              <a:ext uri="{FF2B5EF4-FFF2-40B4-BE49-F238E27FC236}">
                <a16:creationId xmlns:a16="http://schemas.microsoft.com/office/drawing/2014/main" id="{A9BE93E1-3205-42AC-A15C-B4D1AAF3616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43200" y="1676400"/>
            <a:ext cx="3810000" cy="3810000"/>
          </a:xfrm>
          <a:prstGeom prst="rect">
            <a:avLst/>
          </a:prstGeom>
          <a:noFill/>
          <a:ln w="57150">
            <a:solidFill>
              <a:srgbClr val="FFFF00"/>
            </a:solidFill>
            <a:miter lim="800000"/>
            <a:headEnd/>
            <a:tailEnd/>
          </a:ln>
          <a:extLst>
            <a:ext uri="{909E8E84-426E-40DD-AFC4-6F175D3DCCD1}">
              <a14:hiddenFill xmlns:a14="http://schemas.microsoft.com/office/drawing/2010/main">
                <a:solidFill>
                  <a:srgbClr val="FFFFFF"/>
                </a:solidFill>
              </a14:hiddenFill>
            </a:ext>
          </a:extLst>
        </p:spPr>
      </p:pic>
      <p:sp>
        <p:nvSpPr>
          <p:cNvPr id="60420" name="Rectangle 7">
            <a:extLst>
              <a:ext uri="{FF2B5EF4-FFF2-40B4-BE49-F238E27FC236}">
                <a16:creationId xmlns:a16="http://schemas.microsoft.com/office/drawing/2014/main" id="{836C3990-72AD-41DF-847C-3AB36BBF7E4F}"/>
              </a:ext>
            </a:extLst>
          </p:cNvPr>
          <p:cNvSpPr>
            <a:spLocks noGrp="1" noChangeArrowheads="1"/>
          </p:cNvSpPr>
          <p:nvPr>
            <p:ph type="title"/>
          </p:nvPr>
        </p:nvSpPr>
        <p:spPr>
          <a:xfrm>
            <a:off x="7848600" y="6858000"/>
            <a:ext cx="1295400" cy="381000"/>
          </a:xfrm>
        </p:spPr>
        <p:txBody>
          <a:bodyPr/>
          <a:lstStyle/>
          <a:p>
            <a:pPr eaLnBrk="1" hangingPunct="1"/>
            <a:r>
              <a:rPr lang="en-US" altLang="en-US" sz="800">
                <a:ea typeface="ＭＳ Ｐゴシック" panose="020B0600070205080204" pitchFamily="34" charset="-128"/>
              </a:rPr>
              <a:t>Feeding the 5000</a:t>
            </a:r>
          </a:p>
        </p:txBody>
      </p:sp>
      <p:sp>
        <p:nvSpPr>
          <p:cNvPr id="267272" name="WordArt 8">
            <a:extLst>
              <a:ext uri="{FF2B5EF4-FFF2-40B4-BE49-F238E27FC236}">
                <a16:creationId xmlns:a16="http://schemas.microsoft.com/office/drawing/2014/main" id="{FD987B3B-EEB7-45CA-B03B-E9C1E30428C9}"/>
              </a:ext>
            </a:extLst>
          </p:cNvPr>
          <p:cNvSpPr>
            <a:spLocks noChangeArrowheads="1" noChangeShapeType="1" noTextEdit="1"/>
          </p:cNvSpPr>
          <p:nvPr/>
        </p:nvSpPr>
        <p:spPr bwMode="auto">
          <a:xfrm>
            <a:off x="3810000" y="5867400"/>
            <a:ext cx="20574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0000"/>
                </a:solidFill>
                <a:effectLst>
                  <a:outerShdw dist="35921" dir="2700000" algn="ctr" rotWithShape="0">
                    <a:srgbClr val="990000">
                      <a:alpha val="74997"/>
                    </a:srgbClr>
                  </a:outerShdw>
                </a:effectLst>
                <a:uLnTx/>
                <a:uFillTx/>
                <a:latin typeface="Gregs Other Hand"/>
                <a:ea typeface="ＭＳ Ｐゴシック" panose="020B0600070205080204" pitchFamily="34" charset="-128"/>
                <a:cs typeface="+mn-cs"/>
              </a:rPr>
              <a:t>1-15</a:t>
            </a:r>
          </a:p>
        </p:txBody>
      </p:sp>
    </p:spTree>
    <p:extLst>
      <p:ext uri="{BB962C8B-B14F-4D97-AF65-F5344CB8AC3E}">
        <p14:creationId xmlns:p14="http://schemas.microsoft.com/office/powerpoint/2010/main" val="21718167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nodeType="afterEffect">
                                  <p:stCondLst>
                                    <p:cond delay="0"/>
                                  </p:stCondLst>
                                  <p:childTnLst>
                                    <p:set>
                                      <p:cBhvr>
                                        <p:cTn id="6" dur="1" fill="hold">
                                          <p:stCondLst>
                                            <p:cond delay="0"/>
                                          </p:stCondLst>
                                        </p:cTn>
                                        <p:tgtEl>
                                          <p:spTgt spid="267269"/>
                                        </p:tgtEl>
                                        <p:attrNameLst>
                                          <p:attrName>style.visibility</p:attrName>
                                        </p:attrNameLst>
                                      </p:cBhvr>
                                      <p:to>
                                        <p:strVal val="visible"/>
                                      </p:to>
                                    </p:set>
                                    <p:anim calcmode="lin" valueType="num">
                                      <p:cBhvr>
                                        <p:cTn id="7" dur="1000" fill="hold"/>
                                        <p:tgtEl>
                                          <p:spTgt spid="267269"/>
                                        </p:tgtEl>
                                        <p:attrNameLst>
                                          <p:attrName>ppt_w</p:attrName>
                                        </p:attrNameLst>
                                      </p:cBhvr>
                                      <p:tavLst>
                                        <p:tav tm="0">
                                          <p:val>
                                            <p:fltVal val="0"/>
                                          </p:val>
                                        </p:tav>
                                        <p:tav tm="100000">
                                          <p:val>
                                            <p:strVal val="#ppt_w"/>
                                          </p:val>
                                        </p:tav>
                                      </p:tavLst>
                                    </p:anim>
                                    <p:anim calcmode="lin" valueType="num">
                                      <p:cBhvr>
                                        <p:cTn id="8" dur="1000" fill="hold"/>
                                        <p:tgtEl>
                                          <p:spTgt spid="267269"/>
                                        </p:tgtEl>
                                        <p:attrNameLst>
                                          <p:attrName>ppt_h</p:attrName>
                                        </p:attrNameLst>
                                      </p:cBhvr>
                                      <p:tavLst>
                                        <p:tav tm="0">
                                          <p:val>
                                            <p:fltVal val="0"/>
                                          </p:val>
                                        </p:tav>
                                        <p:tav tm="100000">
                                          <p:val>
                                            <p:strVal val="#ppt_h"/>
                                          </p:val>
                                        </p:tav>
                                      </p:tavLst>
                                    </p:anim>
                                    <p:anim calcmode="lin" valueType="num">
                                      <p:cBhvr>
                                        <p:cTn id="9" dur="1000" fill="hold"/>
                                        <p:tgtEl>
                                          <p:spTgt spid="26726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67269"/>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17" presetClass="entr" presetSubtype="10" fill="hold" nodeType="afterEffect">
                                  <p:stCondLst>
                                    <p:cond delay="0"/>
                                  </p:stCondLst>
                                  <p:childTnLst>
                                    <p:set>
                                      <p:cBhvr>
                                        <p:cTn id="13" dur="1" fill="hold">
                                          <p:stCondLst>
                                            <p:cond delay="0"/>
                                          </p:stCondLst>
                                        </p:cTn>
                                        <p:tgtEl>
                                          <p:spTgt spid="267270"/>
                                        </p:tgtEl>
                                        <p:attrNameLst>
                                          <p:attrName>style.visibility</p:attrName>
                                        </p:attrNameLst>
                                      </p:cBhvr>
                                      <p:to>
                                        <p:strVal val="visible"/>
                                      </p:to>
                                    </p:set>
                                    <p:anim calcmode="lin" valueType="num">
                                      <p:cBhvr>
                                        <p:cTn id="14" dur="500" fill="hold"/>
                                        <p:tgtEl>
                                          <p:spTgt spid="267270"/>
                                        </p:tgtEl>
                                        <p:attrNameLst>
                                          <p:attrName>ppt_w</p:attrName>
                                        </p:attrNameLst>
                                      </p:cBhvr>
                                      <p:tavLst>
                                        <p:tav tm="0">
                                          <p:val>
                                            <p:fltVal val="0"/>
                                          </p:val>
                                        </p:tav>
                                        <p:tav tm="100000">
                                          <p:val>
                                            <p:strVal val="#ppt_w"/>
                                          </p:val>
                                        </p:tav>
                                      </p:tavLst>
                                    </p:anim>
                                    <p:anim calcmode="lin" valueType="num">
                                      <p:cBhvr>
                                        <p:cTn id="15" dur="500" fill="hold"/>
                                        <p:tgtEl>
                                          <p:spTgt spid="267270"/>
                                        </p:tgtEl>
                                        <p:attrNameLst>
                                          <p:attrName>ppt_h</p:attrName>
                                        </p:attrNameLst>
                                      </p:cBhvr>
                                      <p:tavLst>
                                        <p:tav tm="0">
                                          <p:val>
                                            <p:strVal val="#ppt_h"/>
                                          </p:val>
                                        </p:tav>
                                        <p:tav tm="100000">
                                          <p:val>
                                            <p:strVal val="#ppt_h"/>
                                          </p:val>
                                        </p:tav>
                                      </p:tavLst>
                                    </p:anim>
                                  </p:childTnLst>
                                </p:cTn>
                              </p:par>
                            </p:childTnLst>
                          </p:cTn>
                        </p:par>
                        <p:par>
                          <p:cTn id="16" fill="hold" nodeType="afterGroup">
                            <p:stCondLst>
                              <p:cond delay="1500"/>
                            </p:stCondLst>
                            <p:childTnLst>
                              <p:par>
                                <p:cTn id="17" presetID="47" presetClass="entr" presetSubtype="0" fill="hold" nodeType="afterEffect">
                                  <p:stCondLst>
                                    <p:cond delay="0"/>
                                  </p:stCondLst>
                                  <p:childTnLst>
                                    <p:set>
                                      <p:cBhvr>
                                        <p:cTn id="18" dur="1" fill="hold">
                                          <p:stCondLst>
                                            <p:cond delay="0"/>
                                          </p:stCondLst>
                                        </p:cTn>
                                        <p:tgtEl>
                                          <p:spTgt spid="267272"/>
                                        </p:tgtEl>
                                        <p:attrNameLst>
                                          <p:attrName>style.visibility</p:attrName>
                                        </p:attrNameLst>
                                      </p:cBhvr>
                                      <p:to>
                                        <p:strVal val="visible"/>
                                      </p:to>
                                    </p:set>
                                    <p:animEffect transition="in" filter="fade">
                                      <p:cBhvr>
                                        <p:cTn id="19" dur="1000"/>
                                        <p:tgtEl>
                                          <p:spTgt spid="267272"/>
                                        </p:tgtEl>
                                      </p:cBhvr>
                                    </p:animEffect>
                                    <p:anim calcmode="lin" valueType="num">
                                      <p:cBhvr>
                                        <p:cTn id="20" dur="1000" fill="hold"/>
                                        <p:tgtEl>
                                          <p:spTgt spid="267272"/>
                                        </p:tgtEl>
                                        <p:attrNameLst>
                                          <p:attrName>ppt_x</p:attrName>
                                        </p:attrNameLst>
                                      </p:cBhvr>
                                      <p:tavLst>
                                        <p:tav tm="0">
                                          <p:val>
                                            <p:strVal val="#ppt_x"/>
                                          </p:val>
                                        </p:tav>
                                        <p:tav tm="100000">
                                          <p:val>
                                            <p:strVal val="#ppt_x"/>
                                          </p:val>
                                        </p:tav>
                                      </p:tavLst>
                                    </p:anim>
                                    <p:anim calcmode="lin" valueType="num">
                                      <p:cBhvr>
                                        <p:cTn id="21" dur="1000" fill="hold"/>
                                        <p:tgtEl>
                                          <p:spTgt spid="26727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8"/>
          <p:cNvSpPr txBox="1">
            <a:spLocks noChangeArrowheads="1"/>
          </p:cNvSpPr>
          <p:nvPr/>
        </p:nvSpPr>
        <p:spPr bwMode="auto">
          <a:xfrm>
            <a:off x="28" y="34"/>
            <a:ext cx="3419475" cy="230822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0993" tIns="45499" rIns="90993" bIns="45499">
            <a:spAutoFit/>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defRPr/>
            </a:pPr>
            <a:r>
              <a:rPr lang="en-US" sz="3600" b="1" kern="0" dirty="0">
                <a:solidFill>
                  <a:srgbClr val="000000"/>
                </a:solidFill>
                <a:latin typeface="Arial"/>
                <a:ea typeface="ＭＳ Ｐゴシック" charset="0"/>
                <a:cs typeface="Arial"/>
              </a:rPr>
              <a:t>Internal Indicator: </a:t>
            </a:r>
            <a:br>
              <a:rPr lang="en-US" sz="3600" b="1" kern="0" dirty="0">
                <a:solidFill>
                  <a:srgbClr val="000000"/>
                </a:solidFill>
                <a:latin typeface="Arial"/>
                <a:ea typeface="ＭＳ Ｐゴシック" charset="0"/>
                <a:cs typeface="Arial"/>
              </a:rPr>
            </a:br>
            <a:r>
              <a:rPr lang="en-US" sz="3600" b="1" kern="0" dirty="0">
                <a:solidFill>
                  <a:srgbClr val="000000"/>
                </a:solidFill>
                <a:latin typeface="Arial"/>
                <a:ea typeface="ＭＳ Ｐゴシック" charset="0"/>
                <a:cs typeface="Arial"/>
              </a:rPr>
              <a:t>Matthew Wrote to Jews</a:t>
            </a:r>
            <a:endParaRPr lang="en-US" sz="4000" kern="0" dirty="0">
              <a:solidFill>
                <a:srgbClr val="FFFFFF"/>
              </a:solidFill>
              <a:effectLst>
                <a:outerShdw blurRad="38100" dist="38100" dir="2700000" algn="tl">
                  <a:srgbClr val="000000"/>
                </a:outerShdw>
              </a:effectLst>
              <a:latin typeface="Arial"/>
              <a:ea typeface="ＭＳ Ｐゴシック" charset="0"/>
              <a:cs typeface="Arial"/>
            </a:endParaRPr>
          </a:p>
        </p:txBody>
      </p:sp>
      <p:sp>
        <p:nvSpPr>
          <p:cNvPr id="312322" name="Rectangle 3"/>
          <p:cNvSpPr>
            <a:spLocks noGrp="1" noChangeArrowheads="1"/>
          </p:cNvSpPr>
          <p:nvPr>
            <p:ph type="subTitle" idx="1"/>
          </p:nvPr>
        </p:nvSpPr>
        <p:spPr>
          <a:xfrm>
            <a:off x="3324230" y="481013"/>
            <a:ext cx="5784850" cy="6477000"/>
          </a:xfrm>
        </p:spPr>
        <p:txBody>
          <a:bodyPr/>
          <a:lstStyle/>
          <a:p>
            <a:pPr eaLnBrk="1" hangingPunct="1"/>
            <a:r>
              <a:rPr lang="en-US" altLang="ja-JP" sz="2400" b="1">
                <a:latin typeface="Arial" charset="0"/>
                <a:ea typeface="ＭＳ Ｐゴシック" charset="0"/>
                <a:cs typeface="ＭＳ Ｐゴシック" charset="0"/>
              </a:rPr>
              <a:t>"</a:t>
            </a:r>
            <a:r>
              <a:rPr lang="en-US" altLang="ja-JP" sz="2400" b="1">
                <a:solidFill>
                  <a:schemeClr val="folHlink"/>
                </a:solidFill>
                <a:latin typeface="Arial" charset="0"/>
                <a:ea typeface="ＭＳ Ｐゴシック" charset="0"/>
                <a:cs typeface="ＭＳ Ｐゴシック" charset="0"/>
              </a:rPr>
              <a:t>Matthew</a:t>
            </a:r>
            <a:r>
              <a:rPr lang="en-US" altLang="ja-JP" sz="2400" b="1">
                <a:latin typeface="Arial" charset="0"/>
                <a:ea typeface="ＭＳ Ｐゴシック" charset="0"/>
                <a:cs typeface="ＭＳ Ｐゴシック" charset="0"/>
              </a:rPr>
              <a:t> also issued a written Gospel among the Hebrews in their own dialect, while Peter and Paul were preaching at Rome [</a:t>
            </a:r>
            <a:r>
              <a:rPr lang="en-US" altLang="ja-JP" sz="2400" b="1">
                <a:solidFill>
                  <a:srgbClr val="FFFF00"/>
                </a:solidFill>
                <a:latin typeface="Arial" charset="0"/>
                <a:ea typeface="ＭＳ Ｐゴシック" charset="0"/>
                <a:cs typeface="ＭＳ Ｐゴシック" charset="0"/>
              </a:rPr>
              <a:t>AD 60-68</a:t>
            </a:r>
            <a:r>
              <a:rPr lang="en-US" altLang="ja-JP" sz="2400" b="1">
                <a:latin typeface="Arial" charset="0"/>
                <a:ea typeface="ＭＳ Ｐゴシック" charset="0"/>
                <a:cs typeface="ＭＳ Ｐゴシック" charset="0"/>
              </a:rPr>
              <a:t>], and laying the foundations of the Church. After their departure [</a:t>
            </a:r>
            <a:r>
              <a:rPr lang="en-US" altLang="ja-JP" sz="2400" b="1">
                <a:solidFill>
                  <a:srgbClr val="FFFF00"/>
                </a:solidFill>
                <a:latin typeface="Arial" charset="0"/>
                <a:ea typeface="ＭＳ Ｐゴシック" charset="0"/>
                <a:cs typeface="ＭＳ Ｐゴシック" charset="0"/>
              </a:rPr>
              <a:t>post AD 68</a:t>
            </a:r>
            <a:r>
              <a:rPr lang="en-US" altLang="ja-JP" sz="2400" b="1">
                <a:latin typeface="Arial" charset="0"/>
                <a:ea typeface="ＭＳ Ｐゴシック" charset="0"/>
                <a:cs typeface="ＭＳ Ｐゴシック" charset="0"/>
              </a:rPr>
              <a:t>], </a:t>
            </a:r>
            <a:r>
              <a:rPr lang="en-US" altLang="ja-JP" sz="2400" b="1">
                <a:solidFill>
                  <a:schemeClr val="folHlink"/>
                </a:solidFill>
                <a:latin typeface="Arial" charset="0"/>
                <a:ea typeface="ＭＳ Ｐゴシック" charset="0"/>
                <a:cs typeface="ＭＳ Ｐゴシック" charset="0"/>
              </a:rPr>
              <a:t>Mark</a:t>
            </a:r>
            <a:r>
              <a:rPr lang="en-US" altLang="ja-JP" sz="2400" b="1">
                <a:latin typeface="Arial" charset="0"/>
                <a:ea typeface="ＭＳ Ｐゴシック" charset="0"/>
                <a:cs typeface="ＭＳ Ｐゴシック" charset="0"/>
              </a:rPr>
              <a:t>, the disciple and interpreter of Peter, did also hand down to us in writing what had been preached by Peter. </a:t>
            </a:r>
            <a:r>
              <a:rPr lang="en-US" altLang="ja-JP" sz="2400" b="1">
                <a:solidFill>
                  <a:schemeClr val="folHlink"/>
                </a:solidFill>
                <a:latin typeface="Arial" charset="0"/>
                <a:ea typeface="ＭＳ Ｐゴシック" charset="0"/>
                <a:cs typeface="ＭＳ Ｐゴシック" charset="0"/>
              </a:rPr>
              <a:t>Luke</a:t>
            </a:r>
            <a:r>
              <a:rPr lang="en-US" altLang="ja-JP" sz="2400" b="1">
                <a:latin typeface="Arial" charset="0"/>
                <a:ea typeface="ＭＳ Ｐゴシック" charset="0"/>
                <a:cs typeface="ＭＳ Ｐゴシック" charset="0"/>
              </a:rPr>
              <a:t> also, the companion of Paul, recorded in a book the Gospel preached by him [</a:t>
            </a:r>
            <a:r>
              <a:rPr lang="en-US" altLang="ja-JP" sz="2400" b="1">
                <a:solidFill>
                  <a:srgbClr val="FFFF00"/>
                </a:solidFill>
                <a:latin typeface="Arial" charset="0"/>
                <a:ea typeface="ＭＳ Ｐゴシック" charset="0"/>
                <a:cs typeface="ＭＳ Ｐゴシック" charset="0"/>
              </a:rPr>
              <a:t>no date given</a:t>
            </a:r>
            <a:r>
              <a:rPr lang="en-US" altLang="ja-JP" sz="2400" b="1">
                <a:latin typeface="Arial" charset="0"/>
                <a:ea typeface="ＭＳ Ｐゴシック" charset="0"/>
                <a:cs typeface="ＭＳ Ｐゴシック" charset="0"/>
              </a:rPr>
              <a:t>]. Afterwards [</a:t>
            </a:r>
            <a:r>
              <a:rPr lang="en-US" altLang="ja-JP" sz="2400" b="1">
                <a:solidFill>
                  <a:srgbClr val="FFFF00"/>
                </a:solidFill>
                <a:latin typeface="Arial" charset="0"/>
                <a:ea typeface="ＭＳ Ｐゴシック" charset="0"/>
                <a:cs typeface="ＭＳ Ｐゴシック" charset="0"/>
              </a:rPr>
              <a:t>post 68</a:t>
            </a:r>
            <a:r>
              <a:rPr lang="en-US" altLang="ja-JP" sz="2400" b="1">
                <a:latin typeface="Arial" charset="0"/>
                <a:ea typeface="ＭＳ Ｐゴシック" charset="0"/>
                <a:cs typeface="ＭＳ Ｐゴシック" charset="0"/>
              </a:rPr>
              <a:t>], </a:t>
            </a:r>
            <a:r>
              <a:rPr lang="en-US" altLang="ja-JP" sz="2400" b="1">
                <a:solidFill>
                  <a:schemeClr val="folHlink"/>
                </a:solidFill>
                <a:latin typeface="Arial" charset="0"/>
                <a:ea typeface="ＭＳ Ｐゴシック" charset="0"/>
                <a:cs typeface="ＭＳ Ｐゴシック" charset="0"/>
              </a:rPr>
              <a:t>John</a:t>
            </a:r>
            <a:r>
              <a:rPr lang="en-US" altLang="ja-JP" sz="2400" b="1">
                <a:latin typeface="Arial" charset="0"/>
                <a:ea typeface="ＭＳ Ｐゴシック" charset="0"/>
                <a:cs typeface="ＭＳ Ｐゴシック" charset="0"/>
              </a:rPr>
              <a:t>, the disciple of the Lord, who also had leaned upon His breast, did himself publish a Gospel during his residence at Ephesus in Asia."</a:t>
            </a:r>
            <a:endParaRPr lang="en-US" sz="2400" b="1">
              <a:latin typeface="Arial" charset="0"/>
              <a:ea typeface="ＭＳ Ｐゴシック" charset="0"/>
              <a:cs typeface="ＭＳ Ｐゴシック" charset="0"/>
            </a:endParaRPr>
          </a:p>
        </p:txBody>
      </p:sp>
      <p:pic>
        <p:nvPicPr>
          <p:cNvPr id="312323"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6530" y="2276475"/>
            <a:ext cx="315595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2324" name="Rectangle 2"/>
          <p:cNvSpPr>
            <a:spLocks noGrp="1" noChangeArrowheads="1"/>
          </p:cNvSpPr>
          <p:nvPr>
            <p:ph type="ctrTitle"/>
          </p:nvPr>
        </p:nvSpPr>
        <p:spPr>
          <a:xfrm>
            <a:off x="107951" y="5373688"/>
            <a:ext cx="3240088" cy="1066800"/>
          </a:xfrm>
          <a:solidFill>
            <a:schemeClr val="bg1"/>
          </a:solidFill>
        </p:spPr>
        <p:txBody>
          <a:bodyPr/>
          <a:lstStyle/>
          <a:p>
            <a:pPr eaLnBrk="1" hangingPunct="1"/>
            <a:r>
              <a:rPr lang="en-US" sz="3600">
                <a:solidFill>
                  <a:srgbClr val="FFFFFF"/>
                </a:solidFill>
                <a:latin typeface="Arial Black" charset="0"/>
                <a:ea typeface="ＭＳ Ｐゴシック" charset="0"/>
                <a:cs typeface="ＭＳ Ｐゴシック" charset="0"/>
              </a:rPr>
              <a:t>Irenaeus </a:t>
            </a:r>
            <a:br>
              <a:rPr lang="en-US" sz="3600">
                <a:solidFill>
                  <a:srgbClr val="FFFFFF"/>
                </a:solidFill>
                <a:latin typeface="Arial Black" charset="0"/>
                <a:ea typeface="ＭＳ Ｐゴシック" charset="0"/>
                <a:cs typeface="ＭＳ Ｐゴシック" charset="0"/>
              </a:rPr>
            </a:br>
            <a:r>
              <a:rPr lang="en-US" sz="2800">
                <a:solidFill>
                  <a:srgbClr val="FFFFFF"/>
                </a:solidFill>
                <a:latin typeface="Arial Black" charset="0"/>
                <a:ea typeface="ＭＳ Ｐゴシック" charset="0"/>
                <a:cs typeface="ＭＳ Ｐゴシック" charset="0"/>
              </a:rPr>
              <a:t>AD 180</a:t>
            </a:r>
            <a:endParaRPr lang="en-US">
              <a:solidFill>
                <a:srgbClr val="FFFFFF"/>
              </a:solidFill>
              <a:latin typeface="Arial Black" charset="0"/>
              <a:ea typeface="ＭＳ Ｐゴシック" charset="0"/>
              <a:cs typeface="ＭＳ Ｐゴシック" charset="0"/>
            </a:endParaRPr>
          </a:p>
        </p:txBody>
      </p:sp>
      <p:sp>
        <p:nvSpPr>
          <p:cNvPr id="312325" name="Rectangle 4"/>
          <p:cNvSpPr>
            <a:spLocks noChangeArrowheads="1"/>
          </p:cNvSpPr>
          <p:nvPr/>
        </p:nvSpPr>
        <p:spPr bwMode="auto">
          <a:xfrm>
            <a:off x="114300" y="6367465"/>
            <a:ext cx="3200400" cy="51752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algn="ctr">
              <a:spcBef>
                <a:spcPct val="20000"/>
              </a:spcBef>
            </a:pPr>
            <a:r>
              <a:rPr lang="en-US" sz="2000" b="1" i="1">
                <a:solidFill>
                  <a:srgbClr val="FFFFFF"/>
                </a:solidFill>
                <a:latin typeface="Arial" charset="0"/>
              </a:rPr>
              <a:t>Against Heresies</a:t>
            </a:r>
            <a:r>
              <a:rPr lang="en-US" sz="2000" b="1">
                <a:solidFill>
                  <a:srgbClr val="FFFFFF"/>
                </a:solidFill>
                <a:latin typeface="Arial" charset="0"/>
              </a:rPr>
              <a:t> 3.1</a:t>
            </a:r>
          </a:p>
        </p:txBody>
      </p:sp>
      <p:sp>
        <p:nvSpPr>
          <p:cNvPr id="312326" name="Text Box 5"/>
          <p:cNvSpPr txBox="1">
            <a:spLocks noChangeArrowheads="1"/>
          </p:cNvSpPr>
          <p:nvPr/>
        </p:nvSpPr>
        <p:spPr bwMode="auto">
          <a:xfrm>
            <a:off x="8388383" y="44479"/>
            <a:ext cx="697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cs typeface="Arial" charset="0"/>
              </a:rPr>
              <a:t>78a</a:t>
            </a:r>
          </a:p>
        </p:txBody>
      </p:sp>
    </p:spTree>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3413" name="Picture 5" descr="5000feed_sea">
            <a:extLst>
              <a:ext uri="{FF2B5EF4-FFF2-40B4-BE49-F238E27FC236}">
                <a16:creationId xmlns:a16="http://schemas.microsoft.com/office/drawing/2014/main" id="{93D660B5-31DC-4A7C-A5C4-FCAC931F55B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63575"/>
            <a:ext cx="9144000" cy="619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415" name="Text Box 7">
            <a:extLst>
              <a:ext uri="{FF2B5EF4-FFF2-40B4-BE49-F238E27FC236}">
                <a16:creationId xmlns:a16="http://schemas.microsoft.com/office/drawing/2014/main" id="{30D14003-953B-4EA9-847D-5C9E2709C4D5}"/>
              </a:ext>
            </a:extLst>
          </p:cNvPr>
          <p:cNvSpPr txBox="1">
            <a:spLocks noChangeArrowheads="1"/>
          </p:cNvSpPr>
          <p:nvPr/>
        </p:nvSpPr>
        <p:spPr bwMode="auto">
          <a:xfrm>
            <a:off x="2057400" y="5257800"/>
            <a:ext cx="4759325" cy="72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a:ln>
                  <a:noFill/>
                </a:ln>
                <a:solidFill>
                  <a:srgbClr val="FFFFFF"/>
                </a:solidFill>
                <a:effectLst/>
                <a:uLnTx/>
                <a:uFillTx/>
                <a:latin typeface="Adventure" pitchFamily="82" charset="0"/>
                <a:ea typeface="ＭＳ Ｐゴシック" panose="020B0600070205080204" pitchFamily="34" charset="-128"/>
                <a:cs typeface="+mn-cs"/>
              </a:rPr>
              <a:t>Near Sea of Galilee </a:t>
            </a:r>
          </a:p>
        </p:txBody>
      </p:sp>
      <p:sp>
        <p:nvSpPr>
          <p:cNvPr id="9" name="Title 8">
            <a:extLst>
              <a:ext uri="{FF2B5EF4-FFF2-40B4-BE49-F238E27FC236}">
                <a16:creationId xmlns:a16="http://schemas.microsoft.com/office/drawing/2014/main" id="{52BA791F-DF5A-4E79-88DC-F78BBA498F34}"/>
              </a:ext>
            </a:extLst>
          </p:cNvPr>
          <p:cNvSpPr>
            <a:spLocks noGrp="1"/>
          </p:cNvSpPr>
          <p:nvPr>
            <p:ph type="title"/>
          </p:nvPr>
        </p:nvSpPr>
        <p:spPr>
          <a:xfrm>
            <a:off x="0" y="0"/>
            <a:ext cx="9144000" cy="1143000"/>
          </a:xfrm>
          <a:solidFill>
            <a:srgbClr val="000000"/>
          </a:solidFill>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The Setting</a:t>
            </a:r>
          </a:p>
        </p:txBody>
      </p:sp>
    </p:spTree>
    <p:extLst>
      <p:ext uri="{BB962C8B-B14F-4D97-AF65-F5344CB8AC3E}">
        <p14:creationId xmlns:p14="http://schemas.microsoft.com/office/powerpoint/2010/main" val="33666947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73413"/>
                                        </p:tgtEl>
                                        <p:attrNameLst>
                                          <p:attrName>style.visibility</p:attrName>
                                        </p:attrNameLst>
                                      </p:cBhvr>
                                      <p:to>
                                        <p:strVal val="visible"/>
                                      </p:to>
                                    </p:set>
                                    <p:animEffect transition="in" filter="fade">
                                      <p:cBhvr>
                                        <p:cTn id="7" dur="2000"/>
                                        <p:tgtEl>
                                          <p:spTgt spid="273413"/>
                                        </p:tgtEl>
                                      </p:cBhvr>
                                    </p:animEffect>
                                  </p:childTnLst>
                                </p:cTn>
                              </p:par>
                            </p:childTnLst>
                          </p:cTn>
                        </p:par>
                        <p:par>
                          <p:cTn id="8" fill="hold" nodeType="afterGroup">
                            <p:stCondLst>
                              <p:cond delay="2000"/>
                            </p:stCondLst>
                            <p:childTnLst>
                              <p:par>
                                <p:cTn id="9" presetID="29" presetClass="entr" presetSubtype="0" fill="hold" grpId="0" nodeType="afterEffect">
                                  <p:stCondLst>
                                    <p:cond delay="0"/>
                                  </p:stCondLst>
                                  <p:childTnLst>
                                    <p:set>
                                      <p:cBhvr>
                                        <p:cTn id="10" dur="1" fill="hold">
                                          <p:stCondLst>
                                            <p:cond delay="0"/>
                                          </p:stCondLst>
                                        </p:cTn>
                                        <p:tgtEl>
                                          <p:spTgt spid="273415"/>
                                        </p:tgtEl>
                                        <p:attrNameLst>
                                          <p:attrName>style.visibility</p:attrName>
                                        </p:attrNameLst>
                                      </p:cBhvr>
                                      <p:to>
                                        <p:strVal val="visible"/>
                                      </p:to>
                                    </p:set>
                                    <p:anim calcmode="lin" valueType="num">
                                      <p:cBhvr>
                                        <p:cTn id="11" dur="1000" fill="hold"/>
                                        <p:tgtEl>
                                          <p:spTgt spid="273415"/>
                                        </p:tgtEl>
                                        <p:attrNameLst>
                                          <p:attrName>ppt_x</p:attrName>
                                        </p:attrNameLst>
                                      </p:cBhvr>
                                      <p:tavLst>
                                        <p:tav tm="0">
                                          <p:val>
                                            <p:strVal val="#ppt_x-.2"/>
                                          </p:val>
                                        </p:tav>
                                        <p:tav tm="100000">
                                          <p:val>
                                            <p:strVal val="#ppt_x"/>
                                          </p:val>
                                        </p:tav>
                                      </p:tavLst>
                                    </p:anim>
                                    <p:anim calcmode="lin" valueType="num">
                                      <p:cBhvr>
                                        <p:cTn id="12" dur="1000" fill="hold"/>
                                        <p:tgtEl>
                                          <p:spTgt spid="273415"/>
                                        </p:tgtEl>
                                        <p:attrNameLst>
                                          <p:attrName>ppt_y</p:attrName>
                                        </p:attrNameLst>
                                      </p:cBhvr>
                                      <p:tavLst>
                                        <p:tav tm="0">
                                          <p:val>
                                            <p:strVal val="#ppt_y"/>
                                          </p:val>
                                        </p:tav>
                                        <p:tav tm="100000">
                                          <p:val>
                                            <p:strVal val="#ppt_y"/>
                                          </p:val>
                                        </p:tav>
                                      </p:tavLst>
                                    </p:anim>
                                    <p:animEffect transition="in" filter="wipe(right)" prLst="gradientSize: 0.1">
                                      <p:cBhvr>
                                        <p:cTn id="13" dur="1000"/>
                                        <p:tgtEl>
                                          <p:spTgt spid="273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3415" grpId="0"/>
    </p:bldLst>
  </p:timing>
</p:sld>
</file>

<file path=ppt/slides/slide341.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EBFA"/>
            </a:gs>
            <a:gs pos="14999">
              <a:srgbClr val="C4D6EB"/>
            </a:gs>
            <a:gs pos="30000">
              <a:srgbClr val="85C2FF"/>
            </a:gs>
            <a:gs pos="50000">
              <a:srgbClr val="5E9EFF"/>
            </a:gs>
            <a:gs pos="70000">
              <a:srgbClr val="85C2FF"/>
            </a:gs>
            <a:gs pos="85001">
              <a:srgbClr val="C4D6EB"/>
            </a:gs>
            <a:gs pos="100000">
              <a:srgbClr val="FFEBFA"/>
            </a:gs>
          </a:gsLst>
          <a:lin ang="18900000" scaled="1"/>
        </a:gradFill>
        <a:effectLst/>
      </p:bgPr>
    </p:bg>
    <p:spTree>
      <p:nvGrpSpPr>
        <p:cNvPr id="1" name=""/>
        <p:cNvGrpSpPr/>
        <p:nvPr/>
      </p:nvGrpSpPr>
      <p:grpSpPr>
        <a:xfrm>
          <a:off x="0" y="0"/>
          <a:ext cx="0" cy="0"/>
          <a:chOff x="0" y="0"/>
          <a:chExt cx="0" cy="0"/>
        </a:xfrm>
      </p:grpSpPr>
      <p:pic>
        <p:nvPicPr>
          <p:cNvPr id="64514" name="Picture 6">
            <a:extLst>
              <a:ext uri="{FF2B5EF4-FFF2-40B4-BE49-F238E27FC236}">
                <a16:creationId xmlns:a16="http://schemas.microsoft.com/office/drawing/2014/main" id="{BD2CB38D-0E99-4DC6-994B-F01A5D0A56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5" name="Rectangle 11">
            <a:extLst>
              <a:ext uri="{FF2B5EF4-FFF2-40B4-BE49-F238E27FC236}">
                <a16:creationId xmlns:a16="http://schemas.microsoft.com/office/drawing/2014/main" id="{D412719B-772B-4838-9F6E-3A268FD36C38}"/>
              </a:ext>
            </a:extLst>
          </p:cNvPr>
          <p:cNvSpPr>
            <a:spLocks noGrp="1" noChangeArrowheads="1"/>
          </p:cNvSpPr>
          <p:nvPr>
            <p:ph type="title"/>
          </p:nvPr>
        </p:nvSpPr>
        <p:spPr>
          <a:xfrm>
            <a:off x="685800" y="7239000"/>
            <a:ext cx="2743200" cy="457200"/>
          </a:xfrm>
        </p:spPr>
        <p:txBody>
          <a:bodyPr/>
          <a:lstStyle/>
          <a:p>
            <a:pPr eaLnBrk="1" hangingPunct="1">
              <a:defRPr/>
            </a:pPr>
            <a:r>
              <a:rPr lang="en-US" sz="1600" dirty="0"/>
              <a:t>Verse 5-7</a:t>
            </a:r>
          </a:p>
        </p:txBody>
      </p:sp>
    </p:spTree>
    <p:extLst>
      <p:ext uri="{BB962C8B-B14F-4D97-AF65-F5344CB8AC3E}">
        <p14:creationId xmlns:p14="http://schemas.microsoft.com/office/powerpoint/2010/main" val="1576854341"/>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562" name="Picture 7" descr="5000 distance.jpg">
            <a:extLst>
              <a:ext uri="{FF2B5EF4-FFF2-40B4-BE49-F238E27FC236}">
                <a16:creationId xmlns:a16="http://schemas.microsoft.com/office/drawing/2014/main" id="{AD72A618-F483-44C3-B41E-87455112BB4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71450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5" name="Rectangle 11">
            <a:extLst>
              <a:ext uri="{FF2B5EF4-FFF2-40B4-BE49-F238E27FC236}">
                <a16:creationId xmlns:a16="http://schemas.microsoft.com/office/drawing/2014/main" id="{26D6E80B-7205-4463-B47E-B3D9140950DB}"/>
              </a:ext>
            </a:extLst>
          </p:cNvPr>
          <p:cNvSpPr>
            <a:spLocks noGrp="1" noChangeArrowheads="1"/>
          </p:cNvSpPr>
          <p:nvPr>
            <p:ph type="title"/>
          </p:nvPr>
        </p:nvSpPr>
        <p:spPr>
          <a:xfrm>
            <a:off x="228600" y="457200"/>
            <a:ext cx="8915400" cy="1066800"/>
          </a:xfrm>
        </p:spPr>
        <p:txBody>
          <a:bodyPr/>
          <a:lstStyle/>
          <a:p>
            <a:pPr eaLnBrk="1" hangingPunct="1"/>
            <a:r>
              <a:rPr lang="en-US" altLang="en-US" sz="3600">
                <a:effectLst>
                  <a:outerShdw blurRad="38100" dist="38100" dir="2700000" algn="tl">
                    <a:srgbClr val="000000"/>
                  </a:outerShdw>
                </a:effectLst>
                <a:latin typeface="Arial" panose="020B0604020202020204" pitchFamily="34" charset="0"/>
                <a:ea typeface="ＭＳ Ｐゴシック" panose="020B0600070205080204" pitchFamily="34" charset="-128"/>
              </a:rPr>
              <a:t>A huge crowd in a remote place</a:t>
            </a:r>
          </a:p>
        </p:txBody>
      </p:sp>
    </p:spTree>
    <p:extLst>
      <p:ext uri="{BB962C8B-B14F-4D97-AF65-F5344CB8AC3E}">
        <p14:creationId xmlns:p14="http://schemas.microsoft.com/office/powerpoint/2010/main" val="3941453960"/>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10" name="Picture 5" descr="Jesus with Authority.jpg">
            <a:extLst>
              <a:ext uri="{FF2B5EF4-FFF2-40B4-BE49-F238E27FC236}">
                <a16:creationId xmlns:a16="http://schemas.microsoft.com/office/drawing/2014/main" id="{ED623738-3F9B-4ADC-A370-6FFCF8EEA39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736725"/>
            <a:ext cx="9144000" cy="512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584" name="AutoShape 8">
            <a:extLst>
              <a:ext uri="{FF2B5EF4-FFF2-40B4-BE49-F238E27FC236}">
                <a16:creationId xmlns:a16="http://schemas.microsoft.com/office/drawing/2014/main" id="{D945D566-9C8A-4EBC-8397-96206605CE02}"/>
              </a:ext>
            </a:extLst>
          </p:cNvPr>
          <p:cNvSpPr>
            <a:spLocks noChangeArrowheads="1"/>
          </p:cNvSpPr>
          <p:nvPr/>
        </p:nvSpPr>
        <p:spPr bwMode="auto">
          <a:xfrm>
            <a:off x="5087938" y="152400"/>
            <a:ext cx="4016375" cy="1981200"/>
          </a:xfrm>
          <a:prstGeom prst="wedgeRoundRectCallout">
            <a:avLst>
              <a:gd name="adj1" fmla="val 56"/>
              <a:gd name="adj2" fmla="val 97060"/>
              <a:gd name="adj3" fmla="val 16667"/>
            </a:avLst>
          </a:prstGeom>
          <a:solidFill>
            <a:schemeClr val="bg2"/>
          </a:solidFill>
          <a:ln w="9525">
            <a:solidFill>
              <a:schemeClr val="tx1"/>
            </a:solidFill>
            <a:miter lim="800000"/>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Where shall we buy bread for these people to eat?</a:t>
            </a:r>
          </a:p>
        </p:txBody>
      </p:sp>
      <p:sp>
        <p:nvSpPr>
          <p:cNvPr id="43015" name="Rectangle 11">
            <a:extLst>
              <a:ext uri="{FF2B5EF4-FFF2-40B4-BE49-F238E27FC236}">
                <a16:creationId xmlns:a16="http://schemas.microsoft.com/office/drawing/2014/main" id="{CB7EFF35-53A6-4ECC-B45A-AF365602B76C}"/>
              </a:ext>
            </a:extLst>
          </p:cNvPr>
          <p:cNvSpPr>
            <a:spLocks noGrp="1" noChangeArrowheads="1"/>
          </p:cNvSpPr>
          <p:nvPr>
            <p:ph type="title"/>
          </p:nvPr>
        </p:nvSpPr>
        <p:spPr>
          <a:xfrm>
            <a:off x="685800" y="7239000"/>
            <a:ext cx="2743200" cy="457200"/>
          </a:xfrm>
        </p:spPr>
        <p:txBody>
          <a:bodyPr/>
          <a:lstStyle/>
          <a:p>
            <a:pPr eaLnBrk="1" hangingPunct="1">
              <a:defRPr/>
            </a:pPr>
            <a:r>
              <a:rPr lang="en-US" sz="1600" dirty="0"/>
              <a:t>Verse 5-7</a:t>
            </a:r>
          </a:p>
        </p:txBody>
      </p:sp>
    </p:spTree>
    <p:extLst>
      <p:ext uri="{BB962C8B-B14F-4D97-AF65-F5344CB8AC3E}">
        <p14:creationId xmlns:p14="http://schemas.microsoft.com/office/powerpoint/2010/main" val="33676397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80584"/>
                                        </p:tgtEl>
                                        <p:attrNameLst>
                                          <p:attrName>style.visibility</p:attrName>
                                        </p:attrNameLst>
                                      </p:cBhvr>
                                      <p:to>
                                        <p:strVal val="visible"/>
                                      </p:to>
                                    </p:set>
                                    <p:animEffect transition="in" filter="fade">
                                      <p:cBhvr>
                                        <p:cTn id="7" dur="2000"/>
                                        <p:tgtEl>
                                          <p:spTgt spid="2805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584"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8" name="Picture 6" descr="Philip not enough money.jpg">
            <a:extLst>
              <a:ext uri="{FF2B5EF4-FFF2-40B4-BE49-F238E27FC236}">
                <a16:creationId xmlns:a16="http://schemas.microsoft.com/office/drawing/2014/main" id="{7F510B1F-1133-413A-AE3B-DCF188A2088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704975"/>
            <a:ext cx="91440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585" name="AutoShape 9">
            <a:extLst>
              <a:ext uri="{FF2B5EF4-FFF2-40B4-BE49-F238E27FC236}">
                <a16:creationId xmlns:a16="http://schemas.microsoft.com/office/drawing/2014/main" id="{A91C155C-C2BA-4CE8-911C-FF03A944632C}"/>
              </a:ext>
            </a:extLst>
          </p:cNvPr>
          <p:cNvSpPr>
            <a:spLocks noChangeArrowheads="1"/>
          </p:cNvSpPr>
          <p:nvPr/>
        </p:nvSpPr>
        <p:spPr bwMode="auto">
          <a:xfrm flipH="1">
            <a:off x="76200" y="152400"/>
            <a:ext cx="4913313" cy="1981200"/>
          </a:xfrm>
          <a:prstGeom prst="wedgeRoundRectCallout">
            <a:avLst>
              <a:gd name="adj1" fmla="val -36773"/>
              <a:gd name="adj2" fmla="val 100875"/>
              <a:gd name="adj3" fmla="val 16667"/>
            </a:avLst>
          </a:prstGeom>
          <a:solidFill>
            <a:schemeClr val="bg2"/>
          </a:solidFill>
          <a:ln w="9525">
            <a:solidFill>
              <a:schemeClr val="tx1"/>
            </a:solidFill>
            <a:miter lim="800000"/>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8 months’ wages would not buy enough bread for each one to have a bite!!</a:t>
            </a:r>
          </a:p>
        </p:txBody>
      </p:sp>
      <p:sp>
        <p:nvSpPr>
          <p:cNvPr id="43015" name="Rectangle 11">
            <a:extLst>
              <a:ext uri="{FF2B5EF4-FFF2-40B4-BE49-F238E27FC236}">
                <a16:creationId xmlns:a16="http://schemas.microsoft.com/office/drawing/2014/main" id="{2837034B-9223-467C-9224-EEFDF0DBB979}"/>
              </a:ext>
            </a:extLst>
          </p:cNvPr>
          <p:cNvSpPr>
            <a:spLocks noGrp="1" noChangeArrowheads="1"/>
          </p:cNvSpPr>
          <p:nvPr>
            <p:ph type="title"/>
          </p:nvPr>
        </p:nvSpPr>
        <p:spPr>
          <a:xfrm>
            <a:off x="685800" y="7239000"/>
            <a:ext cx="2743200" cy="457200"/>
          </a:xfrm>
        </p:spPr>
        <p:txBody>
          <a:bodyPr/>
          <a:lstStyle/>
          <a:p>
            <a:pPr eaLnBrk="1" hangingPunct="1">
              <a:defRPr/>
            </a:pPr>
            <a:r>
              <a:rPr lang="en-US" sz="1600" dirty="0"/>
              <a:t>Verse 5-7</a:t>
            </a:r>
          </a:p>
        </p:txBody>
      </p:sp>
    </p:spTree>
    <p:extLst>
      <p:ext uri="{BB962C8B-B14F-4D97-AF65-F5344CB8AC3E}">
        <p14:creationId xmlns:p14="http://schemas.microsoft.com/office/powerpoint/2010/main" val="38019903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2000"/>
                                  </p:stCondLst>
                                  <p:childTnLst>
                                    <p:set>
                                      <p:cBhvr>
                                        <p:cTn id="6" dur="1" fill="hold">
                                          <p:stCondLst>
                                            <p:cond delay="0"/>
                                          </p:stCondLst>
                                        </p:cTn>
                                        <p:tgtEl>
                                          <p:spTgt spid="280585"/>
                                        </p:tgtEl>
                                        <p:attrNameLst>
                                          <p:attrName>style.visibility</p:attrName>
                                        </p:attrNameLst>
                                      </p:cBhvr>
                                      <p:to>
                                        <p:strVal val="visible"/>
                                      </p:to>
                                    </p:set>
                                    <p:animEffect transition="in" filter="fade">
                                      <p:cBhvr>
                                        <p:cTn id="7" dur="2000"/>
                                        <p:tgtEl>
                                          <p:spTgt spid="2805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585" grpId="0" animBg="1"/>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706" name="Picture 3" descr="Boy with 5 loaves &amp; 2 fishes.jpg">
            <a:extLst>
              <a:ext uri="{FF2B5EF4-FFF2-40B4-BE49-F238E27FC236}">
                <a16:creationId xmlns:a16="http://schemas.microsoft.com/office/drawing/2014/main" id="{D6FFBE37-3BBD-4E34-9649-9B2CAB87F9B2}"/>
              </a:ext>
            </a:extLst>
          </p:cNvPr>
          <p:cNvPicPr>
            <a:picLocks noChangeAspect="1"/>
          </p:cNvPicPr>
          <p:nvPr/>
        </p:nvPicPr>
        <p:blipFill>
          <a:blip r:embed="rId2">
            <a:extLst>
              <a:ext uri="{28A0092B-C50C-407E-A947-70E740481C1C}">
                <a14:useLocalDpi xmlns:a14="http://schemas.microsoft.com/office/drawing/2010/main" val="0"/>
              </a:ext>
            </a:extLst>
          </a:blip>
          <a:srcRect l="18227" r="6358"/>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1A9D32CD-A819-426B-AD52-8FCFBD87A689}"/>
              </a:ext>
            </a:extLst>
          </p:cNvPr>
          <p:cNvSpPr>
            <a:spLocks noGrp="1"/>
          </p:cNvSpPr>
          <p:nvPr>
            <p:ph type="title"/>
          </p:nvPr>
        </p:nvSpPr>
        <p:spPr>
          <a:xfrm>
            <a:off x="-152400" y="5638800"/>
            <a:ext cx="3962400" cy="990600"/>
          </a:xfrm>
        </p:spPr>
        <p:txBody>
          <a:bodyPr/>
          <a:lstStyle/>
          <a:p>
            <a:r>
              <a:rPr lang="en-US" altLang="en-US" sz="3200">
                <a:effectLst>
                  <a:outerShdw blurRad="38100" dist="38100" dir="2700000" algn="tl">
                    <a:srgbClr val="000000"/>
                  </a:outerShdw>
                </a:effectLst>
                <a:latin typeface="Arial" panose="020B0604020202020204" pitchFamily="34" charset="0"/>
                <a:ea typeface="ＭＳ Ｐゴシック" panose="020B0600070205080204" pitchFamily="34" charset="-128"/>
              </a:rPr>
              <a:t>Andrew being helpful</a:t>
            </a:r>
          </a:p>
        </p:txBody>
      </p:sp>
      <p:sp>
        <p:nvSpPr>
          <p:cNvPr id="5" name="AutoShape 9">
            <a:extLst>
              <a:ext uri="{FF2B5EF4-FFF2-40B4-BE49-F238E27FC236}">
                <a16:creationId xmlns:a16="http://schemas.microsoft.com/office/drawing/2014/main" id="{F08B64BC-0D34-4913-A47F-3603813F3DCB}"/>
              </a:ext>
            </a:extLst>
          </p:cNvPr>
          <p:cNvSpPr>
            <a:spLocks noChangeArrowheads="1"/>
          </p:cNvSpPr>
          <p:nvPr/>
        </p:nvSpPr>
        <p:spPr bwMode="auto">
          <a:xfrm flipH="1">
            <a:off x="0" y="152400"/>
            <a:ext cx="4989513" cy="2819400"/>
          </a:xfrm>
          <a:prstGeom prst="wedgeRoundRectCallout">
            <a:avLst>
              <a:gd name="adj1" fmla="val -56903"/>
              <a:gd name="adj2" fmla="val 18153"/>
              <a:gd name="adj3" fmla="val 16667"/>
            </a:avLst>
          </a:prstGeom>
          <a:solidFill>
            <a:schemeClr val="bg2"/>
          </a:solidFill>
          <a:ln w="9525">
            <a:solidFill>
              <a:schemeClr val="tx1"/>
            </a:solidFill>
            <a:miter lim="800000"/>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“There’s a young boy here with five barley loaves and two fish. But what good is that with this huge crowd?”</a:t>
            </a:r>
          </a:p>
        </p:txBody>
      </p:sp>
    </p:spTree>
    <p:extLst>
      <p:ext uri="{BB962C8B-B14F-4D97-AF65-F5344CB8AC3E}">
        <p14:creationId xmlns:p14="http://schemas.microsoft.com/office/powerpoint/2010/main" val="28473312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2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4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73730" name="Picture 8" descr="Jesus Smiling.jpg">
            <a:extLst>
              <a:ext uri="{FF2B5EF4-FFF2-40B4-BE49-F238E27FC236}">
                <a16:creationId xmlns:a16="http://schemas.microsoft.com/office/drawing/2014/main" id="{787DC607-3C43-4FEE-A166-2A5119CEDAE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673225"/>
            <a:ext cx="9144000" cy="51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584" name="AutoShape 8">
            <a:extLst>
              <a:ext uri="{FF2B5EF4-FFF2-40B4-BE49-F238E27FC236}">
                <a16:creationId xmlns:a16="http://schemas.microsoft.com/office/drawing/2014/main" id="{6837EADC-7908-4D80-84FA-737C836BFD5A}"/>
              </a:ext>
            </a:extLst>
          </p:cNvPr>
          <p:cNvSpPr>
            <a:spLocks noChangeArrowheads="1"/>
          </p:cNvSpPr>
          <p:nvPr/>
        </p:nvSpPr>
        <p:spPr bwMode="auto">
          <a:xfrm flipH="1">
            <a:off x="1752600" y="685800"/>
            <a:ext cx="6934200" cy="838200"/>
          </a:xfrm>
          <a:prstGeom prst="wedgeRoundRectCallout">
            <a:avLst>
              <a:gd name="adj1" fmla="val -431"/>
              <a:gd name="adj2" fmla="val 251097"/>
              <a:gd name="adj3" fmla="val 16667"/>
            </a:avLst>
          </a:prstGeom>
          <a:solidFill>
            <a:schemeClr val="bg2"/>
          </a:solidFill>
          <a:ln w="9525">
            <a:solidFill>
              <a:schemeClr val="tx1"/>
            </a:solidFill>
            <a:miter lim="800000"/>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Tell everyone to sit down.</a:t>
            </a:r>
          </a:p>
        </p:txBody>
      </p:sp>
      <p:sp>
        <p:nvSpPr>
          <p:cNvPr id="43015" name="Rectangle 11">
            <a:extLst>
              <a:ext uri="{FF2B5EF4-FFF2-40B4-BE49-F238E27FC236}">
                <a16:creationId xmlns:a16="http://schemas.microsoft.com/office/drawing/2014/main" id="{BEAA3CBB-4700-45D9-A466-F6B3D3E51C5D}"/>
              </a:ext>
            </a:extLst>
          </p:cNvPr>
          <p:cNvSpPr>
            <a:spLocks noGrp="1" noChangeArrowheads="1"/>
          </p:cNvSpPr>
          <p:nvPr>
            <p:ph type="title"/>
          </p:nvPr>
        </p:nvSpPr>
        <p:spPr>
          <a:xfrm>
            <a:off x="685800" y="7239000"/>
            <a:ext cx="2743200" cy="457200"/>
          </a:xfrm>
        </p:spPr>
        <p:txBody>
          <a:bodyPr/>
          <a:lstStyle/>
          <a:p>
            <a:pPr eaLnBrk="1" hangingPunct="1">
              <a:defRPr/>
            </a:pPr>
            <a:r>
              <a:rPr lang="en-US" sz="1600" dirty="0"/>
              <a:t>Verse 5-7</a:t>
            </a:r>
          </a:p>
        </p:txBody>
      </p:sp>
    </p:spTree>
    <p:extLst>
      <p:ext uri="{BB962C8B-B14F-4D97-AF65-F5344CB8AC3E}">
        <p14:creationId xmlns:p14="http://schemas.microsoft.com/office/powerpoint/2010/main" val="35950928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80584"/>
                                        </p:tgtEl>
                                        <p:attrNameLst>
                                          <p:attrName>style.visibility</p:attrName>
                                        </p:attrNameLst>
                                      </p:cBhvr>
                                      <p:to>
                                        <p:strVal val="visible"/>
                                      </p:to>
                                    </p:set>
                                    <p:animEffect transition="in" filter="fade">
                                      <p:cBhvr>
                                        <p:cTn id="7" dur="2000"/>
                                        <p:tgtEl>
                                          <p:spTgt spid="2805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584" grpId="0" animBg="1"/>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11">
            <a:extLst>
              <a:ext uri="{FF2B5EF4-FFF2-40B4-BE49-F238E27FC236}">
                <a16:creationId xmlns:a16="http://schemas.microsoft.com/office/drawing/2014/main" id="{44FB686F-20D3-4C2E-AADD-0194D719A540}"/>
              </a:ext>
            </a:extLst>
          </p:cNvPr>
          <p:cNvSpPr>
            <a:spLocks noChangeArrowheads="1"/>
          </p:cNvSpPr>
          <p:nvPr/>
        </p:nvSpPr>
        <p:spPr bwMode="auto">
          <a:xfrm>
            <a:off x="228600" y="400056"/>
            <a:ext cx="8763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Jesus then took the loaves, gave thanks...</a:t>
            </a:r>
          </a:p>
        </p:txBody>
      </p:sp>
      <p:sp>
        <p:nvSpPr>
          <p:cNvPr id="45062" name="Rectangle 12">
            <a:extLst>
              <a:ext uri="{FF2B5EF4-FFF2-40B4-BE49-F238E27FC236}">
                <a16:creationId xmlns:a16="http://schemas.microsoft.com/office/drawing/2014/main" id="{6C9F8761-0FF2-4FC9-A796-4A569D82F53A}"/>
              </a:ext>
            </a:extLst>
          </p:cNvPr>
          <p:cNvSpPr>
            <a:spLocks noGrp="1" noChangeArrowheads="1"/>
          </p:cNvSpPr>
          <p:nvPr>
            <p:ph type="title"/>
          </p:nvPr>
        </p:nvSpPr>
        <p:spPr>
          <a:xfrm>
            <a:off x="0" y="6858000"/>
            <a:ext cx="1981200" cy="838200"/>
          </a:xfrm>
        </p:spPr>
        <p:txBody>
          <a:bodyPr/>
          <a:lstStyle/>
          <a:p>
            <a:pPr eaLnBrk="1" hangingPunct="1">
              <a:defRPr/>
            </a:pPr>
            <a:r>
              <a:rPr lang="en-US" sz="1600"/>
              <a:t>Verse 9-11</a:t>
            </a:r>
          </a:p>
        </p:txBody>
      </p:sp>
      <p:pic>
        <p:nvPicPr>
          <p:cNvPr id="75780" name="Picture 7" descr="Jesus Praying over Bread.jpg">
            <a:extLst>
              <a:ext uri="{FF2B5EF4-FFF2-40B4-BE49-F238E27FC236}">
                <a16:creationId xmlns:a16="http://schemas.microsoft.com/office/drawing/2014/main" id="{2AC4ADD7-86D0-41C6-A56D-5D8A88C21FF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711325"/>
            <a:ext cx="9144000" cy="514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51283300"/>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11">
            <a:extLst>
              <a:ext uri="{FF2B5EF4-FFF2-40B4-BE49-F238E27FC236}">
                <a16:creationId xmlns:a16="http://schemas.microsoft.com/office/drawing/2014/main" id="{4B8E37CC-1FF6-4EDF-9298-9E9F0A678B6E}"/>
              </a:ext>
            </a:extLst>
          </p:cNvPr>
          <p:cNvSpPr>
            <a:spLocks noChangeArrowheads="1"/>
          </p:cNvSpPr>
          <p:nvPr/>
        </p:nvSpPr>
        <p:spPr bwMode="auto">
          <a:xfrm>
            <a:off x="228600" y="0"/>
            <a:ext cx="87630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Jesus then took the loaves, gave thanks, and distributed to those who were seated as much as they wanted...</a:t>
            </a:r>
          </a:p>
        </p:txBody>
      </p:sp>
      <p:sp>
        <p:nvSpPr>
          <p:cNvPr id="45062" name="Rectangle 12">
            <a:extLst>
              <a:ext uri="{FF2B5EF4-FFF2-40B4-BE49-F238E27FC236}">
                <a16:creationId xmlns:a16="http://schemas.microsoft.com/office/drawing/2014/main" id="{12C05BC9-37CA-47CA-BFBB-0D9F17437189}"/>
              </a:ext>
            </a:extLst>
          </p:cNvPr>
          <p:cNvSpPr>
            <a:spLocks noGrp="1" noChangeArrowheads="1"/>
          </p:cNvSpPr>
          <p:nvPr>
            <p:ph type="title"/>
          </p:nvPr>
        </p:nvSpPr>
        <p:spPr>
          <a:xfrm>
            <a:off x="0" y="6858000"/>
            <a:ext cx="1981200" cy="838200"/>
          </a:xfrm>
        </p:spPr>
        <p:txBody>
          <a:bodyPr/>
          <a:lstStyle/>
          <a:p>
            <a:pPr eaLnBrk="1" hangingPunct="1">
              <a:defRPr/>
            </a:pPr>
            <a:r>
              <a:rPr lang="en-US" sz="1600"/>
              <a:t>Verse 9-11</a:t>
            </a:r>
          </a:p>
        </p:txBody>
      </p:sp>
      <p:pic>
        <p:nvPicPr>
          <p:cNvPr id="77828" name="Picture 8" descr="5 loaves &amp; 2 fish.jpg">
            <a:extLst>
              <a:ext uri="{FF2B5EF4-FFF2-40B4-BE49-F238E27FC236}">
                <a16:creationId xmlns:a16="http://schemas.microsoft.com/office/drawing/2014/main" id="{6E1BB532-336C-4ACD-9B83-F777A070E14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708150"/>
            <a:ext cx="9144000" cy="514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39330940"/>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A1BF14-52F3-42C4-AA5D-2D08A662BCE5}"/>
              </a:ext>
            </a:extLst>
          </p:cNvPr>
          <p:cNvSpPr>
            <a:spLocks noGrp="1"/>
          </p:cNvSpPr>
          <p:nvPr>
            <p:ph type="title"/>
          </p:nvPr>
        </p:nvSpPr>
        <p:spPr>
          <a:xfrm>
            <a:off x="0" y="0"/>
            <a:ext cx="9144000" cy="990600"/>
          </a:xfrm>
        </p:spPr>
        <p:txBody>
          <a:bodyPr/>
          <a:lstStyle/>
          <a:p>
            <a:r>
              <a:rPr lang="en-US" altLang="en-US" sz="3600">
                <a:effectLst>
                  <a:outerShdw blurRad="38100" dist="38100" dir="2700000" algn="tl">
                    <a:srgbClr val="000000"/>
                  </a:outerShdw>
                </a:effectLst>
                <a:latin typeface="Arial" panose="020B0604020202020204" pitchFamily="34" charset="0"/>
                <a:ea typeface="ＭＳ Ｐゴシック" panose="020B0600070205080204" pitchFamily="34" charset="-128"/>
              </a:rPr>
              <a:t>Bread Multiplied!</a:t>
            </a:r>
          </a:p>
        </p:txBody>
      </p:sp>
      <p:pic>
        <p:nvPicPr>
          <p:cNvPr id="79875" name="Picture 3" descr="Bread Multiplied.jpg">
            <a:extLst>
              <a:ext uri="{FF2B5EF4-FFF2-40B4-BE49-F238E27FC236}">
                <a16:creationId xmlns:a16="http://schemas.microsoft.com/office/drawing/2014/main" id="{7F1703AB-858E-48DB-8AF2-BDEE960F6749}"/>
              </a:ext>
            </a:extLst>
          </p:cNvPr>
          <p:cNvPicPr>
            <a:picLocks noChangeAspect="1"/>
          </p:cNvPicPr>
          <p:nvPr/>
        </p:nvPicPr>
        <p:blipFill>
          <a:blip r:embed="rId2">
            <a:extLst>
              <a:ext uri="{28A0092B-C50C-407E-A947-70E740481C1C}">
                <a14:useLocalDpi xmlns:a14="http://schemas.microsoft.com/office/drawing/2010/main" val="0"/>
              </a:ext>
            </a:extLst>
          </a:blip>
          <a:srcRect l="12122"/>
          <a:stretch>
            <a:fillRect/>
          </a:stretch>
        </p:blipFill>
        <p:spPr bwMode="auto">
          <a:xfrm>
            <a:off x="0" y="990600"/>
            <a:ext cx="9144000" cy="586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3395296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4369" name="Picture 2"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0" y="29"/>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4370" name="Picture 3"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1219200" y="29"/>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4371" name="Picture 4"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0" y="1143027"/>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4372" name="Picture 5"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1219200" y="1143027"/>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4373"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lIns="90993" tIns="45499" rIns="90993" bIns="45499" anchor="ctr"/>
          <a:lstStyle/>
          <a:p>
            <a:pPr eaLnBrk="0" hangingPunct="0"/>
            <a:endParaRPr lang="en-US">
              <a:solidFill>
                <a:srgbClr val="FFFFFF"/>
              </a:solidFill>
              <a:latin typeface="BONES" charset="0"/>
            </a:endParaRPr>
          </a:p>
        </p:txBody>
      </p:sp>
      <p:sp>
        <p:nvSpPr>
          <p:cNvPr id="314374" name="Text Box 7"/>
          <p:cNvSpPr txBox="1">
            <a:spLocks noChangeArrowheads="1"/>
          </p:cNvSpPr>
          <p:nvPr/>
        </p:nvSpPr>
        <p:spPr bwMode="auto">
          <a:xfrm>
            <a:off x="0" y="5791227"/>
            <a:ext cx="1219200" cy="830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rPr>
              <a:t>1st Cent.</a:t>
            </a:r>
          </a:p>
        </p:txBody>
      </p:sp>
      <p:sp>
        <p:nvSpPr>
          <p:cNvPr id="314375" name="Text Box 8"/>
          <p:cNvSpPr txBox="1">
            <a:spLocks noChangeArrowheads="1"/>
          </p:cNvSpPr>
          <p:nvPr/>
        </p:nvSpPr>
        <p:spPr bwMode="auto">
          <a:xfrm>
            <a:off x="6621490" y="5867426"/>
            <a:ext cx="2073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rPr>
              <a:t>AD 325</a:t>
            </a:r>
          </a:p>
        </p:txBody>
      </p:sp>
      <p:sp>
        <p:nvSpPr>
          <p:cNvPr id="314376" name="Rectangle 9"/>
          <p:cNvSpPr>
            <a:spLocks noGrp="1" noChangeArrowheads="1"/>
          </p:cNvSpPr>
          <p:nvPr>
            <p:ph type="ctrTitle"/>
          </p:nvPr>
        </p:nvSpPr>
        <p:spPr>
          <a:xfrm>
            <a:off x="762000" y="-76200"/>
            <a:ext cx="7772400" cy="838200"/>
          </a:xfrm>
        </p:spPr>
        <p:txBody>
          <a:bodyPr/>
          <a:lstStyle/>
          <a:p>
            <a:pPr algn="r" eaLnBrk="1" hangingPunct="1"/>
            <a:r>
              <a:rPr lang="en-US">
                <a:latin typeface="Arial Black" charset="0"/>
                <a:ea typeface="ＭＳ Ｐゴシック" charset="0"/>
                <a:cs typeface="ＭＳ Ｐゴシック" charset="0"/>
              </a:rPr>
              <a:t>Clearing History</a:t>
            </a:r>
          </a:p>
        </p:txBody>
      </p:sp>
      <p:sp>
        <p:nvSpPr>
          <p:cNvPr id="314377" name="Text Box 10"/>
          <p:cNvSpPr txBox="1">
            <a:spLocks noChangeArrowheads="1"/>
          </p:cNvSpPr>
          <p:nvPr/>
        </p:nvSpPr>
        <p:spPr bwMode="auto">
          <a:xfrm>
            <a:off x="-304800" y="4010047"/>
            <a:ext cx="1981200" cy="156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rPr>
              <a:t>Matthew</a:t>
            </a:r>
          </a:p>
          <a:p>
            <a:pPr algn="ctr"/>
            <a:r>
              <a:rPr lang="en-US" b="1">
                <a:solidFill>
                  <a:srgbClr val="FFFFFF"/>
                </a:solidFill>
                <a:latin typeface="Arial" charset="0"/>
              </a:rPr>
              <a:t>Mark</a:t>
            </a:r>
          </a:p>
          <a:p>
            <a:pPr algn="ctr"/>
            <a:r>
              <a:rPr lang="en-US" b="1">
                <a:solidFill>
                  <a:srgbClr val="FFFFFF"/>
                </a:solidFill>
                <a:latin typeface="Arial" charset="0"/>
              </a:rPr>
              <a:t>Luke</a:t>
            </a:r>
          </a:p>
          <a:p>
            <a:pPr algn="ctr"/>
            <a:r>
              <a:rPr lang="en-US" b="1">
                <a:solidFill>
                  <a:srgbClr val="FFFFFF"/>
                </a:solidFill>
                <a:latin typeface="Arial" charset="0"/>
              </a:rPr>
              <a:t>John</a:t>
            </a:r>
          </a:p>
        </p:txBody>
      </p:sp>
      <p:sp>
        <p:nvSpPr>
          <p:cNvPr id="314378" name="Text Box 11"/>
          <p:cNvSpPr txBox="1">
            <a:spLocks noChangeArrowheads="1"/>
          </p:cNvSpPr>
          <p:nvPr/>
        </p:nvSpPr>
        <p:spPr bwMode="auto">
          <a:xfrm>
            <a:off x="5715000" y="6248426"/>
            <a:ext cx="34290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rPr>
              <a:t>Council of Nicaea</a:t>
            </a:r>
          </a:p>
        </p:txBody>
      </p:sp>
      <p:sp>
        <p:nvSpPr>
          <p:cNvPr id="314379" name="Line 12"/>
          <p:cNvSpPr>
            <a:spLocks noChangeShapeType="1"/>
          </p:cNvSpPr>
          <p:nvPr/>
        </p:nvSpPr>
        <p:spPr bwMode="auto">
          <a:xfrm flipV="1">
            <a:off x="0" y="3962400"/>
            <a:ext cx="9144000" cy="0"/>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lIns="90993" tIns="45499" rIns="90993" bIns="45499" anchor="ctr"/>
          <a:lstStyle/>
          <a:p>
            <a:endParaRPr lang="en-US"/>
          </a:p>
        </p:txBody>
      </p:sp>
      <p:sp>
        <p:nvSpPr>
          <p:cNvPr id="314380" name="Text Box 13"/>
          <p:cNvSpPr txBox="1">
            <a:spLocks noChangeArrowheads="1"/>
          </p:cNvSpPr>
          <p:nvPr/>
        </p:nvSpPr>
        <p:spPr bwMode="auto">
          <a:xfrm>
            <a:off x="3733828" y="914426"/>
            <a:ext cx="2073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rPr>
              <a:t>Individuals</a:t>
            </a:r>
          </a:p>
        </p:txBody>
      </p:sp>
      <p:sp>
        <p:nvSpPr>
          <p:cNvPr id="314381" name="Text Box 14"/>
          <p:cNvSpPr txBox="1">
            <a:spLocks noChangeArrowheads="1"/>
          </p:cNvSpPr>
          <p:nvPr/>
        </p:nvSpPr>
        <p:spPr bwMode="auto">
          <a:xfrm rot="-2783676">
            <a:off x="1058863" y="1907658"/>
            <a:ext cx="3886200" cy="40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Pseudo-Barnabas (70-130)</a:t>
            </a:r>
          </a:p>
        </p:txBody>
      </p:sp>
      <p:sp>
        <p:nvSpPr>
          <p:cNvPr id="314382" name="Text Box 15"/>
          <p:cNvSpPr txBox="1">
            <a:spLocks noChangeArrowheads="1"/>
          </p:cNvSpPr>
          <p:nvPr/>
        </p:nvSpPr>
        <p:spPr bwMode="auto">
          <a:xfrm>
            <a:off x="76200" y="2286028"/>
            <a:ext cx="1752600" cy="6550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b="1">
                <a:solidFill>
                  <a:srgbClr val="FFFFFF"/>
                </a:solidFill>
                <a:latin typeface="Arial" charset="0"/>
              </a:rPr>
              <a:t>X= Citation </a:t>
            </a:r>
            <a:br>
              <a:rPr lang="en-US" sz="1800" b="1">
                <a:solidFill>
                  <a:srgbClr val="FFFFFF"/>
                </a:solidFill>
                <a:latin typeface="Arial" charset="0"/>
              </a:rPr>
            </a:br>
            <a:r>
              <a:rPr lang="en-US" sz="1800" b="1">
                <a:solidFill>
                  <a:srgbClr val="FFFFFF"/>
                </a:solidFill>
                <a:latin typeface="Arial" charset="0"/>
              </a:rPr>
              <a:t>or allusion</a:t>
            </a:r>
          </a:p>
        </p:txBody>
      </p:sp>
      <p:sp>
        <p:nvSpPr>
          <p:cNvPr id="314383" name="Text Box 16"/>
          <p:cNvSpPr txBox="1">
            <a:spLocks noChangeArrowheads="1"/>
          </p:cNvSpPr>
          <p:nvPr/>
        </p:nvSpPr>
        <p:spPr bwMode="auto">
          <a:xfrm>
            <a:off x="76200" y="2971827"/>
            <a:ext cx="1752600" cy="6550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b="1">
                <a:solidFill>
                  <a:srgbClr val="FFFFFF"/>
                </a:solidFill>
                <a:latin typeface="Arial" charset="0"/>
              </a:rPr>
              <a:t>O= Named </a:t>
            </a:r>
            <a:br>
              <a:rPr lang="en-US" sz="1800" b="1">
                <a:solidFill>
                  <a:srgbClr val="FFFFFF"/>
                </a:solidFill>
                <a:latin typeface="Arial" charset="0"/>
              </a:rPr>
            </a:br>
            <a:r>
              <a:rPr lang="en-US" sz="1800" b="1">
                <a:solidFill>
                  <a:srgbClr val="FFFFFF"/>
                </a:solidFill>
                <a:latin typeface="Arial" charset="0"/>
              </a:rPr>
              <a:t>as authentic</a:t>
            </a:r>
          </a:p>
        </p:txBody>
      </p:sp>
      <p:sp>
        <p:nvSpPr>
          <p:cNvPr id="314384" name="Text Box 17"/>
          <p:cNvSpPr txBox="1">
            <a:spLocks noChangeArrowheads="1"/>
          </p:cNvSpPr>
          <p:nvPr/>
        </p:nvSpPr>
        <p:spPr bwMode="auto">
          <a:xfrm>
            <a:off x="1403350" y="4027488"/>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85" name="Text Box 18"/>
          <p:cNvSpPr txBox="1">
            <a:spLocks noChangeArrowheads="1"/>
          </p:cNvSpPr>
          <p:nvPr/>
        </p:nvSpPr>
        <p:spPr bwMode="auto">
          <a:xfrm>
            <a:off x="1403350" y="4408488"/>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86" name="Text Box 19"/>
          <p:cNvSpPr txBox="1">
            <a:spLocks noChangeArrowheads="1"/>
          </p:cNvSpPr>
          <p:nvPr/>
        </p:nvSpPr>
        <p:spPr bwMode="auto">
          <a:xfrm>
            <a:off x="1403350" y="4738689"/>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87" name="Text Box 20"/>
          <p:cNvSpPr txBox="1">
            <a:spLocks noChangeArrowheads="1"/>
          </p:cNvSpPr>
          <p:nvPr/>
        </p:nvSpPr>
        <p:spPr bwMode="auto">
          <a:xfrm rot="-2783676">
            <a:off x="1409702" y="1907658"/>
            <a:ext cx="3886200" cy="40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Clement of Rome (95-97)</a:t>
            </a:r>
          </a:p>
        </p:txBody>
      </p:sp>
      <p:sp>
        <p:nvSpPr>
          <p:cNvPr id="314388" name="Text Box 21"/>
          <p:cNvSpPr txBox="1">
            <a:spLocks noChangeArrowheads="1"/>
          </p:cNvSpPr>
          <p:nvPr/>
        </p:nvSpPr>
        <p:spPr bwMode="auto">
          <a:xfrm>
            <a:off x="1762125" y="4027488"/>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89" name="Text Box 22"/>
          <p:cNvSpPr txBox="1">
            <a:spLocks noChangeArrowheads="1"/>
          </p:cNvSpPr>
          <p:nvPr/>
        </p:nvSpPr>
        <p:spPr bwMode="auto">
          <a:xfrm>
            <a:off x="1762125" y="5102229"/>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90" name="Text Box 23"/>
          <p:cNvSpPr txBox="1">
            <a:spLocks noChangeArrowheads="1"/>
          </p:cNvSpPr>
          <p:nvPr/>
        </p:nvSpPr>
        <p:spPr bwMode="auto">
          <a:xfrm rot="-2783676">
            <a:off x="1758951" y="1907658"/>
            <a:ext cx="3886200" cy="40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Polycarp (110-150)</a:t>
            </a:r>
          </a:p>
        </p:txBody>
      </p:sp>
      <p:sp>
        <p:nvSpPr>
          <p:cNvPr id="314391" name="Text Box 24"/>
          <p:cNvSpPr txBox="1">
            <a:spLocks noChangeArrowheads="1"/>
          </p:cNvSpPr>
          <p:nvPr/>
        </p:nvSpPr>
        <p:spPr bwMode="auto">
          <a:xfrm>
            <a:off x="2130425" y="4027488"/>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92" name="Text Box 25"/>
          <p:cNvSpPr txBox="1">
            <a:spLocks noChangeArrowheads="1"/>
          </p:cNvSpPr>
          <p:nvPr/>
        </p:nvSpPr>
        <p:spPr bwMode="auto">
          <a:xfrm>
            <a:off x="2130425" y="4408488"/>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93" name="Text Box 26"/>
          <p:cNvSpPr txBox="1">
            <a:spLocks noChangeArrowheads="1"/>
          </p:cNvSpPr>
          <p:nvPr/>
        </p:nvSpPr>
        <p:spPr bwMode="auto">
          <a:xfrm>
            <a:off x="2130425" y="4738689"/>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94" name="Text Box 27"/>
          <p:cNvSpPr txBox="1">
            <a:spLocks noChangeArrowheads="1"/>
          </p:cNvSpPr>
          <p:nvPr/>
        </p:nvSpPr>
        <p:spPr bwMode="auto">
          <a:xfrm>
            <a:off x="2130425" y="5102229"/>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95" name="Text Box 28"/>
          <p:cNvSpPr txBox="1">
            <a:spLocks noChangeArrowheads="1"/>
          </p:cNvSpPr>
          <p:nvPr/>
        </p:nvSpPr>
        <p:spPr bwMode="auto">
          <a:xfrm rot="-2783676">
            <a:off x="1873251" y="2147372"/>
            <a:ext cx="3886200" cy="40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Hermas (115-140)</a:t>
            </a:r>
          </a:p>
        </p:txBody>
      </p:sp>
      <p:sp>
        <p:nvSpPr>
          <p:cNvPr id="314396" name="Text Box 29"/>
          <p:cNvSpPr txBox="1">
            <a:spLocks noChangeArrowheads="1"/>
          </p:cNvSpPr>
          <p:nvPr/>
        </p:nvSpPr>
        <p:spPr bwMode="auto">
          <a:xfrm>
            <a:off x="2486025" y="4027488"/>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97" name="Text Box 30"/>
          <p:cNvSpPr txBox="1">
            <a:spLocks noChangeArrowheads="1"/>
          </p:cNvSpPr>
          <p:nvPr/>
        </p:nvSpPr>
        <p:spPr bwMode="auto">
          <a:xfrm>
            <a:off x="2486025" y="4408488"/>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98" name="Text Box 31"/>
          <p:cNvSpPr txBox="1">
            <a:spLocks noChangeArrowheads="1"/>
          </p:cNvSpPr>
          <p:nvPr/>
        </p:nvSpPr>
        <p:spPr bwMode="auto">
          <a:xfrm rot="-2783676">
            <a:off x="2457451" y="1901308"/>
            <a:ext cx="3886200" cy="40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Didache (120-150)</a:t>
            </a:r>
          </a:p>
        </p:txBody>
      </p:sp>
      <p:sp>
        <p:nvSpPr>
          <p:cNvPr id="314399" name="Text Box 32"/>
          <p:cNvSpPr txBox="1">
            <a:spLocks noChangeArrowheads="1"/>
          </p:cNvSpPr>
          <p:nvPr/>
        </p:nvSpPr>
        <p:spPr bwMode="auto">
          <a:xfrm>
            <a:off x="2844800" y="4027488"/>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00" name="Text Box 33"/>
          <p:cNvSpPr txBox="1">
            <a:spLocks noChangeArrowheads="1"/>
          </p:cNvSpPr>
          <p:nvPr/>
        </p:nvSpPr>
        <p:spPr bwMode="auto">
          <a:xfrm>
            <a:off x="2844800" y="4738689"/>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01" name="Text Box 34"/>
          <p:cNvSpPr txBox="1">
            <a:spLocks noChangeArrowheads="1"/>
          </p:cNvSpPr>
          <p:nvPr/>
        </p:nvSpPr>
        <p:spPr bwMode="auto">
          <a:xfrm rot="-2783676">
            <a:off x="2868614" y="1904483"/>
            <a:ext cx="3886200" cy="40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Papias (130-140)</a:t>
            </a:r>
          </a:p>
        </p:txBody>
      </p:sp>
      <p:sp>
        <p:nvSpPr>
          <p:cNvPr id="314402" name="Text Box 35"/>
          <p:cNvSpPr txBox="1">
            <a:spLocks noChangeArrowheads="1"/>
          </p:cNvSpPr>
          <p:nvPr/>
        </p:nvSpPr>
        <p:spPr bwMode="auto">
          <a:xfrm>
            <a:off x="3213100" y="5102229"/>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03" name="Text Box 36"/>
          <p:cNvSpPr txBox="1">
            <a:spLocks noChangeArrowheads="1"/>
          </p:cNvSpPr>
          <p:nvPr/>
        </p:nvSpPr>
        <p:spPr bwMode="auto">
          <a:xfrm rot="-2783676">
            <a:off x="3240088" y="1931472"/>
            <a:ext cx="3886200" cy="40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Irenaeus (130-202)</a:t>
            </a:r>
          </a:p>
        </p:txBody>
      </p:sp>
      <p:sp>
        <p:nvSpPr>
          <p:cNvPr id="314404" name="Text Box 37"/>
          <p:cNvSpPr txBox="1">
            <a:spLocks noChangeArrowheads="1"/>
          </p:cNvSpPr>
          <p:nvPr/>
        </p:nvSpPr>
        <p:spPr bwMode="auto">
          <a:xfrm>
            <a:off x="3605213" y="4027488"/>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05" name="Text Box 38"/>
          <p:cNvSpPr txBox="1">
            <a:spLocks noChangeArrowheads="1"/>
          </p:cNvSpPr>
          <p:nvPr/>
        </p:nvSpPr>
        <p:spPr bwMode="auto">
          <a:xfrm>
            <a:off x="3605213" y="4408488"/>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06" name="Text Box 39"/>
          <p:cNvSpPr txBox="1">
            <a:spLocks noChangeArrowheads="1"/>
          </p:cNvSpPr>
          <p:nvPr/>
        </p:nvSpPr>
        <p:spPr bwMode="auto">
          <a:xfrm>
            <a:off x="3605213" y="4738689"/>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07" name="Text Box 40"/>
          <p:cNvSpPr txBox="1">
            <a:spLocks noChangeArrowheads="1"/>
          </p:cNvSpPr>
          <p:nvPr/>
        </p:nvSpPr>
        <p:spPr bwMode="auto">
          <a:xfrm>
            <a:off x="3605213" y="5102229"/>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08" name="Text Box 41"/>
          <p:cNvSpPr txBox="1">
            <a:spLocks noChangeArrowheads="1"/>
          </p:cNvSpPr>
          <p:nvPr/>
        </p:nvSpPr>
        <p:spPr bwMode="auto">
          <a:xfrm rot="-2783676">
            <a:off x="3614739" y="1921946"/>
            <a:ext cx="3886200" cy="40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Justin Martyr (150-155)</a:t>
            </a:r>
          </a:p>
        </p:txBody>
      </p:sp>
      <p:sp>
        <p:nvSpPr>
          <p:cNvPr id="314409" name="Text Box 42"/>
          <p:cNvSpPr txBox="1">
            <a:spLocks noChangeArrowheads="1"/>
          </p:cNvSpPr>
          <p:nvPr/>
        </p:nvSpPr>
        <p:spPr bwMode="auto">
          <a:xfrm>
            <a:off x="3963988" y="4027488"/>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10" name="Text Box 43"/>
          <p:cNvSpPr txBox="1">
            <a:spLocks noChangeArrowheads="1"/>
          </p:cNvSpPr>
          <p:nvPr/>
        </p:nvSpPr>
        <p:spPr bwMode="auto">
          <a:xfrm>
            <a:off x="3963988" y="4408488"/>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11" name="Text Box 44"/>
          <p:cNvSpPr txBox="1">
            <a:spLocks noChangeArrowheads="1"/>
          </p:cNvSpPr>
          <p:nvPr/>
        </p:nvSpPr>
        <p:spPr bwMode="auto">
          <a:xfrm>
            <a:off x="3963988" y="4738689"/>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12" name="Text Box 45"/>
          <p:cNvSpPr txBox="1">
            <a:spLocks noChangeArrowheads="1"/>
          </p:cNvSpPr>
          <p:nvPr/>
        </p:nvSpPr>
        <p:spPr bwMode="auto">
          <a:xfrm>
            <a:off x="3963988" y="5102229"/>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13" name="Text Box 46"/>
          <p:cNvSpPr txBox="1">
            <a:spLocks noChangeArrowheads="1"/>
          </p:cNvSpPr>
          <p:nvPr/>
        </p:nvSpPr>
        <p:spPr bwMode="auto">
          <a:xfrm rot="-2783676">
            <a:off x="3853659" y="1857653"/>
            <a:ext cx="4271963" cy="40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Origen (185-254)</a:t>
            </a:r>
          </a:p>
        </p:txBody>
      </p:sp>
      <p:sp>
        <p:nvSpPr>
          <p:cNvPr id="314414" name="Text Box 47"/>
          <p:cNvSpPr txBox="1">
            <a:spLocks noChangeArrowheads="1"/>
          </p:cNvSpPr>
          <p:nvPr/>
        </p:nvSpPr>
        <p:spPr bwMode="auto">
          <a:xfrm>
            <a:off x="4332288" y="4027488"/>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15" name="Text Box 48"/>
          <p:cNvSpPr txBox="1">
            <a:spLocks noChangeArrowheads="1"/>
          </p:cNvSpPr>
          <p:nvPr/>
        </p:nvSpPr>
        <p:spPr bwMode="auto">
          <a:xfrm>
            <a:off x="4332288" y="4408488"/>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16" name="Text Box 49"/>
          <p:cNvSpPr txBox="1">
            <a:spLocks noChangeArrowheads="1"/>
          </p:cNvSpPr>
          <p:nvPr/>
        </p:nvSpPr>
        <p:spPr bwMode="auto">
          <a:xfrm>
            <a:off x="4332288" y="4738689"/>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17" name="Text Box 50"/>
          <p:cNvSpPr txBox="1">
            <a:spLocks noChangeArrowheads="1"/>
          </p:cNvSpPr>
          <p:nvPr/>
        </p:nvSpPr>
        <p:spPr bwMode="auto">
          <a:xfrm>
            <a:off x="4332288" y="5102229"/>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18" name="Text Box 51"/>
          <p:cNvSpPr txBox="1">
            <a:spLocks noChangeArrowheads="1"/>
          </p:cNvSpPr>
          <p:nvPr/>
        </p:nvSpPr>
        <p:spPr bwMode="auto">
          <a:xfrm rot="-2783676">
            <a:off x="4138613" y="2256908"/>
            <a:ext cx="3886200" cy="40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Cyril of Jerusalem (315-386)</a:t>
            </a:r>
          </a:p>
        </p:txBody>
      </p:sp>
      <p:sp>
        <p:nvSpPr>
          <p:cNvPr id="314419" name="Text Box 52"/>
          <p:cNvSpPr txBox="1">
            <a:spLocks noChangeArrowheads="1"/>
          </p:cNvSpPr>
          <p:nvPr/>
        </p:nvSpPr>
        <p:spPr bwMode="auto">
          <a:xfrm>
            <a:off x="4687888" y="4027488"/>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20" name="Text Box 53"/>
          <p:cNvSpPr txBox="1">
            <a:spLocks noChangeArrowheads="1"/>
          </p:cNvSpPr>
          <p:nvPr/>
        </p:nvSpPr>
        <p:spPr bwMode="auto">
          <a:xfrm>
            <a:off x="4687888" y="4408488"/>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21" name="Text Box 54"/>
          <p:cNvSpPr txBox="1">
            <a:spLocks noChangeArrowheads="1"/>
          </p:cNvSpPr>
          <p:nvPr/>
        </p:nvSpPr>
        <p:spPr bwMode="auto">
          <a:xfrm>
            <a:off x="4687888" y="4738689"/>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22" name="Text Box 55"/>
          <p:cNvSpPr txBox="1">
            <a:spLocks noChangeArrowheads="1"/>
          </p:cNvSpPr>
          <p:nvPr/>
        </p:nvSpPr>
        <p:spPr bwMode="auto">
          <a:xfrm>
            <a:off x="4687888" y="5102229"/>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23" name="Text Box 56"/>
          <p:cNvSpPr txBox="1">
            <a:spLocks noChangeArrowheads="1"/>
          </p:cNvSpPr>
          <p:nvPr/>
        </p:nvSpPr>
        <p:spPr bwMode="auto">
          <a:xfrm rot="-2783676">
            <a:off x="4544253" y="2230715"/>
            <a:ext cx="3957637" cy="40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0E500"/>
                </a:solidFill>
                <a:latin typeface="Arial" charset="0"/>
              </a:rPr>
              <a:t>Marcion (140)</a:t>
            </a:r>
          </a:p>
        </p:txBody>
      </p:sp>
      <p:sp>
        <p:nvSpPr>
          <p:cNvPr id="314424" name="Text Box 57"/>
          <p:cNvSpPr txBox="1">
            <a:spLocks noChangeArrowheads="1"/>
          </p:cNvSpPr>
          <p:nvPr/>
        </p:nvSpPr>
        <p:spPr bwMode="auto">
          <a:xfrm>
            <a:off x="5105400" y="4741863"/>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25" name="Text Box 58"/>
          <p:cNvSpPr txBox="1">
            <a:spLocks noChangeArrowheads="1"/>
          </p:cNvSpPr>
          <p:nvPr/>
        </p:nvSpPr>
        <p:spPr bwMode="auto">
          <a:xfrm rot="-2783676">
            <a:off x="4924427" y="2261671"/>
            <a:ext cx="3886200" cy="40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0E500"/>
                </a:solidFill>
                <a:latin typeface="Arial" charset="0"/>
              </a:rPr>
              <a:t>Muratonian (170)</a:t>
            </a:r>
          </a:p>
        </p:txBody>
      </p:sp>
      <p:sp>
        <p:nvSpPr>
          <p:cNvPr id="314426" name="Text Box 59"/>
          <p:cNvSpPr txBox="1">
            <a:spLocks noChangeArrowheads="1"/>
          </p:cNvSpPr>
          <p:nvPr/>
        </p:nvSpPr>
        <p:spPr bwMode="auto">
          <a:xfrm>
            <a:off x="5486400" y="4038602"/>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27" name="Text Box 60"/>
          <p:cNvSpPr txBox="1">
            <a:spLocks noChangeArrowheads="1"/>
          </p:cNvSpPr>
          <p:nvPr/>
        </p:nvSpPr>
        <p:spPr bwMode="auto">
          <a:xfrm>
            <a:off x="5486400" y="4419601"/>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28" name="Text Box 61"/>
          <p:cNvSpPr txBox="1">
            <a:spLocks noChangeArrowheads="1"/>
          </p:cNvSpPr>
          <p:nvPr/>
        </p:nvSpPr>
        <p:spPr bwMode="auto">
          <a:xfrm>
            <a:off x="5473700" y="4749804"/>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29" name="Text Box 62"/>
          <p:cNvSpPr txBox="1">
            <a:spLocks noChangeArrowheads="1"/>
          </p:cNvSpPr>
          <p:nvPr/>
        </p:nvSpPr>
        <p:spPr bwMode="auto">
          <a:xfrm>
            <a:off x="5486400" y="5116516"/>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0" name="Text Box 63"/>
          <p:cNvSpPr txBox="1">
            <a:spLocks noChangeArrowheads="1"/>
          </p:cNvSpPr>
          <p:nvPr/>
        </p:nvSpPr>
        <p:spPr bwMode="auto">
          <a:xfrm rot="-2783676">
            <a:off x="5307013" y="2263259"/>
            <a:ext cx="3886200" cy="40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0E500"/>
                </a:solidFill>
                <a:latin typeface="Arial" charset="0"/>
              </a:rPr>
              <a:t>Barococcio (206)</a:t>
            </a:r>
          </a:p>
        </p:txBody>
      </p:sp>
      <p:sp>
        <p:nvSpPr>
          <p:cNvPr id="314431" name="Text Box 64"/>
          <p:cNvSpPr txBox="1">
            <a:spLocks noChangeArrowheads="1"/>
          </p:cNvSpPr>
          <p:nvPr/>
        </p:nvSpPr>
        <p:spPr bwMode="auto">
          <a:xfrm>
            <a:off x="5867400" y="4038602"/>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2" name="Text Box 65"/>
          <p:cNvSpPr txBox="1">
            <a:spLocks noChangeArrowheads="1"/>
          </p:cNvSpPr>
          <p:nvPr/>
        </p:nvSpPr>
        <p:spPr bwMode="auto">
          <a:xfrm>
            <a:off x="5867400" y="4419601"/>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3" name="Text Box 66"/>
          <p:cNvSpPr txBox="1">
            <a:spLocks noChangeArrowheads="1"/>
          </p:cNvSpPr>
          <p:nvPr/>
        </p:nvSpPr>
        <p:spPr bwMode="auto">
          <a:xfrm>
            <a:off x="5854700" y="4749804"/>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4" name="Text Box 67"/>
          <p:cNvSpPr txBox="1">
            <a:spLocks noChangeArrowheads="1"/>
          </p:cNvSpPr>
          <p:nvPr/>
        </p:nvSpPr>
        <p:spPr bwMode="auto">
          <a:xfrm>
            <a:off x="5867400" y="5113338"/>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5" name="Text Box 68"/>
          <p:cNvSpPr txBox="1">
            <a:spLocks noChangeArrowheads="1"/>
          </p:cNvSpPr>
          <p:nvPr/>
        </p:nvSpPr>
        <p:spPr bwMode="auto">
          <a:xfrm rot="-2783676">
            <a:off x="5700714" y="2279133"/>
            <a:ext cx="3886200" cy="40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0E500"/>
                </a:solidFill>
                <a:latin typeface="Arial" charset="0"/>
              </a:rPr>
              <a:t>Apostolic (300)</a:t>
            </a:r>
          </a:p>
        </p:txBody>
      </p:sp>
      <p:sp>
        <p:nvSpPr>
          <p:cNvPr id="314436" name="Text Box 69"/>
          <p:cNvSpPr txBox="1">
            <a:spLocks noChangeArrowheads="1"/>
          </p:cNvSpPr>
          <p:nvPr/>
        </p:nvSpPr>
        <p:spPr bwMode="auto">
          <a:xfrm>
            <a:off x="6248400" y="4038602"/>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7" name="Text Box 70"/>
          <p:cNvSpPr txBox="1">
            <a:spLocks noChangeArrowheads="1"/>
          </p:cNvSpPr>
          <p:nvPr/>
        </p:nvSpPr>
        <p:spPr bwMode="auto">
          <a:xfrm>
            <a:off x="6248400" y="4419601"/>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8" name="Text Box 71"/>
          <p:cNvSpPr txBox="1">
            <a:spLocks noChangeArrowheads="1"/>
          </p:cNvSpPr>
          <p:nvPr/>
        </p:nvSpPr>
        <p:spPr bwMode="auto">
          <a:xfrm>
            <a:off x="6235700" y="4749804"/>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9" name="Text Box 72"/>
          <p:cNvSpPr txBox="1">
            <a:spLocks noChangeArrowheads="1"/>
          </p:cNvSpPr>
          <p:nvPr/>
        </p:nvSpPr>
        <p:spPr bwMode="auto">
          <a:xfrm>
            <a:off x="6248400" y="5113338"/>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40" name="Text Box 73"/>
          <p:cNvSpPr txBox="1">
            <a:spLocks noChangeArrowheads="1"/>
          </p:cNvSpPr>
          <p:nvPr/>
        </p:nvSpPr>
        <p:spPr bwMode="auto">
          <a:xfrm rot="-2783676">
            <a:off x="6180138" y="2258496"/>
            <a:ext cx="3886200" cy="40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66CCFF"/>
                </a:solidFill>
                <a:latin typeface="Arial" charset="0"/>
              </a:rPr>
              <a:t>Tatian Diatesseron (170)</a:t>
            </a:r>
          </a:p>
        </p:txBody>
      </p:sp>
      <p:sp>
        <p:nvSpPr>
          <p:cNvPr id="314441" name="Text Box 74"/>
          <p:cNvSpPr txBox="1">
            <a:spLocks noChangeArrowheads="1"/>
          </p:cNvSpPr>
          <p:nvPr/>
        </p:nvSpPr>
        <p:spPr bwMode="auto">
          <a:xfrm>
            <a:off x="6654800" y="4016379"/>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42" name="Text Box 75"/>
          <p:cNvSpPr txBox="1">
            <a:spLocks noChangeArrowheads="1"/>
          </p:cNvSpPr>
          <p:nvPr/>
        </p:nvSpPr>
        <p:spPr bwMode="auto">
          <a:xfrm>
            <a:off x="6654800" y="4397379"/>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43" name="Text Box 76"/>
          <p:cNvSpPr txBox="1">
            <a:spLocks noChangeArrowheads="1"/>
          </p:cNvSpPr>
          <p:nvPr/>
        </p:nvSpPr>
        <p:spPr bwMode="auto">
          <a:xfrm>
            <a:off x="6654800" y="4727576"/>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44" name="Text Box 77"/>
          <p:cNvSpPr txBox="1">
            <a:spLocks noChangeArrowheads="1"/>
          </p:cNvSpPr>
          <p:nvPr/>
        </p:nvSpPr>
        <p:spPr bwMode="auto">
          <a:xfrm>
            <a:off x="6667500" y="5094288"/>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45" name="Text Box 78"/>
          <p:cNvSpPr txBox="1">
            <a:spLocks noChangeArrowheads="1"/>
          </p:cNvSpPr>
          <p:nvPr/>
        </p:nvSpPr>
        <p:spPr bwMode="auto">
          <a:xfrm rot="-2783676">
            <a:off x="6635751" y="2258496"/>
            <a:ext cx="3886200" cy="40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66CCFF"/>
                </a:solidFill>
                <a:latin typeface="Arial" charset="0"/>
              </a:rPr>
              <a:t>Old Latin (150-170)</a:t>
            </a:r>
          </a:p>
        </p:txBody>
      </p:sp>
      <p:sp>
        <p:nvSpPr>
          <p:cNvPr id="314446" name="Text Box 79"/>
          <p:cNvSpPr txBox="1">
            <a:spLocks noChangeArrowheads="1"/>
          </p:cNvSpPr>
          <p:nvPr/>
        </p:nvSpPr>
        <p:spPr bwMode="auto">
          <a:xfrm>
            <a:off x="7035800" y="4016379"/>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47" name="Text Box 80"/>
          <p:cNvSpPr txBox="1">
            <a:spLocks noChangeArrowheads="1"/>
          </p:cNvSpPr>
          <p:nvPr/>
        </p:nvSpPr>
        <p:spPr bwMode="auto">
          <a:xfrm>
            <a:off x="7035800" y="4397379"/>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48" name="Text Box 81"/>
          <p:cNvSpPr txBox="1">
            <a:spLocks noChangeArrowheads="1"/>
          </p:cNvSpPr>
          <p:nvPr/>
        </p:nvSpPr>
        <p:spPr bwMode="auto">
          <a:xfrm>
            <a:off x="7035800" y="4727576"/>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49" name="Text Box 82"/>
          <p:cNvSpPr txBox="1">
            <a:spLocks noChangeArrowheads="1"/>
          </p:cNvSpPr>
          <p:nvPr/>
        </p:nvSpPr>
        <p:spPr bwMode="auto">
          <a:xfrm>
            <a:off x="7048500" y="5091114"/>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50" name="Text Box 83"/>
          <p:cNvSpPr txBox="1">
            <a:spLocks noChangeArrowheads="1"/>
          </p:cNvSpPr>
          <p:nvPr/>
        </p:nvSpPr>
        <p:spPr bwMode="auto">
          <a:xfrm rot="-2783676">
            <a:off x="7092952" y="2275958"/>
            <a:ext cx="3886200" cy="40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66CCFF"/>
                </a:solidFill>
                <a:latin typeface="Arial" charset="0"/>
              </a:rPr>
              <a:t>Old Syriac (200)</a:t>
            </a:r>
          </a:p>
        </p:txBody>
      </p:sp>
      <p:sp>
        <p:nvSpPr>
          <p:cNvPr id="314451" name="Text Box 84"/>
          <p:cNvSpPr txBox="1">
            <a:spLocks noChangeArrowheads="1"/>
          </p:cNvSpPr>
          <p:nvPr/>
        </p:nvSpPr>
        <p:spPr bwMode="auto">
          <a:xfrm>
            <a:off x="7416800" y="4016379"/>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52" name="Text Box 85"/>
          <p:cNvSpPr txBox="1">
            <a:spLocks noChangeArrowheads="1"/>
          </p:cNvSpPr>
          <p:nvPr/>
        </p:nvSpPr>
        <p:spPr bwMode="auto">
          <a:xfrm>
            <a:off x="7416800" y="4397379"/>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53" name="Text Box 86"/>
          <p:cNvSpPr txBox="1">
            <a:spLocks noChangeArrowheads="1"/>
          </p:cNvSpPr>
          <p:nvPr/>
        </p:nvSpPr>
        <p:spPr bwMode="auto">
          <a:xfrm>
            <a:off x="7416800" y="4727576"/>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54" name="Text Box 87"/>
          <p:cNvSpPr txBox="1">
            <a:spLocks noChangeArrowheads="1"/>
          </p:cNvSpPr>
          <p:nvPr/>
        </p:nvSpPr>
        <p:spPr bwMode="auto">
          <a:xfrm>
            <a:off x="7429500" y="5091114"/>
            <a:ext cx="304800" cy="4384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55" name="Text Box 88"/>
          <p:cNvSpPr txBox="1">
            <a:spLocks noChangeArrowheads="1"/>
          </p:cNvSpPr>
          <p:nvPr/>
        </p:nvSpPr>
        <p:spPr bwMode="auto">
          <a:xfrm>
            <a:off x="5562600" y="914426"/>
            <a:ext cx="16002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0E500"/>
                </a:solidFill>
                <a:latin typeface="Arial" charset="0"/>
              </a:rPr>
              <a:t>Canons</a:t>
            </a:r>
            <a:endParaRPr lang="en-US" b="1">
              <a:solidFill>
                <a:srgbClr val="FFFFFF"/>
              </a:solidFill>
              <a:latin typeface="Arial" charset="0"/>
            </a:endParaRPr>
          </a:p>
        </p:txBody>
      </p:sp>
      <p:sp>
        <p:nvSpPr>
          <p:cNvPr id="314456" name="Text Box 89"/>
          <p:cNvSpPr txBox="1">
            <a:spLocks noChangeArrowheads="1"/>
          </p:cNvSpPr>
          <p:nvPr/>
        </p:nvSpPr>
        <p:spPr bwMode="auto">
          <a:xfrm>
            <a:off x="7070753" y="914426"/>
            <a:ext cx="2073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66CCFF"/>
                </a:solidFill>
                <a:latin typeface="Arial" charset="0"/>
              </a:rPr>
              <a:t>Translations</a:t>
            </a:r>
          </a:p>
        </p:txBody>
      </p:sp>
      <p:sp>
        <p:nvSpPr>
          <p:cNvPr id="3146842" name="Text Box 90"/>
          <p:cNvSpPr txBox="1">
            <a:spLocks noChangeArrowheads="1"/>
          </p:cNvSpPr>
          <p:nvPr/>
        </p:nvSpPr>
        <p:spPr bwMode="auto">
          <a:xfrm>
            <a:off x="0" y="180976"/>
            <a:ext cx="2667000" cy="1823858"/>
          </a:xfrm>
          <a:prstGeom prst="rect">
            <a:avLst/>
          </a:prstGeom>
          <a:noFill/>
          <a:ln w="9525">
            <a:noFill/>
            <a:miter lim="800000"/>
            <a:headEnd/>
            <a:tailEnd/>
          </a:ln>
          <a:effectLst>
            <a:outerShdw blurRad="63500" dist="38099" dir="2700000" algn="ctr" rotWithShape="0">
              <a:srgbClr val="020009">
                <a:alpha val="74998"/>
              </a:srgbClr>
            </a:outerShdw>
          </a:effectLst>
        </p:spPr>
        <p:txBody>
          <a:bodyPr lIns="90993" tIns="45499" rIns="90993" bIns="45499">
            <a:spAutoFit/>
          </a:bodyPr>
          <a:lstStyle/>
          <a:p>
            <a:pPr algn="ctr" eaLnBrk="0" hangingPunct="0">
              <a:defRPr/>
            </a:pPr>
            <a:r>
              <a:rPr lang="en-US" sz="2800" b="1">
                <a:solidFill>
                  <a:srgbClr val="FFFFFF"/>
                </a:solidFill>
                <a:latin typeface="Arial" pitchFamily="-105" charset="0"/>
              </a:rPr>
              <a:t>Acceptance of the Four Gospels Before Nicaea</a:t>
            </a:r>
          </a:p>
        </p:txBody>
      </p:sp>
      <p:sp>
        <p:nvSpPr>
          <p:cNvPr id="314458" name="Text Box 91"/>
          <p:cNvSpPr txBox="1">
            <a:spLocks noChangeArrowheads="1"/>
          </p:cNvSpPr>
          <p:nvPr/>
        </p:nvSpPr>
        <p:spPr bwMode="auto">
          <a:xfrm>
            <a:off x="76200" y="6477000"/>
            <a:ext cx="60960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400" b="1">
                <a:solidFill>
                  <a:srgbClr val="FFFFFF"/>
                </a:solidFill>
                <a:latin typeface="Arial" charset="0"/>
              </a:rPr>
              <a:t>Geisler &amp; Nix, </a:t>
            </a:r>
            <a:r>
              <a:rPr lang="en-US" sz="1400" b="1" i="1">
                <a:solidFill>
                  <a:srgbClr val="FFFFFF"/>
                </a:solidFill>
                <a:latin typeface="Arial" charset="0"/>
              </a:rPr>
              <a:t>Introduction to the Bible </a:t>
            </a:r>
            <a:r>
              <a:rPr lang="en-US" sz="1400" b="1">
                <a:solidFill>
                  <a:srgbClr val="FFFFFF"/>
                </a:solidFill>
                <a:latin typeface="Arial" charset="0"/>
              </a:rPr>
              <a:t>(Chicago: Moody, 1968) </a:t>
            </a:r>
          </a:p>
        </p:txBody>
      </p:sp>
      <p:grpSp>
        <p:nvGrpSpPr>
          <p:cNvPr id="273499" name="Group 92"/>
          <p:cNvGrpSpPr>
            <a:grpSpLocks/>
          </p:cNvGrpSpPr>
          <p:nvPr/>
        </p:nvGrpSpPr>
        <p:grpSpPr bwMode="auto">
          <a:xfrm>
            <a:off x="990600" y="4995897"/>
            <a:ext cx="1600200" cy="1481137"/>
            <a:chOff x="720" y="3168"/>
            <a:chExt cx="1008" cy="933"/>
          </a:xfrm>
          <a:solidFill>
            <a:srgbClr val="000090"/>
          </a:solidFill>
        </p:grpSpPr>
        <p:sp>
          <p:nvSpPr>
            <p:cNvPr id="273503" name="AutoShape 93"/>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grpFill/>
            <a:ln w="9525">
              <a:solidFill>
                <a:schemeClr val="tx1"/>
              </a:solidFill>
              <a:miter lim="800000"/>
              <a:headEnd/>
              <a:tailEnd/>
            </a:ln>
          </p:spPr>
          <p:txBody>
            <a:bodyPr wrap="none" anchor="ctr"/>
            <a:lstStyle/>
            <a:p>
              <a:pPr eaLnBrk="0" hangingPunct="0">
                <a:defRPr/>
              </a:pPr>
              <a:endParaRPr lang="en-US">
                <a:solidFill>
                  <a:srgbClr val="FFFFFF"/>
                </a:solidFill>
                <a:latin typeface="BONES" charset="0"/>
              </a:endParaRPr>
            </a:p>
          </p:txBody>
        </p:sp>
        <p:sp>
          <p:nvSpPr>
            <p:cNvPr id="3146846" name="Text Box 94"/>
            <p:cNvSpPr txBox="1">
              <a:spLocks noChangeArrowheads="1"/>
            </p:cNvSpPr>
            <p:nvPr/>
          </p:nvSpPr>
          <p:spPr bwMode="auto">
            <a:xfrm>
              <a:off x="720" y="3524"/>
              <a:ext cx="1008" cy="577"/>
            </a:xfrm>
            <a:prstGeom prst="rect">
              <a:avLst/>
            </a:prstGeom>
            <a:grpFill/>
            <a:ln w="9525">
              <a:noFill/>
              <a:miter lim="800000"/>
              <a:headEnd/>
              <a:tailEnd/>
            </a:ln>
            <a:effectLst>
              <a:outerShdw blurRad="63500" dist="35921" dir="2700000" algn="ctr" rotWithShape="0">
                <a:srgbClr val="020009">
                  <a:alpha val="74998"/>
                </a:srgbClr>
              </a:outerShdw>
            </a:effectLst>
          </p:spPr>
          <p:txBody>
            <a:bodyPr>
              <a:spAutoFit/>
            </a:bodyPr>
            <a:lstStyle/>
            <a:p>
              <a:pPr algn="ctr" eaLnBrk="0" hangingPunct="0">
                <a:defRPr/>
              </a:pPr>
              <a:r>
                <a:rPr lang="en-US" sz="1800">
                  <a:solidFill>
                    <a:srgbClr val="FFFFFF"/>
                  </a:solidFill>
                  <a:latin typeface="Arial" pitchFamily="-105" charset="0"/>
                </a:rPr>
                <a:t>Gospel of Thomas </a:t>
              </a:r>
              <a:br>
                <a:rPr lang="en-US" sz="1800">
                  <a:solidFill>
                    <a:srgbClr val="FFFFFF"/>
                  </a:solidFill>
                  <a:latin typeface="Arial" pitchFamily="-105" charset="0"/>
                </a:rPr>
              </a:br>
              <a:r>
                <a:rPr lang="en-US" sz="1800">
                  <a:solidFill>
                    <a:srgbClr val="FFFFFF"/>
                  </a:solidFill>
                  <a:latin typeface="Arial" pitchFamily="-105" charset="0"/>
                </a:rPr>
                <a:t>AD 50-140</a:t>
              </a:r>
            </a:p>
          </p:txBody>
        </p:sp>
      </p:grpSp>
      <p:grpSp>
        <p:nvGrpSpPr>
          <p:cNvPr id="314460" name="Group 95"/>
          <p:cNvGrpSpPr>
            <a:grpSpLocks/>
          </p:cNvGrpSpPr>
          <p:nvPr/>
        </p:nvGrpSpPr>
        <p:grpSpPr bwMode="auto">
          <a:xfrm>
            <a:off x="2590800" y="4995897"/>
            <a:ext cx="1600200" cy="1481137"/>
            <a:chOff x="1728" y="3195"/>
            <a:chExt cx="1008" cy="933"/>
          </a:xfrm>
        </p:grpSpPr>
        <p:sp>
          <p:nvSpPr>
            <p:cNvPr id="314461" name="AutoShape 96"/>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pPr eaLnBrk="0" hangingPunct="0"/>
              <a:endParaRPr lang="en-US">
                <a:solidFill>
                  <a:srgbClr val="FFFFFF"/>
                </a:solidFill>
                <a:latin typeface="BONES" charset="0"/>
              </a:endParaRPr>
            </a:p>
          </p:txBody>
        </p:sp>
        <p:sp>
          <p:nvSpPr>
            <p:cNvPr id="3146849" name="Text Box 97"/>
            <p:cNvSpPr txBox="1">
              <a:spLocks noChangeArrowheads="1"/>
            </p:cNvSpPr>
            <p:nvPr/>
          </p:nvSpPr>
          <p:spPr bwMode="auto">
            <a:xfrm>
              <a:off x="1728" y="3551"/>
              <a:ext cx="1008" cy="577"/>
            </a:xfrm>
            <a:prstGeom prst="rect">
              <a:avLst/>
            </a:prstGeom>
            <a:noFill/>
            <a:ln w="9525">
              <a:noFill/>
              <a:miter lim="800000"/>
              <a:headEnd/>
              <a:tailEnd/>
            </a:ln>
            <a:effectLst>
              <a:outerShdw blurRad="63500" dist="35921" dir="2700000" algn="ctr" rotWithShape="0">
                <a:srgbClr val="020009">
                  <a:alpha val="74998"/>
                </a:srgbClr>
              </a:outerShdw>
            </a:effectLst>
          </p:spPr>
          <p:txBody>
            <a:bodyPr>
              <a:spAutoFit/>
            </a:bodyPr>
            <a:lstStyle/>
            <a:p>
              <a:pPr algn="ctr" eaLnBrk="0" hangingPunct="0">
                <a:defRPr/>
              </a:pPr>
              <a:r>
                <a:rPr lang="en-US" sz="1800">
                  <a:solidFill>
                    <a:srgbClr val="FFFFFF"/>
                  </a:solidFill>
                  <a:latin typeface="Arial" pitchFamily="-105" charset="0"/>
                </a:rPr>
                <a:t>Gospel of Judas </a:t>
              </a:r>
              <a:br>
                <a:rPr lang="en-US" sz="1800">
                  <a:solidFill>
                    <a:srgbClr val="FFFFFF"/>
                  </a:solidFill>
                  <a:latin typeface="Arial" pitchFamily="-105" charset="0"/>
                </a:rPr>
              </a:br>
              <a:r>
                <a:rPr lang="en-US" sz="1800">
                  <a:solidFill>
                    <a:srgbClr val="FFFFFF"/>
                  </a:solidFill>
                  <a:latin typeface="Arial" pitchFamily="-105" charset="0"/>
                </a:rPr>
                <a:t>AD 170?</a:t>
              </a:r>
            </a:p>
          </p:txBody>
        </p:sp>
      </p:grpSp>
    </p:spTree>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898" name="Picture 3" descr="5000 close-up.jpg">
            <a:extLst>
              <a:ext uri="{FF2B5EF4-FFF2-40B4-BE49-F238E27FC236}">
                <a16:creationId xmlns:a16="http://schemas.microsoft.com/office/drawing/2014/main" id="{683FDCED-6424-4651-9CCA-27E60308533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04975"/>
            <a:ext cx="91440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8AD4D677-EFEC-4AA7-BFBE-A0CA65783772}"/>
              </a:ext>
            </a:extLst>
          </p:cNvPr>
          <p:cNvSpPr>
            <a:spLocks noGrp="1"/>
          </p:cNvSpPr>
          <p:nvPr>
            <p:ph type="title"/>
          </p:nvPr>
        </p:nvSpPr>
        <p:spPr>
          <a:xfrm>
            <a:off x="0" y="0"/>
            <a:ext cx="9144000" cy="1676400"/>
          </a:xfrm>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What’s the Point?  </a:t>
            </a:r>
            <a:b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br>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The crowd is the key!</a:t>
            </a:r>
          </a:p>
        </p:txBody>
      </p:sp>
    </p:spTree>
    <p:extLst>
      <p:ext uri="{BB962C8B-B14F-4D97-AF65-F5344CB8AC3E}">
        <p14:creationId xmlns:p14="http://schemas.microsoft.com/office/powerpoint/2010/main" val="2477465633"/>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D05308-C606-4D47-8247-4E19C82076F0}"/>
              </a:ext>
            </a:extLst>
          </p:cNvPr>
          <p:cNvSpPr>
            <a:spLocks noGrp="1"/>
          </p:cNvSpPr>
          <p:nvPr>
            <p:ph type="title"/>
          </p:nvPr>
        </p:nvSpPr>
        <p:spPr>
          <a:xfrm>
            <a:off x="0" y="0"/>
            <a:ext cx="9144000" cy="1752600"/>
          </a:xfrm>
        </p:spPr>
        <p:txBody>
          <a:bodyPr/>
          <a:lstStyle/>
          <a:p>
            <a:r>
              <a:rPr lang="en-US" altLang="en-US" sz="3600">
                <a:effectLst>
                  <a:outerShdw blurRad="38100" dist="38100" dir="2700000" algn="tl">
                    <a:srgbClr val="000000"/>
                  </a:outerShdw>
                </a:effectLst>
                <a:latin typeface="Arial" panose="020B0604020202020204" pitchFamily="34" charset="0"/>
                <a:ea typeface="ＭＳ Ｐゴシック" panose="020B0600070205080204" pitchFamily="34" charset="-128"/>
              </a:rPr>
              <a:t>When the people saw him do this miraculous sign, they exclaimed,</a:t>
            </a:r>
          </a:p>
        </p:txBody>
      </p:sp>
      <p:pic>
        <p:nvPicPr>
          <p:cNvPr id="81923" name="Picture 3" descr="5000 say be our king.jpg">
            <a:extLst>
              <a:ext uri="{FF2B5EF4-FFF2-40B4-BE49-F238E27FC236}">
                <a16:creationId xmlns:a16="http://schemas.microsoft.com/office/drawing/2014/main" id="{E2639463-7496-4555-AF78-D07B8C8352D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04975"/>
            <a:ext cx="91440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AutoShape 8">
            <a:extLst>
              <a:ext uri="{FF2B5EF4-FFF2-40B4-BE49-F238E27FC236}">
                <a16:creationId xmlns:a16="http://schemas.microsoft.com/office/drawing/2014/main" id="{4F2FC613-C0D8-4DF0-B032-BFAE3445982A}"/>
              </a:ext>
            </a:extLst>
          </p:cNvPr>
          <p:cNvSpPr>
            <a:spLocks noChangeArrowheads="1"/>
          </p:cNvSpPr>
          <p:nvPr/>
        </p:nvSpPr>
        <p:spPr bwMode="auto">
          <a:xfrm>
            <a:off x="5562600" y="1524000"/>
            <a:ext cx="3581400" cy="3124200"/>
          </a:xfrm>
          <a:prstGeom prst="wedgeRoundRectCallout">
            <a:avLst>
              <a:gd name="adj1" fmla="val -65889"/>
              <a:gd name="adj2" fmla="val 83690"/>
              <a:gd name="adj3" fmla="val 16667"/>
            </a:avLst>
          </a:prstGeom>
          <a:solidFill>
            <a:schemeClr val="bg2"/>
          </a:solidFill>
          <a:ln w="9525">
            <a:solidFill>
              <a:schemeClr val="tx1"/>
            </a:solidFill>
            <a:miter lim="800000"/>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“Surely, he is the Prophet we have been expecting!” </a:t>
            </a:r>
            <a:br>
              <a:rPr kumimoji="0" lang="en-US" altLang="en-US" sz="3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en-US" sz="3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(6:24 NLT)</a:t>
            </a:r>
          </a:p>
        </p:txBody>
      </p:sp>
    </p:spTree>
    <p:extLst>
      <p:ext uri="{BB962C8B-B14F-4D97-AF65-F5344CB8AC3E}">
        <p14:creationId xmlns:p14="http://schemas.microsoft.com/office/powerpoint/2010/main" val="18437089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946" name="Group 5">
            <a:extLst>
              <a:ext uri="{FF2B5EF4-FFF2-40B4-BE49-F238E27FC236}">
                <a16:creationId xmlns:a16="http://schemas.microsoft.com/office/drawing/2014/main" id="{6F95158C-89BB-4FFC-BEAE-7D8A79BA7CB7}"/>
              </a:ext>
            </a:extLst>
          </p:cNvPr>
          <p:cNvGrpSpPr>
            <a:grpSpLocks/>
          </p:cNvGrpSpPr>
          <p:nvPr/>
        </p:nvGrpSpPr>
        <p:grpSpPr bwMode="auto">
          <a:xfrm>
            <a:off x="152400" y="304800"/>
            <a:ext cx="4514850" cy="4572000"/>
            <a:chOff x="96" y="192"/>
            <a:chExt cx="2844" cy="2880"/>
          </a:xfrm>
        </p:grpSpPr>
        <p:pic>
          <p:nvPicPr>
            <p:cNvPr id="82949" name="Picture 2">
              <a:extLst>
                <a:ext uri="{FF2B5EF4-FFF2-40B4-BE49-F238E27FC236}">
                  <a16:creationId xmlns:a16="http://schemas.microsoft.com/office/drawing/2014/main" id="{894B83F9-B61D-4539-90F9-0770973CB7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 y="192"/>
              <a:ext cx="2844" cy="2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50" name="Rectangle 4">
              <a:extLst>
                <a:ext uri="{FF2B5EF4-FFF2-40B4-BE49-F238E27FC236}">
                  <a16:creationId xmlns:a16="http://schemas.microsoft.com/office/drawing/2014/main" id="{2D508237-B7FB-4037-8167-A96C2F926A7F}"/>
                </a:ext>
              </a:extLst>
            </p:cNvPr>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sp>
        <p:nvSpPr>
          <p:cNvPr id="82947" name="Rectangle 3">
            <a:extLst>
              <a:ext uri="{FF2B5EF4-FFF2-40B4-BE49-F238E27FC236}">
                <a16:creationId xmlns:a16="http://schemas.microsoft.com/office/drawing/2014/main" id="{F129F9DC-00B1-480D-B719-B079185CDF9D}"/>
              </a:ext>
            </a:extLst>
          </p:cNvPr>
          <p:cNvSpPr>
            <a:spLocks noGrp="1" noChangeArrowheads="1"/>
          </p:cNvSpPr>
          <p:nvPr>
            <p:ph type="ctrTitle"/>
          </p:nvPr>
        </p:nvSpPr>
        <p:spPr>
          <a:xfrm>
            <a:off x="3200400" y="0"/>
            <a:ext cx="5943600" cy="1708150"/>
          </a:xfrm>
        </p:spPr>
        <p:txBody>
          <a:bodyPr/>
          <a:lstStyle/>
          <a:p>
            <a:pPr eaLnBrk="1" hangingPunct="1"/>
            <a:r>
              <a:rPr lang="en-US" altLang="en-US" sz="3500" b="1">
                <a:ea typeface="ＭＳ Ｐゴシック" panose="020B0600070205080204" pitchFamily="34" charset="-128"/>
              </a:rPr>
              <a:t>Prophecy of a Prophet given through Moses (Deut. 18:15)</a:t>
            </a:r>
            <a:endParaRPr lang="en-US" altLang="en-US" sz="3500">
              <a:ea typeface="ＭＳ Ｐゴシック" panose="020B0600070205080204" pitchFamily="34" charset="-128"/>
            </a:endParaRPr>
          </a:p>
        </p:txBody>
      </p:sp>
      <p:sp>
        <p:nvSpPr>
          <p:cNvPr id="89094" name="Text Box 6">
            <a:extLst>
              <a:ext uri="{FF2B5EF4-FFF2-40B4-BE49-F238E27FC236}">
                <a16:creationId xmlns:a16="http://schemas.microsoft.com/office/drawing/2014/main" id="{4731E5EC-9964-470F-85A8-F1A853D2E324}"/>
              </a:ext>
            </a:extLst>
          </p:cNvPr>
          <p:cNvSpPr txBox="1">
            <a:spLocks noChangeArrowheads="1"/>
          </p:cNvSpPr>
          <p:nvPr/>
        </p:nvSpPr>
        <p:spPr bwMode="auto">
          <a:xfrm>
            <a:off x="5165725" y="1828800"/>
            <a:ext cx="3597275"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 will raise up a Prophet like you from among their fellow Israelites. I will put my words in his mouth, and he will tell the people everything I command him.”</a:t>
            </a:r>
          </a:p>
        </p:txBody>
      </p:sp>
    </p:spTree>
    <p:extLst>
      <p:ext uri="{BB962C8B-B14F-4D97-AF65-F5344CB8AC3E}">
        <p14:creationId xmlns:p14="http://schemas.microsoft.com/office/powerpoint/2010/main" val="994397596"/>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9094">
                                            <p:txEl>
                                              <p:pRg st="0" end="0"/>
                                            </p:txEl>
                                          </p:spTgt>
                                        </p:tgtEl>
                                        <p:attrNameLst>
                                          <p:attrName>style.visibility</p:attrName>
                                        </p:attrNameLst>
                                      </p:cBhvr>
                                      <p:to>
                                        <p:strVal val="visible"/>
                                      </p:to>
                                    </p:set>
                                    <p:anim calcmode="lin" valueType="num">
                                      <p:cBhvr>
                                        <p:cTn id="7" dur="1000" fill="hold"/>
                                        <p:tgtEl>
                                          <p:spTgt spid="89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89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89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8909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4" grpId="0" build="allAtOnce"/>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4" name="Picture 8" descr="signs.jpg">
            <a:extLst>
              <a:ext uri="{FF2B5EF4-FFF2-40B4-BE49-F238E27FC236}">
                <a16:creationId xmlns:a16="http://schemas.microsoft.com/office/drawing/2014/main" id="{CFD6D06C-092C-4E40-870A-F3BCAC6C3C86}"/>
              </a:ext>
            </a:extLst>
          </p:cNvPr>
          <p:cNvPicPr>
            <a:picLocks noChangeAspect="1"/>
          </p:cNvPicPr>
          <p:nvPr/>
        </p:nvPicPr>
        <p:blipFill>
          <a:blip r:embed="rId3">
            <a:lum bright="58000"/>
            <a:extLst>
              <a:ext uri="{28A0092B-C50C-407E-A947-70E740481C1C}">
                <a14:useLocalDpi xmlns:a14="http://schemas.microsoft.com/office/drawing/2010/main" val="0"/>
              </a:ext>
            </a:extLst>
          </a:blip>
          <a:srcRect/>
          <a:stretch>
            <a:fillRect/>
          </a:stretch>
        </p:blipFill>
        <p:spPr bwMode="auto">
          <a:xfrm>
            <a:off x="0" y="0"/>
            <a:ext cx="9144000" cy="684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18" descr="black cross.jpg">
            <a:extLst>
              <a:ext uri="{FF2B5EF4-FFF2-40B4-BE49-F238E27FC236}">
                <a16:creationId xmlns:a16="http://schemas.microsoft.com/office/drawing/2014/main" id="{72F9A028-7F1D-4901-814A-F801D45FD532}"/>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295400" y="4597400"/>
            <a:ext cx="1585913" cy="226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6" name="Text Box 3">
            <a:extLst>
              <a:ext uri="{FF2B5EF4-FFF2-40B4-BE49-F238E27FC236}">
                <a16:creationId xmlns:a16="http://schemas.microsoft.com/office/drawing/2014/main" id="{14DEC226-2B19-4B36-BD00-04AF4915A97E}"/>
              </a:ext>
            </a:extLst>
          </p:cNvPr>
          <p:cNvSpPr txBox="1">
            <a:spLocks noChangeArrowheads="1"/>
          </p:cNvSpPr>
          <p:nvPr/>
        </p:nvSpPr>
        <p:spPr bwMode="auto">
          <a:xfrm>
            <a:off x="8458200" y="0"/>
            <a:ext cx="6635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111</a:t>
            </a:r>
          </a:p>
        </p:txBody>
      </p:sp>
      <p:sp>
        <p:nvSpPr>
          <p:cNvPr id="4" name="Title 3">
            <a:extLst>
              <a:ext uri="{FF2B5EF4-FFF2-40B4-BE49-F238E27FC236}">
                <a16:creationId xmlns:a16="http://schemas.microsoft.com/office/drawing/2014/main" id="{721B2820-73D1-49D6-9233-931DCF98AD12}"/>
              </a:ext>
            </a:extLst>
          </p:cNvPr>
          <p:cNvSpPr>
            <a:spLocks noGrp="1"/>
          </p:cNvSpPr>
          <p:nvPr>
            <p:ph type="title" idx="4294967295"/>
          </p:nvPr>
        </p:nvSpPr>
        <p:spPr>
          <a:xfrm>
            <a:off x="685800" y="0"/>
            <a:ext cx="7772400" cy="838200"/>
          </a:xfrm>
        </p:spPr>
        <p:txBody>
          <a:bodyPr/>
          <a:lstStyle/>
          <a:p>
            <a:r>
              <a:rPr lang="en-US" altLang="en-US" b="1">
                <a:solidFill>
                  <a:schemeClr val="bg2"/>
                </a:solidFill>
                <a:effectLst>
                  <a:outerShdw blurRad="38100" dist="38100" dir="2700000" algn="tl">
                    <a:srgbClr val="FFFFFF"/>
                  </a:outerShdw>
                </a:effectLst>
                <a:ea typeface="ＭＳ Ｐゴシック" panose="020B0600070205080204" pitchFamily="34" charset="-128"/>
                <a:cs typeface="Arial" panose="020B0604020202020204" pitchFamily="34" charset="0"/>
              </a:rPr>
              <a:t>Signs in John’s Gospel</a:t>
            </a:r>
          </a:p>
        </p:txBody>
      </p:sp>
      <p:sp>
        <p:nvSpPr>
          <p:cNvPr id="84998" name="TextBox 5">
            <a:extLst>
              <a:ext uri="{FF2B5EF4-FFF2-40B4-BE49-F238E27FC236}">
                <a16:creationId xmlns:a16="http://schemas.microsoft.com/office/drawing/2014/main" id="{4A3395D7-C91A-4677-AFDD-6DFF903B2A57}"/>
              </a:ext>
            </a:extLst>
          </p:cNvPr>
          <p:cNvSpPr txBox="1">
            <a:spLocks noChangeArrowheads="1"/>
          </p:cNvSpPr>
          <p:nvPr/>
        </p:nvSpPr>
        <p:spPr bwMode="auto">
          <a:xfrm>
            <a:off x="0" y="685800"/>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Signs unique to John's Gospel in yellow (6 of the 9 miracles)</a:t>
            </a:r>
          </a:p>
        </p:txBody>
      </p:sp>
      <p:sp>
        <p:nvSpPr>
          <p:cNvPr id="9" name="Diamond 8">
            <a:extLst>
              <a:ext uri="{FF2B5EF4-FFF2-40B4-BE49-F238E27FC236}">
                <a16:creationId xmlns:a16="http://schemas.microsoft.com/office/drawing/2014/main" id="{E8D5DA17-92B6-4519-82FB-0ACFDF448248}"/>
              </a:ext>
            </a:extLst>
          </p:cNvPr>
          <p:cNvSpPr>
            <a:spLocks noChangeArrowheads="1"/>
          </p:cNvSpPr>
          <p:nvPr/>
        </p:nvSpPr>
        <p:spPr bwMode="auto">
          <a:xfrm>
            <a:off x="9144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WATER </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TO WINE </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2:1-11</a:t>
            </a:r>
          </a:p>
        </p:txBody>
      </p:sp>
      <p:sp>
        <p:nvSpPr>
          <p:cNvPr id="10" name="Diamond 9">
            <a:extLst>
              <a:ext uri="{FF2B5EF4-FFF2-40B4-BE49-F238E27FC236}">
                <a16:creationId xmlns:a16="http://schemas.microsoft.com/office/drawing/2014/main" id="{E6B6E740-735F-4BF2-92BC-896EE582B8F4}"/>
              </a:ext>
            </a:extLst>
          </p:cNvPr>
          <p:cNvSpPr>
            <a:spLocks noChangeArrowheads="1"/>
          </p:cNvSpPr>
          <p:nvPr/>
        </p:nvSpPr>
        <p:spPr bwMode="auto">
          <a:xfrm>
            <a:off x="33528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HEALING </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OFFICIAL’S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SON </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4:46-54</a:t>
            </a:r>
          </a:p>
        </p:txBody>
      </p:sp>
      <p:sp>
        <p:nvSpPr>
          <p:cNvPr id="11" name="Diamond 10">
            <a:extLst>
              <a:ext uri="{FF2B5EF4-FFF2-40B4-BE49-F238E27FC236}">
                <a16:creationId xmlns:a16="http://schemas.microsoft.com/office/drawing/2014/main" id="{BF4131AF-2922-4A74-82EF-313528998BCB}"/>
              </a:ext>
            </a:extLst>
          </p:cNvPr>
          <p:cNvSpPr>
            <a:spLocks noChangeArrowheads="1"/>
          </p:cNvSpPr>
          <p:nvPr/>
        </p:nvSpPr>
        <p:spPr bwMode="auto">
          <a:xfrm>
            <a:off x="57912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HEALING</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PARALYTIC</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5:1-18</a:t>
            </a:r>
          </a:p>
        </p:txBody>
      </p:sp>
      <p:sp>
        <p:nvSpPr>
          <p:cNvPr id="12" name="Diamond 11">
            <a:extLst>
              <a:ext uri="{FF2B5EF4-FFF2-40B4-BE49-F238E27FC236}">
                <a16:creationId xmlns:a16="http://schemas.microsoft.com/office/drawing/2014/main" id="{D1F2C5DE-DC95-4392-9754-D87053D5B4FB}"/>
              </a:ext>
            </a:extLst>
          </p:cNvPr>
          <p:cNvSpPr/>
          <p:nvPr/>
        </p:nvSpPr>
        <p:spPr bwMode="auto">
          <a:xfrm>
            <a:off x="-304800" y="2743200"/>
            <a:ext cx="2743200" cy="2590800"/>
          </a:xfrm>
          <a:prstGeom prst="diamond">
            <a:avLst/>
          </a:prstGeom>
          <a:solidFill>
            <a:schemeClr val="tx2">
              <a:lumMod val="75000"/>
            </a:schemeClr>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t>FEEDING</a:t>
            </a:r>
            <a:b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br>
            <a: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t>5000</a:t>
            </a:r>
            <a:b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br>
            <a: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t>6:1-15</a:t>
            </a:r>
          </a:p>
        </p:txBody>
      </p:sp>
      <p:sp>
        <p:nvSpPr>
          <p:cNvPr id="13" name="Diamond 12">
            <a:extLst>
              <a:ext uri="{FF2B5EF4-FFF2-40B4-BE49-F238E27FC236}">
                <a16:creationId xmlns:a16="http://schemas.microsoft.com/office/drawing/2014/main" id="{BF72DB27-7A33-44EC-ABCD-BC4D0FE1FA06}"/>
              </a:ext>
            </a:extLst>
          </p:cNvPr>
          <p:cNvSpPr/>
          <p:nvPr/>
        </p:nvSpPr>
        <p:spPr bwMode="auto">
          <a:xfrm>
            <a:off x="2133600" y="2743200"/>
            <a:ext cx="2743200" cy="2590800"/>
          </a:xfrm>
          <a:prstGeom prst="diamond">
            <a:avLst/>
          </a:prstGeom>
          <a:solidFill>
            <a:schemeClr val="tx2">
              <a:lumMod val="75000"/>
            </a:schemeClr>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t>WALKING</a:t>
            </a:r>
            <a:b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br>
            <a: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t>ON WATER</a:t>
            </a:r>
            <a:b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br>
            <a: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t>6:16-24</a:t>
            </a:r>
          </a:p>
        </p:txBody>
      </p:sp>
      <p:sp>
        <p:nvSpPr>
          <p:cNvPr id="14" name="Diamond 13">
            <a:extLst>
              <a:ext uri="{FF2B5EF4-FFF2-40B4-BE49-F238E27FC236}">
                <a16:creationId xmlns:a16="http://schemas.microsoft.com/office/drawing/2014/main" id="{6EA88440-1B75-44D8-8829-1A922B2A30DA}"/>
              </a:ext>
            </a:extLst>
          </p:cNvPr>
          <p:cNvSpPr>
            <a:spLocks noChangeArrowheads="1"/>
          </p:cNvSpPr>
          <p:nvPr/>
        </p:nvSpPr>
        <p:spPr bwMode="auto">
          <a:xfrm>
            <a:off x="45720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HEALING</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BLIND MAN</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9:1-7</a:t>
            </a:r>
          </a:p>
        </p:txBody>
      </p:sp>
      <p:sp>
        <p:nvSpPr>
          <p:cNvPr id="16" name="Diamond 15">
            <a:extLst>
              <a:ext uri="{FF2B5EF4-FFF2-40B4-BE49-F238E27FC236}">
                <a16:creationId xmlns:a16="http://schemas.microsoft.com/office/drawing/2014/main" id="{91634E82-FCB2-4782-B419-5850B8C00145}"/>
              </a:ext>
            </a:extLst>
          </p:cNvPr>
          <p:cNvSpPr>
            <a:spLocks noChangeArrowheads="1"/>
          </p:cNvSpPr>
          <p:nvPr/>
        </p:nvSpPr>
        <p:spPr bwMode="auto">
          <a:xfrm>
            <a:off x="69342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RAISING</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LAZARUS</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11:1-45</a:t>
            </a:r>
          </a:p>
        </p:txBody>
      </p:sp>
      <p:sp>
        <p:nvSpPr>
          <p:cNvPr id="17" name="Diamond 16">
            <a:extLst>
              <a:ext uri="{FF2B5EF4-FFF2-40B4-BE49-F238E27FC236}">
                <a16:creationId xmlns:a16="http://schemas.microsoft.com/office/drawing/2014/main" id="{2B8B9C58-17FA-4D38-B0CA-098970738FCF}"/>
              </a:ext>
            </a:extLst>
          </p:cNvPr>
          <p:cNvSpPr>
            <a:spLocks noChangeArrowheads="1"/>
          </p:cNvSpPr>
          <p:nvPr/>
        </p:nvSpPr>
        <p:spPr bwMode="auto">
          <a:xfrm>
            <a:off x="3276600" y="4419600"/>
            <a:ext cx="2743200" cy="2590800"/>
          </a:xfrm>
          <a:prstGeom prst="diamond">
            <a:avLst/>
          </a:prstGeom>
          <a:solidFill>
            <a:srgbClr val="FFAE0D"/>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CHRIST’S </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RESURRECTION</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20:1-31</a:t>
            </a:r>
          </a:p>
        </p:txBody>
      </p:sp>
      <p:sp>
        <p:nvSpPr>
          <p:cNvPr id="18" name="Diamond 17">
            <a:extLst>
              <a:ext uri="{FF2B5EF4-FFF2-40B4-BE49-F238E27FC236}">
                <a16:creationId xmlns:a16="http://schemas.microsoft.com/office/drawing/2014/main" id="{AD7E0E82-F1C8-45B5-9F58-7129F0790BEF}"/>
              </a:ext>
            </a:extLst>
          </p:cNvPr>
          <p:cNvSpPr>
            <a:spLocks noChangeArrowheads="1"/>
          </p:cNvSpPr>
          <p:nvPr/>
        </p:nvSpPr>
        <p:spPr bwMode="auto">
          <a:xfrm>
            <a:off x="5791200" y="44196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FISH</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CATCH</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21:1-3</a:t>
            </a:r>
          </a:p>
        </p:txBody>
      </p:sp>
    </p:spTree>
    <p:extLst>
      <p:ext uri="{BB962C8B-B14F-4D97-AF65-F5344CB8AC3E}">
        <p14:creationId xmlns:p14="http://schemas.microsoft.com/office/powerpoint/2010/main" val="29345857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19"/>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P spid="17" grpId="0" animBg="1"/>
      <p:bldP spid="18" grpId="0" animBg="1"/>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042" name="Picture 7" descr="Synagogue eat my flesh.jpg">
            <a:extLst>
              <a:ext uri="{FF2B5EF4-FFF2-40B4-BE49-F238E27FC236}">
                <a16:creationId xmlns:a16="http://schemas.microsoft.com/office/drawing/2014/main" id="{0892B070-8CDC-41E3-BC68-8BA174CA14E9}"/>
              </a:ext>
            </a:extLst>
          </p:cNvPr>
          <p:cNvPicPr>
            <a:picLocks noChangeAspect="1"/>
          </p:cNvPicPr>
          <p:nvPr/>
        </p:nvPicPr>
        <p:blipFill>
          <a:blip r:embed="rId3">
            <a:extLst>
              <a:ext uri="{28A0092B-C50C-407E-A947-70E740481C1C}">
                <a14:useLocalDpi xmlns:a14="http://schemas.microsoft.com/office/drawing/2010/main" val="0"/>
              </a:ext>
            </a:extLst>
          </a:blip>
          <a:srcRect l="25310" b="2081"/>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763" name="Text Box 3">
            <a:extLst>
              <a:ext uri="{FF2B5EF4-FFF2-40B4-BE49-F238E27FC236}">
                <a16:creationId xmlns:a16="http://schemas.microsoft.com/office/drawing/2014/main" id="{D3CAB9AE-2FCB-44DA-BF97-D094B1606855}"/>
              </a:ext>
            </a:extLst>
          </p:cNvPr>
          <p:cNvSpPr txBox="1">
            <a:spLocks noChangeArrowheads="1"/>
          </p:cNvSpPr>
          <p:nvPr/>
        </p:nvSpPr>
        <p:spPr bwMode="auto">
          <a:xfrm>
            <a:off x="228600" y="76200"/>
            <a:ext cx="1219200" cy="523875"/>
          </a:xfrm>
          <a:prstGeom prst="rect">
            <a:avLst/>
          </a:prstGeom>
          <a:noFill/>
          <a:ln w="12700" cap="sq">
            <a:noFill/>
            <a:miter lim="800000"/>
            <a:headEnd type="none" w="sm" len="sm"/>
            <a:tailEnd type="none" w="sm" len="sm"/>
          </a:ln>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John</a:t>
            </a:r>
            <a:endParaRPr kumimoji="0" lang="en-US" alt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9462" name="Text Box 6">
            <a:extLst>
              <a:ext uri="{FF2B5EF4-FFF2-40B4-BE49-F238E27FC236}">
                <a16:creationId xmlns:a16="http://schemas.microsoft.com/office/drawing/2014/main" id="{E55A87E9-ACB7-46D6-9ACC-6D22239EA8A4}"/>
              </a:ext>
            </a:extLst>
          </p:cNvPr>
          <p:cNvSpPr txBox="1">
            <a:spLocks noChangeArrowheads="1"/>
          </p:cNvSpPr>
          <p:nvPr/>
        </p:nvSpPr>
        <p:spPr bwMode="auto">
          <a:xfrm>
            <a:off x="0" y="3352800"/>
            <a:ext cx="9144000" cy="3540125"/>
          </a:xfrm>
          <a:prstGeom prst="rect">
            <a:avLst/>
          </a:prstGeom>
          <a:noFill/>
          <a:ln w="12700" cap="sq">
            <a:noFill/>
            <a:miter lim="800000"/>
            <a:headEnd type="none" w="sm" len="sm"/>
            <a:tailEnd type="none" w="sm" len="sm"/>
          </a:ln>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i="0" u="sng"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Key Verse</a:t>
            </a:r>
            <a:endParaRPr kumimoji="0" lang="en-US" altLang="zh-CN"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	“Jesus did many other miraculous </a:t>
            </a:r>
            <a:r>
              <a:rPr kumimoji="0" lang="en-US" altLang="zh-CN"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signs </a:t>
            </a:r>
            <a:r>
              <a:rPr kumimoji="0" lang="en-US" altLang="zh-CN"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in the presence of his disciples, which are not recorded in this book.  But these are written </a:t>
            </a:r>
            <a:r>
              <a:rPr kumimoji="0" lang="en-US" altLang="zh-CN" sz="3200" b="1" i="1"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that you may believe </a:t>
            </a:r>
            <a:r>
              <a:rPr kumimoji="0" lang="en-US" altLang="zh-CN"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that Jesus is the Christ, the Son of God, and that by believing </a:t>
            </a:r>
            <a:br>
              <a:rPr kumimoji="0" lang="en-US" altLang="zh-CN"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zh-CN"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you may have life in his name” (20:30-31).</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17765" name="Rectangle 1031">
            <a:extLst>
              <a:ext uri="{FF2B5EF4-FFF2-40B4-BE49-F238E27FC236}">
                <a16:creationId xmlns:a16="http://schemas.microsoft.com/office/drawing/2014/main" id="{95ED56F0-9E1E-418C-ABDE-40D8368762DC}"/>
              </a:ext>
            </a:extLst>
          </p:cNvPr>
          <p:cNvSpPr>
            <a:spLocks noGrp="1" noChangeArrowheads="1"/>
          </p:cNvSpPr>
          <p:nvPr>
            <p:ph type="title" idx="4294967295"/>
          </p:nvPr>
        </p:nvSpPr>
        <p:spPr>
          <a:xfrm>
            <a:off x="2805113" y="533400"/>
            <a:ext cx="3533775" cy="1190625"/>
          </a:xfrm>
        </p:spPr>
        <p:txBody>
          <a:bodyPr lIns="91440" tIns="45720" rIns="91440" bIns="45720" anchor="t">
            <a:spAutoFit/>
          </a:bodyPr>
          <a:lstStyle/>
          <a:p>
            <a:pPr eaLnBrk="1" hangingPunct="1"/>
            <a:r>
              <a:rPr lang="en-US" altLang="zh-CN" sz="3600" b="1" u="sng">
                <a:solidFill>
                  <a:srgbClr val="FFFF00"/>
                </a:solidFill>
                <a:ea typeface="ＭＳ Ｐゴシック" panose="020B0600070205080204" pitchFamily="34" charset="-128"/>
                <a:cs typeface="Arial" panose="020B0604020202020204" pitchFamily="34" charset="0"/>
              </a:rPr>
              <a:t>Key Word</a:t>
            </a:r>
            <a:r>
              <a:rPr lang="en-US" altLang="zh-CN" sz="3600" b="1">
                <a:solidFill>
                  <a:srgbClr val="FFFF00"/>
                </a:solidFill>
                <a:ea typeface="ＭＳ Ｐゴシック" panose="020B0600070205080204" pitchFamily="34" charset="-128"/>
                <a:cs typeface="Arial" panose="020B0604020202020204" pitchFamily="34" charset="0"/>
              </a:rPr>
              <a:t> </a:t>
            </a:r>
            <a:r>
              <a:rPr lang="en-US" altLang="zh-CN" sz="3600" b="1">
                <a:solidFill>
                  <a:schemeClr val="tx1"/>
                </a:solidFill>
                <a:ea typeface="ＭＳ Ｐゴシック" panose="020B0600070205080204" pitchFamily="34" charset="-128"/>
                <a:cs typeface="Arial" panose="020B0604020202020204" pitchFamily="34" charset="0"/>
              </a:rPr>
              <a:t>Believe</a:t>
            </a:r>
            <a:endParaRPr lang="en-US" altLang="en-US" sz="3600" b="1" u="sng">
              <a:solidFill>
                <a:schemeClr val="tx1"/>
              </a:solidFil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0788011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462"/>
                                        </p:tgtEl>
                                        <p:attrNameLst>
                                          <p:attrName>style.visibility</p:attrName>
                                        </p:attrNameLst>
                                      </p:cBhvr>
                                      <p:to>
                                        <p:strVal val="visible"/>
                                      </p:to>
                                    </p:set>
                                    <p:anim calcmode="lin" valueType="num">
                                      <p:cBhvr additive="base">
                                        <p:cTn id="7" dur="500" fill="hold"/>
                                        <p:tgtEl>
                                          <p:spTgt spid="19462"/>
                                        </p:tgtEl>
                                        <p:attrNameLst>
                                          <p:attrName>ppt_x</p:attrName>
                                        </p:attrNameLst>
                                      </p:cBhvr>
                                      <p:tavLst>
                                        <p:tav tm="0">
                                          <p:val>
                                            <p:strVal val="#ppt_x"/>
                                          </p:val>
                                        </p:tav>
                                        <p:tav tm="100000">
                                          <p:val>
                                            <p:strVal val="#ppt_x"/>
                                          </p:val>
                                        </p:tav>
                                      </p:tavLst>
                                    </p:anim>
                                    <p:anim calcmode="lin" valueType="num">
                                      <p:cBhvr additive="base">
                                        <p:cTn id="8" dur="500" fill="hold"/>
                                        <p:tgtEl>
                                          <p:spTgt spid="194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90" name="Picture 9" descr="5000_crowd1">
            <a:extLst>
              <a:ext uri="{FF2B5EF4-FFF2-40B4-BE49-F238E27FC236}">
                <a16:creationId xmlns:a16="http://schemas.microsoft.com/office/drawing/2014/main" id="{0B1B2295-2221-428B-853A-8D389A6EB11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2895600"/>
            <a:ext cx="7848600"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091" name="AutoShape 10">
            <a:extLst>
              <a:ext uri="{FF2B5EF4-FFF2-40B4-BE49-F238E27FC236}">
                <a16:creationId xmlns:a16="http://schemas.microsoft.com/office/drawing/2014/main" id="{4380070C-5249-461C-B85D-37B71DBC56E9}"/>
              </a:ext>
            </a:extLst>
          </p:cNvPr>
          <p:cNvSpPr>
            <a:spLocks noChangeArrowheads="1"/>
          </p:cNvSpPr>
          <p:nvPr/>
        </p:nvSpPr>
        <p:spPr bwMode="auto">
          <a:xfrm>
            <a:off x="2286000" y="0"/>
            <a:ext cx="4648200" cy="3657600"/>
          </a:xfrm>
          <a:prstGeom prst="cloudCallout">
            <a:avLst>
              <a:gd name="adj1" fmla="val -39889"/>
              <a:gd name="adj2" fmla="val 67667"/>
            </a:avLst>
          </a:prstGeom>
          <a:solidFill>
            <a:srgbClr val="FFFF00"/>
          </a:solidFill>
          <a:ln w="9525">
            <a:solidFill>
              <a:schemeClr val="tx1"/>
            </a:solidFill>
            <a:round/>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34" charset="-128"/>
              <a:cs typeface="+mn-cs"/>
            </a:endParaRPr>
          </a:p>
        </p:txBody>
      </p:sp>
      <p:pic>
        <p:nvPicPr>
          <p:cNvPr id="281608" name="Picture 8" descr="King">
            <a:extLst>
              <a:ext uri="{FF2B5EF4-FFF2-40B4-BE49-F238E27FC236}">
                <a16:creationId xmlns:a16="http://schemas.microsoft.com/office/drawing/2014/main" id="{E6AA5286-F593-44A2-BCEB-DDEBA8DD678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533400"/>
            <a:ext cx="3657600" cy="219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093" name="Oval 12">
            <a:extLst>
              <a:ext uri="{FF2B5EF4-FFF2-40B4-BE49-F238E27FC236}">
                <a16:creationId xmlns:a16="http://schemas.microsoft.com/office/drawing/2014/main" id="{97CE4D0E-63C5-4618-83BC-0450B726CB71}"/>
              </a:ext>
            </a:extLst>
          </p:cNvPr>
          <p:cNvSpPr>
            <a:spLocks noChangeArrowheads="1"/>
          </p:cNvSpPr>
          <p:nvPr/>
        </p:nvSpPr>
        <p:spPr bwMode="auto">
          <a:xfrm>
            <a:off x="5257800" y="3200400"/>
            <a:ext cx="533400" cy="4572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34" charset="-128"/>
              <a:cs typeface="+mn-cs"/>
            </a:endParaRPr>
          </a:p>
        </p:txBody>
      </p:sp>
      <p:sp>
        <p:nvSpPr>
          <p:cNvPr id="89094" name="Oval 13">
            <a:extLst>
              <a:ext uri="{FF2B5EF4-FFF2-40B4-BE49-F238E27FC236}">
                <a16:creationId xmlns:a16="http://schemas.microsoft.com/office/drawing/2014/main" id="{2464EC13-6FC4-4ED9-B9F4-74811689EDB4}"/>
              </a:ext>
            </a:extLst>
          </p:cNvPr>
          <p:cNvSpPr>
            <a:spLocks noChangeArrowheads="1"/>
          </p:cNvSpPr>
          <p:nvPr/>
        </p:nvSpPr>
        <p:spPr bwMode="auto">
          <a:xfrm>
            <a:off x="5715000" y="3505200"/>
            <a:ext cx="304800" cy="3048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34" charset="-128"/>
              <a:cs typeface="+mn-cs"/>
            </a:endParaRPr>
          </a:p>
        </p:txBody>
      </p:sp>
      <p:sp>
        <p:nvSpPr>
          <p:cNvPr id="89095" name="Oval 14">
            <a:extLst>
              <a:ext uri="{FF2B5EF4-FFF2-40B4-BE49-F238E27FC236}">
                <a16:creationId xmlns:a16="http://schemas.microsoft.com/office/drawing/2014/main" id="{6179D53B-6757-47B9-975D-A32DC9ABDEF0}"/>
              </a:ext>
            </a:extLst>
          </p:cNvPr>
          <p:cNvSpPr>
            <a:spLocks noChangeArrowheads="1"/>
          </p:cNvSpPr>
          <p:nvPr/>
        </p:nvSpPr>
        <p:spPr bwMode="auto">
          <a:xfrm>
            <a:off x="6705600" y="2971800"/>
            <a:ext cx="533400" cy="4572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34" charset="-128"/>
              <a:cs typeface="+mn-cs"/>
            </a:endParaRPr>
          </a:p>
        </p:txBody>
      </p:sp>
      <p:sp>
        <p:nvSpPr>
          <p:cNvPr id="89096" name="Oval 15">
            <a:extLst>
              <a:ext uri="{FF2B5EF4-FFF2-40B4-BE49-F238E27FC236}">
                <a16:creationId xmlns:a16="http://schemas.microsoft.com/office/drawing/2014/main" id="{96C459D3-753F-4F5B-99F2-C7CDA1998B7D}"/>
              </a:ext>
            </a:extLst>
          </p:cNvPr>
          <p:cNvSpPr>
            <a:spLocks noChangeArrowheads="1"/>
          </p:cNvSpPr>
          <p:nvPr/>
        </p:nvSpPr>
        <p:spPr bwMode="auto">
          <a:xfrm>
            <a:off x="7162800" y="3276600"/>
            <a:ext cx="304800" cy="3048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34" charset="-128"/>
              <a:cs typeface="+mn-cs"/>
            </a:endParaRPr>
          </a:p>
        </p:txBody>
      </p:sp>
      <p:sp>
        <p:nvSpPr>
          <p:cNvPr id="89097" name="Oval 17">
            <a:extLst>
              <a:ext uri="{FF2B5EF4-FFF2-40B4-BE49-F238E27FC236}">
                <a16:creationId xmlns:a16="http://schemas.microsoft.com/office/drawing/2014/main" id="{12A6AADA-9B4A-4470-840E-B3E299AFF0BA}"/>
              </a:ext>
            </a:extLst>
          </p:cNvPr>
          <p:cNvSpPr>
            <a:spLocks noChangeArrowheads="1"/>
          </p:cNvSpPr>
          <p:nvPr/>
        </p:nvSpPr>
        <p:spPr bwMode="auto">
          <a:xfrm>
            <a:off x="6172200" y="2667000"/>
            <a:ext cx="685800" cy="6096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34" charset="-128"/>
              <a:cs typeface="+mn-cs"/>
            </a:endParaRPr>
          </a:p>
        </p:txBody>
      </p:sp>
      <p:sp>
        <p:nvSpPr>
          <p:cNvPr id="47114" name="Rectangle 18">
            <a:extLst>
              <a:ext uri="{FF2B5EF4-FFF2-40B4-BE49-F238E27FC236}">
                <a16:creationId xmlns:a16="http://schemas.microsoft.com/office/drawing/2014/main" id="{10C1C47F-7C56-42AD-983C-4ED394B30539}"/>
              </a:ext>
            </a:extLst>
          </p:cNvPr>
          <p:cNvSpPr>
            <a:spLocks noGrp="1" noChangeArrowheads="1"/>
          </p:cNvSpPr>
          <p:nvPr>
            <p:ph type="title"/>
          </p:nvPr>
        </p:nvSpPr>
        <p:spPr>
          <a:xfrm>
            <a:off x="0" y="6858000"/>
            <a:ext cx="2209800" cy="914400"/>
          </a:xfrm>
        </p:spPr>
        <p:txBody>
          <a:bodyPr/>
          <a:lstStyle/>
          <a:p>
            <a:pPr eaLnBrk="1" hangingPunct="1">
              <a:defRPr/>
            </a:pPr>
            <a:r>
              <a:rPr lang="en-US" sz="1600"/>
              <a:t>Verse 15</a:t>
            </a:r>
          </a:p>
        </p:txBody>
      </p:sp>
    </p:spTree>
    <p:extLst>
      <p:ext uri="{BB962C8B-B14F-4D97-AF65-F5344CB8AC3E}">
        <p14:creationId xmlns:p14="http://schemas.microsoft.com/office/powerpoint/2010/main" val="2562957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2000"/>
                                  </p:stCondLst>
                                  <p:childTnLst>
                                    <p:set>
                                      <p:cBhvr>
                                        <p:cTn id="6" dur="1" fill="hold">
                                          <p:stCondLst>
                                            <p:cond delay="0"/>
                                          </p:stCondLst>
                                        </p:cTn>
                                        <p:tgtEl>
                                          <p:spTgt spid="281608"/>
                                        </p:tgtEl>
                                        <p:attrNameLst>
                                          <p:attrName>style.visibility</p:attrName>
                                        </p:attrNameLst>
                                      </p:cBhvr>
                                      <p:to>
                                        <p:strVal val="visible"/>
                                      </p:to>
                                    </p:set>
                                    <p:animEffect transition="in" filter="fade">
                                      <p:cBhvr>
                                        <p:cTn id="7" dur="2000"/>
                                        <p:tgtEl>
                                          <p:spTgt spid="2816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8" name="Picture 4" descr="I am the bread of life.jpg">
            <a:extLst>
              <a:ext uri="{FF2B5EF4-FFF2-40B4-BE49-F238E27FC236}">
                <a16:creationId xmlns:a16="http://schemas.microsoft.com/office/drawing/2014/main" id="{982D3CBC-219E-4D00-A5E7-7CF5A527EC2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892300"/>
            <a:ext cx="9144000" cy="51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B0A4C194-C2BA-4D9A-8DC3-427E5B66D582}"/>
              </a:ext>
            </a:extLst>
          </p:cNvPr>
          <p:cNvSpPr>
            <a:spLocks noGrp="1"/>
          </p:cNvSpPr>
          <p:nvPr>
            <p:ph type="title"/>
          </p:nvPr>
        </p:nvSpPr>
        <p:spPr>
          <a:xfrm>
            <a:off x="0" y="-152400"/>
            <a:ext cx="9144000" cy="1143000"/>
          </a:xfrm>
        </p:spPr>
        <p:txBody>
          <a:bodyPr/>
          <a:lstStyle/>
          <a:p>
            <a:pPr algn="l"/>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What’s the Point?</a:t>
            </a:r>
          </a:p>
        </p:txBody>
      </p:sp>
      <p:sp>
        <p:nvSpPr>
          <p:cNvPr id="8" name="Content Placeholder 7">
            <a:extLst>
              <a:ext uri="{FF2B5EF4-FFF2-40B4-BE49-F238E27FC236}">
                <a16:creationId xmlns:a16="http://schemas.microsoft.com/office/drawing/2014/main" id="{625EA02A-2508-4E6E-AFB9-200144D1DB25}"/>
              </a:ext>
            </a:extLst>
          </p:cNvPr>
          <p:cNvSpPr>
            <a:spLocks noGrp="1"/>
          </p:cNvSpPr>
          <p:nvPr>
            <p:ph sz="half" idx="1"/>
          </p:nvPr>
        </p:nvSpPr>
        <p:spPr>
          <a:xfrm>
            <a:off x="76200" y="1981200"/>
            <a:ext cx="4267200" cy="5257800"/>
          </a:xfrm>
        </p:spPr>
        <p:txBody>
          <a:bodyPr/>
          <a:lstStyle/>
          <a:p>
            <a:pPr>
              <a:buFontTx/>
              <a:buNone/>
            </a:pPr>
            <a:r>
              <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rPr>
              <a:t>MOSES</a:t>
            </a:r>
          </a:p>
          <a:p>
            <a:r>
              <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rPr>
              <a:t>Predicted a Prophet</a:t>
            </a:r>
          </a:p>
          <a:p>
            <a:r>
              <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rPr>
              <a:t>Gave manna from God</a:t>
            </a:r>
          </a:p>
          <a:p>
            <a:r>
              <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rPr>
              <a:t>Sustained physical life</a:t>
            </a:r>
          </a:p>
          <a:p>
            <a:endPar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endParaRPr>
          </a:p>
        </p:txBody>
      </p:sp>
      <p:sp>
        <p:nvSpPr>
          <p:cNvPr id="9" name="Content Placeholder 8">
            <a:extLst>
              <a:ext uri="{FF2B5EF4-FFF2-40B4-BE49-F238E27FC236}">
                <a16:creationId xmlns:a16="http://schemas.microsoft.com/office/drawing/2014/main" id="{08EB9AFD-98A6-41AC-9B80-E80552C99C8A}"/>
              </a:ext>
            </a:extLst>
          </p:cNvPr>
          <p:cNvSpPr>
            <a:spLocks noGrp="1"/>
          </p:cNvSpPr>
          <p:nvPr>
            <p:ph sz="half" idx="2"/>
          </p:nvPr>
        </p:nvSpPr>
        <p:spPr>
          <a:xfrm>
            <a:off x="4800600" y="1981200"/>
            <a:ext cx="4267200" cy="5105400"/>
          </a:xfrm>
        </p:spPr>
        <p:txBody>
          <a:bodyPr/>
          <a:lstStyle/>
          <a:p>
            <a:pPr>
              <a:buFontTx/>
              <a:buNone/>
            </a:pPr>
            <a:r>
              <a:rPr lang="en-US" altLang="en-US" sz="3200">
                <a:effectLst>
                  <a:glow rad="228600">
                    <a:schemeClr val="bg1">
                      <a:alpha val="40000"/>
                    </a:schemeClr>
                  </a:glow>
                </a:effectLst>
                <a:latin typeface="Arial" panose="020B0604020202020204" pitchFamily="34" charset="0"/>
                <a:ea typeface="ＭＳ Ｐゴシック" panose="020B0600070205080204" pitchFamily="34" charset="-128"/>
              </a:rPr>
              <a:t>JESUS</a:t>
            </a:r>
          </a:p>
          <a:p>
            <a:r>
              <a:rPr lang="en-US" altLang="en-US" sz="3200">
                <a:effectLst>
                  <a:glow rad="228600">
                    <a:schemeClr val="bg1">
                      <a:alpha val="40000"/>
                    </a:schemeClr>
                  </a:glow>
                </a:effectLst>
                <a:latin typeface="Arial" panose="020B0604020202020204" pitchFamily="34" charset="0"/>
                <a:ea typeface="ＭＳ Ｐゴシック" panose="020B0600070205080204" pitchFamily="34" charset="-128"/>
              </a:rPr>
              <a:t>Fulfilled the prediction</a:t>
            </a:r>
          </a:p>
          <a:p>
            <a:r>
              <a:rPr lang="en-US" altLang="en-US" sz="3200">
                <a:effectLst>
                  <a:glow rad="228600">
                    <a:schemeClr val="bg1">
                      <a:alpha val="40000"/>
                    </a:schemeClr>
                  </a:glow>
                </a:effectLst>
                <a:latin typeface="Arial" panose="020B0604020202020204" pitchFamily="34" charset="0"/>
                <a:ea typeface="ＭＳ Ｐゴシック" panose="020B0600070205080204" pitchFamily="34" charset="-128"/>
              </a:rPr>
              <a:t>Is manna who IS God</a:t>
            </a:r>
          </a:p>
          <a:p>
            <a:r>
              <a:rPr lang="en-US" altLang="en-US" sz="3200">
                <a:effectLst>
                  <a:glow rad="228600">
                    <a:schemeClr val="bg1">
                      <a:alpha val="40000"/>
                    </a:schemeClr>
                  </a:glow>
                </a:effectLst>
                <a:latin typeface="Arial" panose="020B0604020202020204" pitchFamily="34" charset="0"/>
                <a:ea typeface="ＭＳ Ｐゴシック" panose="020B0600070205080204" pitchFamily="34" charset="-128"/>
              </a:rPr>
              <a:t>Gives eternal life</a:t>
            </a:r>
          </a:p>
          <a:p>
            <a:endParaRPr lang="en-US" altLang="en-US" sz="3200">
              <a:effectLst>
                <a:glow rad="228600">
                  <a:schemeClr val="bg1">
                    <a:alpha val="40000"/>
                  </a:schemeClr>
                </a:glow>
              </a:effectLst>
              <a:latin typeface="Arial" panose="020B0604020202020204" pitchFamily="34" charset="0"/>
              <a:ea typeface="ＭＳ Ｐゴシック" panose="020B0600070205080204" pitchFamily="34" charset="-128"/>
            </a:endParaRPr>
          </a:p>
        </p:txBody>
      </p:sp>
      <p:sp>
        <p:nvSpPr>
          <p:cNvPr id="6" name="Content Placeholder 2">
            <a:extLst>
              <a:ext uri="{FF2B5EF4-FFF2-40B4-BE49-F238E27FC236}">
                <a16:creationId xmlns:a16="http://schemas.microsoft.com/office/drawing/2014/main" id="{B1BAE2A8-2734-4360-95D6-D00C7BD22637}"/>
              </a:ext>
            </a:extLst>
          </p:cNvPr>
          <p:cNvSpPr txBox="1">
            <a:spLocks/>
          </p:cNvSpPr>
          <p:nvPr/>
        </p:nvSpPr>
        <p:spPr bwMode="auto">
          <a:xfrm>
            <a:off x="685800" y="762000"/>
            <a:ext cx="7772400" cy="1143000"/>
          </a:xfrm>
          <a:prstGeom prst="rect">
            <a:avLst/>
          </a:prstGeom>
          <a:noFill/>
          <a:ln w="9525">
            <a:noFill/>
            <a:miter lim="800000"/>
            <a:headEnd/>
            <a:tailEnd/>
          </a:ln>
        </p:spPr>
        <p:txBody>
          <a:bodyPr/>
          <a:lstStyle/>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en-US" sz="32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Jesus is the New Moses!</a:t>
            </a:r>
          </a:p>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en-US" sz="32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Jesus is even better than Moses!</a:t>
            </a:r>
          </a:p>
        </p:txBody>
      </p:sp>
    </p:spTree>
    <p:extLst>
      <p:ext uri="{BB962C8B-B14F-4D97-AF65-F5344CB8AC3E}">
        <p14:creationId xmlns:p14="http://schemas.microsoft.com/office/powerpoint/2010/main" val="1763708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
                                            <p:txEl>
                                              <p:pRg st="2" end="2"/>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
                                            <p:txEl>
                                              <p:pRg st="3" end="3"/>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9" grpId="0" build="p"/>
      <p:bldP spid="6" grpId="0" build="p"/>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2" name="Picture 5" descr="Jesus with Head Covering.jpg">
            <a:extLst>
              <a:ext uri="{FF2B5EF4-FFF2-40B4-BE49-F238E27FC236}">
                <a16:creationId xmlns:a16="http://schemas.microsoft.com/office/drawing/2014/main" id="{623C508C-6491-4291-80C9-D4EE1CB3F67F}"/>
              </a:ext>
            </a:extLst>
          </p:cNvPr>
          <p:cNvPicPr>
            <a:picLocks noChangeAspect="1"/>
          </p:cNvPicPr>
          <p:nvPr/>
        </p:nvPicPr>
        <p:blipFill>
          <a:blip r:embed="rId2">
            <a:extLst>
              <a:ext uri="{28A0092B-C50C-407E-A947-70E740481C1C}">
                <a14:useLocalDpi xmlns:a14="http://schemas.microsoft.com/office/drawing/2010/main" val="0"/>
              </a:ext>
            </a:extLst>
          </a:blip>
          <a:srcRect r="24525"/>
          <a:stretch>
            <a:fillRect/>
          </a:stretch>
        </p:blipFill>
        <p:spPr bwMode="auto">
          <a:xfrm>
            <a:off x="-1588" y="0"/>
            <a:ext cx="914558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D0997AF8-9EB9-4345-897E-D0EA47069AC1}"/>
              </a:ext>
            </a:extLst>
          </p:cNvPr>
          <p:cNvSpPr>
            <a:spLocks noGrp="1"/>
          </p:cNvSpPr>
          <p:nvPr>
            <p:ph type="title"/>
          </p:nvPr>
        </p:nvSpPr>
        <p:spPr>
          <a:xfrm>
            <a:off x="152400" y="76200"/>
            <a:ext cx="4038600" cy="6629400"/>
          </a:xfrm>
        </p:spPr>
        <p:txBody>
          <a:bodyPr/>
          <a:lstStyle/>
          <a:p>
            <a:r>
              <a:rPr lang="en-US" altLang="en-US" dirty="0">
                <a:effectLst>
                  <a:glow rad="228600">
                    <a:schemeClr val="bg1">
                      <a:alpha val="40000"/>
                    </a:schemeClr>
                  </a:glow>
                </a:effectLst>
                <a:latin typeface="Arial" panose="020B0604020202020204" pitchFamily="34" charset="0"/>
                <a:ea typeface="ＭＳ Ｐゴシック" panose="020B0600070205080204" pitchFamily="34" charset="-128"/>
              </a:rPr>
              <a:t>Jesus proved himself </a:t>
            </a:r>
            <a:r>
              <a:rPr lang="en-US" altLang="en-US" dirty="0">
                <a:solidFill>
                  <a:srgbClr val="FFFF00"/>
                </a:solidFill>
                <a:effectLst>
                  <a:glow rad="228600">
                    <a:schemeClr val="bg1">
                      <a:alpha val="40000"/>
                    </a:schemeClr>
                  </a:glow>
                </a:effectLst>
                <a:latin typeface="Arial" panose="020B0604020202020204" pitchFamily="34" charset="0"/>
                <a:ea typeface="ＭＳ Ｐゴシック" panose="020B0600070205080204" pitchFamily="34" charset="-128"/>
              </a:rPr>
              <a:t>greater than Moses as the giver of eternal life </a:t>
            </a:r>
            <a:r>
              <a:rPr lang="en-US" altLang="en-US" dirty="0">
                <a:effectLst>
                  <a:glow rad="228600">
                    <a:schemeClr val="bg1">
                      <a:alpha val="40000"/>
                    </a:schemeClr>
                  </a:glow>
                </a:effectLst>
                <a:latin typeface="Arial" panose="020B0604020202020204" pitchFamily="34" charset="0"/>
                <a:ea typeface="ＭＳ Ｐゴシック" panose="020B0600070205080204" pitchFamily="34" charset="-128"/>
              </a:rPr>
              <a:t>by miraculously </a:t>
            </a:r>
            <a:r>
              <a:rPr lang="en-US" altLang="en-US" i="1" dirty="0">
                <a:effectLst>
                  <a:glow rad="228600">
                    <a:schemeClr val="bg1">
                      <a:alpha val="40000"/>
                    </a:schemeClr>
                  </a:glow>
                </a:effectLst>
                <a:latin typeface="Arial" panose="020B0604020202020204" pitchFamily="34" charset="0"/>
                <a:ea typeface="ＭＳ Ｐゴシック" panose="020B0600070205080204" pitchFamily="34" charset="-128"/>
              </a:rPr>
              <a:t>feeding 5000 Jews</a:t>
            </a:r>
            <a:r>
              <a:rPr lang="en-US" altLang="en-US" dirty="0">
                <a:effectLst>
                  <a:glow rad="228600">
                    <a:schemeClr val="bg1">
                      <a:alpha val="40000"/>
                    </a:schemeClr>
                  </a:glow>
                </a:effectLst>
                <a:latin typeface="Arial" panose="020B0604020202020204" pitchFamily="34" charset="0"/>
                <a:ea typeface="ＭＳ Ｐゴシック" panose="020B0600070205080204" pitchFamily="34" charset="-128"/>
              </a:rPr>
              <a:t> (6:1-15).</a:t>
            </a:r>
          </a:p>
        </p:txBody>
      </p:sp>
    </p:spTree>
    <p:extLst>
      <p:ext uri="{BB962C8B-B14F-4D97-AF65-F5344CB8AC3E}">
        <p14:creationId xmlns:p14="http://schemas.microsoft.com/office/powerpoint/2010/main" val="599169677"/>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69316" name="WordArt 4">
            <a:extLst>
              <a:ext uri="{FF2B5EF4-FFF2-40B4-BE49-F238E27FC236}">
                <a16:creationId xmlns:a16="http://schemas.microsoft.com/office/drawing/2014/main" id="{259D0B16-63B2-4B15-BDC4-DA7F37C52DFE}"/>
              </a:ext>
            </a:extLst>
          </p:cNvPr>
          <p:cNvSpPr>
            <a:spLocks noChangeArrowheads="1" noChangeShapeType="1" noTextEdit="1"/>
          </p:cNvSpPr>
          <p:nvPr/>
        </p:nvSpPr>
        <p:spPr bwMode="auto">
          <a:xfrm>
            <a:off x="3200400" y="5334000"/>
            <a:ext cx="2895600" cy="1081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j.d."/>
                <a:ea typeface="ＭＳ Ｐゴシック" panose="020B0600070205080204" pitchFamily="34" charset="-128"/>
                <a:cs typeface="+mn-cs"/>
              </a:rPr>
              <a:t>16-21</a:t>
            </a:r>
          </a:p>
        </p:txBody>
      </p:sp>
      <p:pic>
        <p:nvPicPr>
          <p:cNvPr id="269318" name="Picture 6" descr="jesus_in_distance_slide">
            <a:extLst>
              <a:ext uri="{FF2B5EF4-FFF2-40B4-BE49-F238E27FC236}">
                <a16:creationId xmlns:a16="http://schemas.microsoft.com/office/drawing/2014/main" id="{7EA3582D-C94B-4182-9AC8-046AA5C30E8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47800" y="762000"/>
            <a:ext cx="6248400" cy="4419600"/>
          </a:xfrm>
          <a:prstGeom prst="rect">
            <a:avLst/>
          </a:prstGeom>
          <a:noFill/>
          <a:ln w="57150">
            <a:solidFill>
              <a:schemeClr val="bg1"/>
            </a:solidFill>
            <a:miter lim="800000"/>
            <a:headEnd/>
            <a:tailEnd/>
          </a:ln>
          <a:extLst>
            <a:ext uri="{909E8E84-426E-40DD-AFC4-6F175D3DCCD1}">
              <a14:hiddenFill xmlns:a14="http://schemas.microsoft.com/office/drawing/2010/main">
                <a:solidFill>
                  <a:srgbClr val="FFFFFF"/>
                </a:solidFill>
              </a14:hiddenFill>
            </a:ext>
          </a:extLst>
        </p:spPr>
      </p:pic>
      <p:sp>
        <p:nvSpPr>
          <p:cNvPr id="269321" name="WordArt 9">
            <a:extLst>
              <a:ext uri="{FF2B5EF4-FFF2-40B4-BE49-F238E27FC236}">
                <a16:creationId xmlns:a16="http://schemas.microsoft.com/office/drawing/2014/main" id="{CAB441B3-030A-423F-9149-033594FE8C91}"/>
              </a:ext>
            </a:extLst>
          </p:cNvPr>
          <p:cNvSpPr>
            <a:spLocks noChangeArrowheads="1" noChangeShapeType="1" noTextEdit="1"/>
          </p:cNvSpPr>
          <p:nvPr/>
        </p:nvSpPr>
        <p:spPr bwMode="auto">
          <a:xfrm>
            <a:off x="838200" y="381000"/>
            <a:ext cx="7577138" cy="13716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j.d."/>
                <a:ea typeface="ＭＳ Ｐゴシック" panose="020B0600070205080204" pitchFamily="34" charset="-128"/>
                <a:cs typeface="+mn-cs"/>
              </a:rPr>
              <a:t>WALKING ON WATER</a:t>
            </a:r>
          </a:p>
        </p:txBody>
      </p:sp>
      <p:sp>
        <p:nvSpPr>
          <p:cNvPr id="49157" name="Rectangle 10">
            <a:extLst>
              <a:ext uri="{FF2B5EF4-FFF2-40B4-BE49-F238E27FC236}">
                <a16:creationId xmlns:a16="http://schemas.microsoft.com/office/drawing/2014/main" id="{B40F38CF-2CA4-4716-861D-8021CB674A13}"/>
              </a:ext>
            </a:extLst>
          </p:cNvPr>
          <p:cNvSpPr>
            <a:spLocks noGrp="1" noChangeArrowheads="1"/>
          </p:cNvSpPr>
          <p:nvPr>
            <p:ph type="title"/>
          </p:nvPr>
        </p:nvSpPr>
        <p:spPr>
          <a:xfrm>
            <a:off x="304800" y="7086600"/>
            <a:ext cx="2133600" cy="457200"/>
          </a:xfrm>
        </p:spPr>
        <p:txBody>
          <a:bodyPr/>
          <a:lstStyle/>
          <a:p>
            <a:pPr eaLnBrk="1" hangingPunct="1">
              <a:defRPr/>
            </a:pPr>
            <a:r>
              <a:rPr lang="en-US" sz="1400"/>
              <a:t>Walking on Water (16-24)</a:t>
            </a:r>
          </a:p>
        </p:txBody>
      </p:sp>
    </p:spTree>
    <p:extLst>
      <p:ext uri="{BB962C8B-B14F-4D97-AF65-F5344CB8AC3E}">
        <p14:creationId xmlns:p14="http://schemas.microsoft.com/office/powerpoint/2010/main" val="13975198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nodeType="afterEffect">
                                  <p:stCondLst>
                                    <p:cond delay="0"/>
                                  </p:stCondLst>
                                  <p:childTnLst>
                                    <p:set>
                                      <p:cBhvr>
                                        <p:cTn id="6" dur="1" fill="hold">
                                          <p:stCondLst>
                                            <p:cond delay="0"/>
                                          </p:stCondLst>
                                        </p:cTn>
                                        <p:tgtEl>
                                          <p:spTgt spid="269321"/>
                                        </p:tgtEl>
                                        <p:attrNameLst>
                                          <p:attrName>style.visibility</p:attrName>
                                        </p:attrNameLst>
                                      </p:cBhvr>
                                      <p:to>
                                        <p:strVal val="visible"/>
                                      </p:to>
                                    </p:set>
                                    <p:animEffect transition="in" filter="fade">
                                      <p:cBhvr>
                                        <p:cTn id="7" dur="770" decel="100000"/>
                                        <p:tgtEl>
                                          <p:spTgt spid="269321"/>
                                        </p:tgtEl>
                                      </p:cBhvr>
                                    </p:animEffect>
                                    <p:animScale>
                                      <p:cBhvr>
                                        <p:cTn id="8" dur="770" decel="100000"/>
                                        <p:tgtEl>
                                          <p:spTgt spid="269321"/>
                                        </p:tgtEl>
                                      </p:cBhvr>
                                      <p:from x="10000" y="10000"/>
                                      <p:to x="200000" y="450000"/>
                                    </p:animScale>
                                    <p:animScale>
                                      <p:cBhvr>
                                        <p:cTn id="9" dur="1230" accel="100000" fill="hold">
                                          <p:stCondLst>
                                            <p:cond delay="770"/>
                                          </p:stCondLst>
                                        </p:cTn>
                                        <p:tgtEl>
                                          <p:spTgt spid="269321"/>
                                        </p:tgtEl>
                                      </p:cBhvr>
                                      <p:from x="200000" y="450000"/>
                                      <p:to x="100000" y="100000"/>
                                    </p:animScale>
                                    <p:set>
                                      <p:cBhvr>
                                        <p:cTn id="10" dur="770" fill="hold"/>
                                        <p:tgtEl>
                                          <p:spTgt spid="269321"/>
                                        </p:tgtEl>
                                        <p:attrNameLst>
                                          <p:attrName>ppt_x</p:attrName>
                                        </p:attrNameLst>
                                      </p:cBhvr>
                                      <p:to>
                                        <p:strVal val="(0.5)"/>
                                      </p:to>
                                    </p:set>
                                    <p:anim from="(0.5)" to="(#ppt_x)" calcmode="lin" valueType="num">
                                      <p:cBhvr>
                                        <p:cTn id="11" dur="1230" accel="100000" fill="hold">
                                          <p:stCondLst>
                                            <p:cond delay="770"/>
                                          </p:stCondLst>
                                        </p:cTn>
                                        <p:tgtEl>
                                          <p:spTgt spid="269321"/>
                                        </p:tgtEl>
                                        <p:attrNameLst>
                                          <p:attrName>ppt_x</p:attrName>
                                        </p:attrNameLst>
                                      </p:cBhvr>
                                    </p:anim>
                                    <p:set>
                                      <p:cBhvr>
                                        <p:cTn id="12" dur="770" fill="hold"/>
                                        <p:tgtEl>
                                          <p:spTgt spid="269321"/>
                                        </p:tgtEl>
                                        <p:attrNameLst>
                                          <p:attrName>ppt_y</p:attrName>
                                        </p:attrNameLst>
                                      </p:cBhvr>
                                      <p:to>
                                        <p:strVal val="(#ppt_y+0.4)"/>
                                      </p:to>
                                    </p:set>
                                    <p:anim from="(#ppt_y+0.4)" to="(#ppt_y)" calcmode="lin" valueType="num">
                                      <p:cBhvr>
                                        <p:cTn id="13" dur="1230" accel="100000" fill="hold">
                                          <p:stCondLst>
                                            <p:cond delay="770"/>
                                          </p:stCondLst>
                                        </p:cTn>
                                        <p:tgtEl>
                                          <p:spTgt spid="269321"/>
                                        </p:tgtEl>
                                        <p:attrNameLst>
                                          <p:attrName>ppt_y</p:attrName>
                                        </p:attrNameLst>
                                      </p:cBhvr>
                                    </p:anim>
                                  </p:childTnLst>
                                </p:cTn>
                              </p:par>
                            </p:childTnLst>
                          </p:cTn>
                        </p:par>
                        <p:par>
                          <p:cTn id="14" fill="hold" nodeType="afterGroup">
                            <p:stCondLst>
                              <p:cond delay="2000"/>
                            </p:stCondLst>
                            <p:childTnLst>
                              <p:par>
                                <p:cTn id="15" presetID="10" presetClass="entr" presetSubtype="0" fill="hold" nodeType="afterEffect">
                                  <p:stCondLst>
                                    <p:cond delay="0"/>
                                  </p:stCondLst>
                                  <p:childTnLst>
                                    <p:set>
                                      <p:cBhvr>
                                        <p:cTn id="16" dur="1" fill="hold">
                                          <p:stCondLst>
                                            <p:cond delay="0"/>
                                          </p:stCondLst>
                                        </p:cTn>
                                        <p:tgtEl>
                                          <p:spTgt spid="269318"/>
                                        </p:tgtEl>
                                        <p:attrNameLst>
                                          <p:attrName>style.visibility</p:attrName>
                                        </p:attrNameLst>
                                      </p:cBhvr>
                                      <p:to>
                                        <p:strVal val="visible"/>
                                      </p:to>
                                    </p:set>
                                    <p:animEffect transition="in" filter="fade">
                                      <p:cBhvr>
                                        <p:cTn id="17" dur="2000"/>
                                        <p:tgtEl>
                                          <p:spTgt spid="269318"/>
                                        </p:tgtEl>
                                      </p:cBhvr>
                                    </p:animEffect>
                                  </p:childTnLst>
                                </p:cTn>
                              </p:par>
                            </p:childTnLst>
                          </p:cTn>
                        </p:par>
                        <p:par>
                          <p:cTn id="18" fill="hold" nodeType="afterGroup">
                            <p:stCondLst>
                              <p:cond delay="4000"/>
                            </p:stCondLst>
                            <p:childTnLst>
                              <p:par>
                                <p:cTn id="19" presetID="47" presetClass="entr" presetSubtype="0" fill="hold" nodeType="afterEffect">
                                  <p:stCondLst>
                                    <p:cond delay="0"/>
                                  </p:stCondLst>
                                  <p:childTnLst>
                                    <p:set>
                                      <p:cBhvr>
                                        <p:cTn id="20" dur="1" fill="hold">
                                          <p:stCondLst>
                                            <p:cond delay="0"/>
                                          </p:stCondLst>
                                        </p:cTn>
                                        <p:tgtEl>
                                          <p:spTgt spid="269316"/>
                                        </p:tgtEl>
                                        <p:attrNameLst>
                                          <p:attrName>style.visibility</p:attrName>
                                        </p:attrNameLst>
                                      </p:cBhvr>
                                      <p:to>
                                        <p:strVal val="visible"/>
                                      </p:to>
                                    </p:set>
                                    <p:animEffect transition="in" filter="fade">
                                      <p:cBhvr>
                                        <p:cTn id="21" dur="1000"/>
                                        <p:tgtEl>
                                          <p:spTgt spid="269316"/>
                                        </p:tgtEl>
                                      </p:cBhvr>
                                    </p:animEffect>
                                    <p:anim calcmode="lin" valueType="num">
                                      <p:cBhvr>
                                        <p:cTn id="22" dur="1000" fill="hold"/>
                                        <p:tgtEl>
                                          <p:spTgt spid="269316"/>
                                        </p:tgtEl>
                                        <p:attrNameLst>
                                          <p:attrName>ppt_x</p:attrName>
                                        </p:attrNameLst>
                                      </p:cBhvr>
                                      <p:tavLst>
                                        <p:tav tm="0">
                                          <p:val>
                                            <p:strVal val="#ppt_x"/>
                                          </p:val>
                                        </p:tav>
                                        <p:tav tm="100000">
                                          <p:val>
                                            <p:strVal val="#ppt_x"/>
                                          </p:val>
                                        </p:tav>
                                      </p:tavLst>
                                    </p:anim>
                                    <p:anim calcmode="lin" valueType="num">
                                      <p:cBhvr>
                                        <p:cTn id="23" dur="1000" fill="hold"/>
                                        <p:tgtEl>
                                          <p:spTgt spid="2693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4" name="Picture 3" descr="moses-parting-the-red-sea.jpg">
            <a:extLst>
              <a:ext uri="{FF2B5EF4-FFF2-40B4-BE49-F238E27FC236}">
                <a16:creationId xmlns:a16="http://schemas.microsoft.com/office/drawing/2014/main" id="{8AB3052E-50AA-4966-8C1E-FA13485E4635}"/>
              </a:ext>
            </a:extLst>
          </p:cNvPr>
          <p:cNvPicPr>
            <a:picLocks noChangeAspect="1"/>
          </p:cNvPicPr>
          <p:nvPr/>
        </p:nvPicPr>
        <p:blipFill>
          <a:blip r:embed="rId2">
            <a:extLst>
              <a:ext uri="{28A0092B-C50C-407E-A947-70E740481C1C}">
                <a14:useLocalDpi xmlns:a14="http://schemas.microsoft.com/office/drawing/2010/main" val="0"/>
              </a:ext>
            </a:extLst>
          </a:blip>
          <a:srcRect l="4669"/>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35" name="Picture 4" descr="Moses exodus.jpg">
            <a:extLst>
              <a:ext uri="{FF2B5EF4-FFF2-40B4-BE49-F238E27FC236}">
                <a16:creationId xmlns:a16="http://schemas.microsoft.com/office/drawing/2014/main" id="{E411123B-663C-475C-9B45-C2D45125294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4724400" cy="283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4BB68E7F-DF5D-4CE7-9734-7EDE17C0A354}"/>
              </a:ext>
            </a:extLst>
          </p:cNvPr>
          <p:cNvSpPr>
            <a:spLocks noGrp="1"/>
          </p:cNvSpPr>
          <p:nvPr>
            <p:ph type="title"/>
          </p:nvPr>
        </p:nvSpPr>
        <p:spPr>
          <a:xfrm>
            <a:off x="0" y="0"/>
            <a:ext cx="8991600" cy="838200"/>
          </a:xfrm>
        </p:spPr>
        <p:txBody>
          <a:bodyPr/>
          <a:lstStyle/>
          <a:p>
            <a:pPr algn="r"/>
            <a:r>
              <a:rPr lang="en-US" altLang="en-US">
                <a:solidFill>
                  <a:schemeClr val="bg1"/>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Moses </a:t>
            </a:r>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Parting the Sea</a:t>
            </a:r>
          </a:p>
        </p:txBody>
      </p:sp>
    </p:spTree>
    <p:extLst>
      <p:ext uri="{BB962C8B-B14F-4D97-AF65-F5344CB8AC3E}">
        <p14:creationId xmlns:p14="http://schemas.microsoft.com/office/powerpoint/2010/main" val="404296132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2"/>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a:ln>
        </p:spPr>
        <p:txBody>
          <a:bodyPr lIns="90993" tIns="45499" rIns="90993" bIns="45499"/>
          <a:lstStyle/>
          <a:p>
            <a:pPr eaLnBrk="0" hangingPunct="0"/>
            <a:endParaRPr lang="en-US" sz="1800">
              <a:solidFill>
                <a:srgbClr val="000000"/>
              </a:solidFill>
              <a:latin typeface="Arial" charset="0"/>
              <a:cs typeface="Arial" charset="0"/>
            </a:endParaRPr>
          </a:p>
        </p:txBody>
      </p:sp>
      <p:sp>
        <p:nvSpPr>
          <p:cNvPr id="316418" name="Text Box 2"/>
          <p:cNvSpPr txBox="1">
            <a:spLocks noChangeArrowheads="1"/>
          </p:cNvSpPr>
          <p:nvPr/>
        </p:nvSpPr>
        <p:spPr bwMode="auto">
          <a:xfrm>
            <a:off x="4090990" y="25461"/>
            <a:ext cx="1022350" cy="523875"/>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800" b="1">
                <a:solidFill>
                  <a:schemeClr val="bg2"/>
                </a:solidFill>
                <a:latin typeface="Arial" charset="0"/>
                <a:cs typeface="Arial" charset="0"/>
              </a:rPr>
              <a:t>Luke</a:t>
            </a:r>
            <a:r>
              <a:rPr lang="en-US" altLang="zh-CN" sz="2800">
                <a:solidFill>
                  <a:schemeClr val="bg2"/>
                </a:solidFill>
                <a:latin typeface="Arial" charset="0"/>
                <a:cs typeface="Arial" charset="0"/>
              </a:rPr>
              <a:t> </a:t>
            </a:r>
            <a:endParaRPr lang="en-US" sz="2800">
              <a:solidFill>
                <a:schemeClr val="bg2"/>
              </a:solidFill>
              <a:latin typeface="Arial" charset="0"/>
              <a:cs typeface="Arial" charset="0"/>
            </a:endParaRPr>
          </a:p>
        </p:txBody>
      </p:sp>
      <p:sp>
        <p:nvSpPr>
          <p:cNvPr id="316419" name="Text Box 3"/>
          <p:cNvSpPr txBox="1">
            <a:spLocks noChangeArrowheads="1"/>
          </p:cNvSpPr>
          <p:nvPr/>
        </p:nvSpPr>
        <p:spPr bwMode="auto">
          <a:xfrm>
            <a:off x="8534427" y="152426"/>
            <a:ext cx="52610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93</a:t>
            </a:r>
          </a:p>
        </p:txBody>
      </p:sp>
      <p:sp>
        <p:nvSpPr>
          <p:cNvPr id="316420" name="Text Box 4"/>
          <p:cNvSpPr txBox="1">
            <a:spLocks noChangeArrowheads="1"/>
          </p:cNvSpPr>
          <p:nvPr/>
        </p:nvSpPr>
        <p:spPr bwMode="auto">
          <a:xfrm>
            <a:off x="3295830" y="1066836"/>
            <a:ext cx="2599970" cy="1068259"/>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200" b="1" u="sng">
                <a:solidFill>
                  <a:srgbClr val="000000"/>
                </a:solidFill>
                <a:latin typeface="Arial" charset="0"/>
                <a:cs typeface="Arial" charset="0"/>
              </a:rPr>
              <a:t>Key Word</a:t>
            </a:r>
            <a:endParaRPr lang="en-US" altLang="zh-CN" sz="3200" b="1">
              <a:solidFill>
                <a:srgbClr val="000000"/>
              </a:solidFill>
              <a:latin typeface="Arial" charset="0"/>
              <a:cs typeface="Arial" charset="0"/>
            </a:endParaRPr>
          </a:p>
          <a:p>
            <a:pPr algn="ctr" eaLnBrk="1" hangingPunct="1"/>
            <a:r>
              <a:rPr lang="en-US" altLang="zh-CN" sz="3200" b="1">
                <a:solidFill>
                  <a:srgbClr val="000000"/>
                </a:solidFill>
                <a:latin typeface="Arial" charset="0"/>
                <a:cs typeface="Arial" charset="0"/>
              </a:rPr>
              <a:t>Sovereignty</a:t>
            </a:r>
            <a:endParaRPr lang="en-US" sz="3200">
              <a:latin typeface="Arial" charset="0"/>
              <a:cs typeface="Arial" charset="0"/>
            </a:endParaRPr>
          </a:p>
        </p:txBody>
      </p:sp>
      <p:sp>
        <p:nvSpPr>
          <p:cNvPr id="60421" name="Text Box 5"/>
          <p:cNvSpPr txBox="1">
            <a:spLocks noChangeArrowheads="1"/>
          </p:cNvSpPr>
          <p:nvPr/>
        </p:nvSpPr>
        <p:spPr bwMode="auto">
          <a:xfrm>
            <a:off x="1447800" y="3657635"/>
            <a:ext cx="6324600" cy="2581401"/>
          </a:xfrm>
          <a:prstGeom prst="rect">
            <a:avLst/>
          </a:prstGeom>
          <a:solidFill>
            <a:schemeClr val="tx1"/>
          </a:solidFill>
          <a:ln w="12700" cap="sq">
            <a:solidFill>
              <a:schemeClr val="tx1"/>
            </a:solid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200">
                <a:solidFill>
                  <a:srgbClr val="000000"/>
                </a:solidFill>
                <a:latin typeface="Arial" charset="0"/>
                <a:cs typeface="Arial" charset="0"/>
              </a:rPr>
              <a:t> </a:t>
            </a:r>
            <a:r>
              <a:rPr lang="en-US" altLang="zh-CN" sz="3200" b="1" u="sng">
                <a:solidFill>
                  <a:srgbClr val="000000"/>
                </a:solidFill>
                <a:latin typeface="Arial" charset="0"/>
                <a:cs typeface="Arial" charset="0"/>
              </a:rPr>
              <a:t>Key Verse</a:t>
            </a:r>
            <a:endParaRPr lang="en-US" altLang="zh-CN" sz="3200" b="1">
              <a:solidFill>
                <a:srgbClr val="000000"/>
              </a:solidFill>
              <a:latin typeface="Arial" charset="0"/>
              <a:cs typeface="Arial" charset="0"/>
            </a:endParaRPr>
          </a:p>
          <a:p>
            <a:pPr algn="ctr" eaLnBrk="1" hangingPunct="1"/>
            <a:r>
              <a:rPr lang="en-US" altLang="zh-CN" sz="3200" b="1">
                <a:solidFill>
                  <a:srgbClr val="000000"/>
                </a:solidFill>
                <a:latin typeface="Arial" charset="0"/>
                <a:cs typeface="Arial" charset="0"/>
              </a:rPr>
              <a:t>"For the Son of Man </a:t>
            </a:r>
          </a:p>
          <a:p>
            <a:pPr algn="ctr" eaLnBrk="1" hangingPunct="1"/>
            <a:r>
              <a:rPr lang="en-US" altLang="zh-CN" sz="3200" b="1">
                <a:solidFill>
                  <a:srgbClr val="000000"/>
                </a:solidFill>
                <a:latin typeface="Arial" charset="0"/>
                <a:cs typeface="Arial" charset="0"/>
              </a:rPr>
              <a:t>came to seek and to save </a:t>
            </a:r>
          </a:p>
          <a:p>
            <a:pPr algn="ctr" eaLnBrk="1" hangingPunct="1"/>
            <a:r>
              <a:rPr lang="en-US" altLang="zh-CN" sz="3200" b="1">
                <a:solidFill>
                  <a:srgbClr val="000000"/>
                </a:solidFill>
                <a:latin typeface="Arial" charset="0"/>
                <a:cs typeface="Arial" charset="0"/>
              </a:rPr>
              <a:t>what was lost" </a:t>
            </a:r>
          </a:p>
          <a:p>
            <a:pPr algn="ctr" eaLnBrk="1" hangingPunct="1"/>
            <a:r>
              <a:rPr lang="en-US" altLang="zh-CN" sz="3200" b="1">
                <a:solidFill>
                  <a:srgbClr val="000000"/>
                </a:solidFill>
                <a:latin typeface="Arial" charset="0"/>
                <a:cs typeface="Arial" charset="0"/>
              </a:rPr>
              <a:t>(Luke 19:10).</a:t>
            </a:r>
            <a:endParaRPr lang="en-US" sz="3200" b="1">
              <a:solidFill>
                <a:srgbClr val="000000"/>
              </a:solidFill>
              <a:latin typeface="Arial" charset="0"/>
              <a:cs typeface="Arial" charset="0"/>
            </a:endParaRPr>
          </a:p>
        </p:txBody>
      </p:sp>
      <p:sp>
        <p:nvSpPr>
          <p:cNvPr id="60422" name="Rectangle 6"/>
          <p:cNvSpPr>
            <a:spLocks noGrp="1" noChangeArrowheads="1"/>
          </p:cNvSpPr>
          <p:nvPr>
            <p:ph type="title" idx="4294967295"/>
          </p:nvPr>
        </p:nvSpPr>
        <p:spPr>
          <a:xfrm>
            <a:off x="4038600" y="6400800"/>
            <a:ext cx="5105400" cy="457200"/>
          </a:xfrm>
        </p:spPr>
        <p:txBody>
          <a:bodyPr/>
          <a:lstStyle/>
          <a:p>
            <a:pPr eaLnBrk="1" hangingPunct="1">
              <a:defRPr/>
            </a:pPr>
            <a:r>
              <a:rPr lang="en-US" sz="2000" dirty="0">
                <a:latin typeface="Arial"/>
                <a:ea typeface="ＭＳ Ｐゴシック" charset="0"/>
                <a:cs typeface="Arial"/>
              </a:rPr>
              <a:t>Luke</a:t>
            </a:r>
            <a:r>
              <a:rPr lang="fr-FR" altLang="ja-JP" sz="2000" dirty="0">
                <a:latin typeface="Arial"/>
                <a:ea typeface="ＭＳ Ｐゴシック" charset="0"/>
                <a:cs typeface="Arial"/>
              </a:rPr>
              <a:t>'</a:t>
            </a:r>
            <a:r>
              <a:rPr lang="en-US" altLang="ja-JP" sz="2000" dirty="0">
                <a:latin typeface="Arial"/>
                <a:ea typeface="ＭＳ Ｐゴシック" charset="0"/>
                <a:cs typeface="Arial"/>
              </a:rPr>
              <a:t>s Key Word &amp; Verse</a:t>
            </a:r>
            <a:endParaRPr lang="en-US" dirty="0">
              <a:latin typeface="Arial"/>
              <a:ea typeface="ＭＳ Ｐゴシック" charset="0"/>
              <a:cs typeface="Arial"/>
            </a:endParaRPr>
          </a:p>
        </p:txBody>
      </p:sp>
      <p:pic>
        <p:nvPicPr>
          <p:cNvPr id="316423" name="Picture 6" descr="IClifeGiv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0"/>
            <a:ext cx="2592388"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0421"/>
                                        </p:tgtEl>
                                        <p:attrNameLst>
                                          <p:attrName>style.visibility</p:attrName>
                                        </p:attrNameLst>
                                      </p:cBhvr>
                                      <p:to>
                                        <p:strVal val="visible"/>
                                      </p:to>
                                    </p:set>
                                    <p:anim calcmode="lin" valueType="num">
                                      <p:cBhvr additive="base">
                                        <p:cTn id="7" dur="500" fill="hold"/>
                                        <p:tgtEl>
                                          <p:spTgt spid="60421"/>
                                        </p:tgtEl>
                                        <p:attrNameLst>
                                          <p:attrName>ppt_x</p:attrName>
                                        </p:attrNameLst>
                                      </p:cBhvr>
                                      <p:tavLst>
                                        <p:tav tm="0">
                                          <p:val>
                                            <p:strVal val="#ppt_x"/>
                                          </p:val>
                                        </p:tav>
                                        <p:tav tm="100000">
                                          <p:val>
                                            <p:strVal val="#ppt_x"/>
                                          </p:val>
                                        </p:tav>
                                      </p:tavLst>
                                    </p:anim>
                                    <p:anim calcmode="lin" valueType="num">
                                      <p:cBhvr additive="base">
                                        <p:cTn id="8" dur="500" fill="hold"/>
                                        <p:tgtEl>
                                          <p:spTgt spid="604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1" grpId="0" animBg="1"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D3DEAE-FFB4-48BB-AB79-AC85416523BD}"/>
              </a:ext>
            </a:extLst>
          </p:cNvPr>
          <p:cNvSpPr>
            <a:spLocks noGrp="1"/>
          </p:cNvSpPr>
          <p:nvPr>
            <p:ph type="title"/>
          </p:nvPr>
        </p:nvSpPr>
        <p:spPr>
          <a:xfrm>
            <a:off x="0" y="0"/>
            <a:ext cx="9144000" cy="1371600"/>
          </a:xfrm>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Jesus Walked on the Sea</a:t>
            </a:r>
          </a:p>
        </p:txBody>
      </p:sp>
      <p:pic>
        <p:nvPicPr>
          <p:cNvPr id="96259" name="Picture 4" descr="Walking on water closer.jpg">
            <a:extLst>
              <a:ext uri="{FF2B5EF4-FFF2-40B4-BE49-F238E27FC236}">
                <a16:creationId xmlns:a16="http://schemas.microsoft.com/office/drawing/2014/main" id="{1D2B1B02-E7E8-4839-9E39-965613C09F1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82750"/>
            <a:ext cx="9144000" cy="517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11210343"/>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3" name="Picture 3" descr="Matt 14 Walk on water.jpg">
            <a:extLst>
              <a:ext uri="{FF2B5EF4-FFF2-40B4-BE49-F238E27FC236}">
                <a16:creationId xmlns:a16="http://schemas.microsoft.com/office/drawing/2014/main" id="{AFC1C6E4-4D88-430B-95BE-7BA90FDFD2B9}"/>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52400"/>
            <a:ext cx="9174163" cy="655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A0542BD2-119D-4B04-9EE0-A9D5C54FE3F3}"/>
              </a:ext>
            </a:extLst>
          </p:cNvPr>
          <p:cNvSpPr>
            <a:spLocks noGrp="1"/>
          </p:cNvSpPr>
          <p:nvPr>
            <p:ph type="title"/>
          </p:nvPr>
        </p:nvSpPr>
        <p:spPr>
          <a:xfrm>
            <a:off x="0" y="435429"/>
            <a:ext cx="6066971" cy="1473200"/>
          </a:xfrm>
          <a:solidFill>
            <a:schemeClr val="bg1"/>
          </a:solidFill>
        </p:spPr>
        <p:txBody>
          <a:bodyPr/>
          <a:lstStyle/>
          <a:p>
            <a:r>
              <a:rPr lang="en-US" altLang="en-US" sz="2400" dirty="0">
                <a:effectLst>
                  <a:outerShdw blurRad="38100" dist="38100" dir="2700000" algn="tl">
                    <a:srgbClr val="000000"/>
                  </a:outerShdw>
                </a:effectLst>
                <a:latin typeface="Arial" panose="020B0604020202020204" pitchFamily="34" charset="0"/>
                <a:ea typeface="ＭＳ Ｐゴシック" panose="020B0600070205080204" pitchFamily="34" charset="-128"/>
              </a:rPr>
              <a:t>ALTHOUGH LATER DISQUALIFIED, JESUS IS SPECTACULAR IN WINNING HIS FIRST SCHOOL SWIM RACE.</a:t>
            </a:r>
          </a:p>
        </p:txBody>
      </p:sp>
    </p:spTree>
    <p:extLst>
      <p:ext uri="{BB962C8B-B14F-4D97-AF65-F5344CB8AC3E}">
        <p14:creationId xmlns:p14="http://schemas.microsoft.com/office/powerpoint/2010/main" val="3258849221"/>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B1B224-AD24-4BF4-8057-82D5A80D443B}"/>
              </a:ext>
            </a:extLst>
          </p:cNvPr>
          <p:cNvSpPr>
            <a:spLocks noGrp="1"/>
          </p:cNvSpPr>
          <p:nvPr>
            <p:ph type="title"/>
          </p:nvPr>
        </p:nvSpPr>
        <p:spPr>
          <a:xfrm>
            <a:off x="0" y="0"/>
            <a:ext cx="9144000" cy="1371600"/>
          </a:xfrm>
        </p:spPr>
        <p:txBody>
          <a:bodyPr/>
          <a:lstStyle/>
          <a:p>
            <a:r>
              <a:rPr lang="en-US" altLang="en-US" sz="4000">
                <a:effectLst>
                  <a:outerShdw blurRad="38100" dist="38100" dir="2700000" algn="tl">
                    <a:srgbClr val="000000"/>
                  </a:outerShdw>
                </a:effectLst>
                <a:latin typeface="Arial" panose="020B0604020202020204" pitchFamily="34" charset="0"/>
                <a:ea typeface="ＭＳ Ｐゴシック" panose="020B0600070205080204" pitchFamily="34" charset="-128"/>
              </a:rPr>
              <a:t>Jesus: “Don’t be afraid!  </a:t>
            </a:r>
            <a:r>
              <a:rPr lang="en-US" altLang="en-US" sz="4000">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It is I</a:t>
            </a:r>
            <a:r>
              <a:rPr lang="en-US" altLang="en-US" sz="4000">
                <a:effectLst>
                  <a:outerShdw blurRad="38100" dist="38100" dir="2700000" algn="tl">
                    <a:srgbClr val="000000"/>
                  </a:outerShdw>
                </a:effectLst>
                <a:latin typeface="Arial" panose="020B0604020202020204" pitchFamily="34" charset="0"/>
                <a:ea typeface="ＭＳ Ｐゴシック" panose="020B0600070205080204" pitchFamily="34" charset="-128"/>
              </a:rPr>
              <a:t>” (6:20)</a:t>
            </a:r>
          </a:p>
        </p:txBody>
      </p:sp>
      <p:pic>
        <p:nvPicPr>
          <p:cNvPr id="98307" name="Picture 3" descr="Walking on water I AM close-up.jpg">
            <a:extLst>
              <a:ext uri="{FF2B5EF4-FFF2-40B4-BE49-F238E27FC236}">
                <a16:creationId xmlns:a16="http://schemas.microsoft.com/office/drawing/2014/main" id="{4864E109-AEED-4127-8E83-258191EC947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09725"/>
            <a:ext cx="9144000" cy="52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itle 1">
            <a:extLst>
              <a:ext uri="{FF2B5EF4-FFF2-40B4-BE49-F238E27FC236}">
                <a16:creationId xmlns:a16="http://schemas.microsoft.com/office/drawing/2014/main" id="{4CCE1B92-0103-46A6-A634-6F5F76A25712}"/>
              </a:ext>
            </a:extLst>
          </p:cNvPr>
          <p:cNvSpPr txBox="1">
            <a:spLocks/>
          </p:cNvSpPr>
          <p:nvPr/>
        </p:nvSpPr>
        <p:spPr bwMode="auto">
          <a:xfrm>
            <a:off x="6248400" y="1447800"/>
            <a:ext cx="2895600" cy="5181600"/>
          </a:xfrm>
          <a:prstGeom prst="rect">
            <a:avLst/>
          </a:prstGeom>
          <a:noFill/>
          <a:ln w="9525">
            <a:noFill/>
            <a:miter lim="800000"/>
            <a:headEnd/>
            <a:tailEnd/>
          </a:ln>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KJV</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NAS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NCV</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NIV</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NKJV</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NRSV</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840913443"/>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D7C4FA-5CBB-4D5C-91F4-0CEDB65354F9}"/>
              </a:ext>
            </a:extLst>
          </p:cNvPr>
          <p:cNvSpPr>
            <a:spLocks noGrp="1"/>
          </p:cNvSpPr>
          <p:nvPr>
            <p:ph type="title"/>
          </p:nvPr>
        </p:nvSpPr>
        <p:spPr>
          <a:xfrm>
            <a:off x="0" y="0"/>
            <a:ext cx="9144000" cy="1371600"/>
          </a:xfrm>
        </p:spPr>
        <p:txBody>
          <a:bodyPr/>
          <a:lstStyle/>
          <a:p>
            <a:r>
              <a:rPr lang="en-US" altLang="en-US" sz="4000">
                <a:effectLst>
                  <a:outerShdw blurRad="38100" dist="38100" dir="2700000" algn="tl">
                    <a:srgbClr val="000000"/>
                  </a:outerShdw>
                </a:effectLst>
                <a:latin typeface="Arial" panose="020B0604020202020204" pitchFamily="34" charset="0"/>
                <a:ea typeface="ＭＳ Ｐゴシック" panose="020B0600070205080204" pitchFamily="34" charset="-128"/>
              </a:rPr>
              <a:t>“Don’t be afraid!  </a:t>
            </a:r>
            <a:r>
              <a:rPr lang="en-US" altLang="en-US" sz="4000">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I am here</a:t>
            </a:r>
            <a:r>
              <a:rPr lang="en-US" altLang="en-US" sz="4000">
                <a:effectLst>
                  <a:outerShdw blurRad="38100" dist="38100" dir="2700000" algn="tl">
                    <a:srgbClr val="000000"/>
                  </a:outerShdw>
                </a:effectLst>
                <a:latin typeface="Arial" panose="020B0604020202020204" pitchFamily="34" charset="0"/>
                <a:ea typeface="ＭＳ Ｐゴシック" panose="020B0600070205080204" pitchFamily="34" charset="-128"/>
              </a:rPr>
              <a:t>” (6:20)</a:t>
            </a:r>
          </a:p>
        </p:txBody>
      </p:sp>
      <p:pic>
        <p:nvPicPr>
          <p:cNvPr id="99331" name="Picture 3" descr="Walking on water I AM close-up.jpg">
            <a:extLst>
              <a:ext uri="{FF2B5EF4-FFF2-40B4-BE49-F238E27FC236}">
                <a16:creationId xmlns:a16="http://schemas.microsoft.com/office/drawing/2014/main" id="{9BADB33E-CD4D-4596-94FE-12B0D2AF7C9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09725"/>
            <a:ext cx="9144000" cy="52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a:extLst>
              <a:ext uri="{FF2B5EF4-FFF2-40B4-BE49-F238E27FC236}">
                <a16:creationId xmlns:a16="http://schemas.microsoft.com/office/drawing/2014/main" id="{757B2B9D-5AA4-458B-A406-C206B0A752D8}"/>
              </a:ext>
            </a:extLst>
          </p:cNvPr>
          <p:cNvSpPr txBox="1">
            <a:spLocks/>
          </p:cNvSpPr>
          <p:nvPr/>
        </p:nvSpPr>
        <p:spPr bwMode="auto">
          <a:xfrm>
            <a:off x="6248400" y="1447800"/>
            <a:ext cx="2895600" cy="12954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NLT</a:t>
            </a:r>
          </a:p>
        </p:txBody>
      </p:sp>
    </p:spTree>
    <p:extLst>
      <p:ext uri="{BB962C8B-B14F-4D97-AF65-F5344CB8AC3E}">
        <p14:creationId xmlns:p14="http://schemas.microsoft.com/office/powerpoint/2010/main" val="96585093"/>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90EB9B-5A2F-4B0E-94F9-B12EDA6052A2}"/>
              </a:ext>
            </a:extLst>
          </p:cNvPr>
          <p:cNvSpPr>
            <a:spLocks noGrp="1"/>
          </p:cNvSpPr>
          <p:nvPr>
            <p:ph type="title"/>
          </p:nvPr>
        </p:nvSpPr>
        <p:spPr>
          <a:xfrm>
            <a:off x="0" y="0"/>
            <a:ext cx="9144000" cy="1371600"/>
          </a:xfrm>
          <a:effectLst/>
        </p:spPr>
        <p:txBody>
          <a:bodyPr/>
          <a:lstStyle/>
          <a:p>
            <a:r>
              <a:rPr lang="en-US" altLang="en-US" sz="4000" dirty="0">
                <a:effectLst/>
                <a:latin typeface="Arial" panose="020B0604020202020204" pitchFamily="34" charset="0"/>
                <a:ea typeface="ＭＳ Ｐゴシック" panose="020B0600070205080204" pitchFamily="34" charset="-128"/>
              </a:rPr>
              <a:t>“Don’t be afraid!  </a:t>
            </a:r>
            <a:r>
              <a:rPr lang="en-US" altLang="en-US" sz="4000" dirty="0">
                <a:solidFill>
                  <a:srgbClr val="FFFF00"/>
                </a:solidFill>
                <a:effectLst/>
                <a:latin typeface="Arial" panose="020B0604020202020204" pitchFamily="34" charset="0"/>
                <a:ea typeface="ＭＳ Ｐゴシック" panose="020B0600070205080204" pitchFamily="34" charset="-128"/>
              </a:rPr>
              <a:t>I Am!</a:t>
            </a:r>
            <a:r>
              <a:rPr lang="en-US" altLang="en-US" sz="4000" dirty="0">
                <a:effectLst/>
                <a:latin typeface="Arial" panose="020B0604020202020204" pitchFamily="34" charset="0"/>
                <a:ea typeface="ＭＳ Ｐゴシック" panose="020B0600070205080204" pitchFamily="34" charset="-128"/>
              </a:rPr>
              <a:t>” (6:20)</a:t>
            </a:r>
          </a:p>
        </p:txBody>
      </p:sp>
      <p:pic>
        <p:nvPicPr>
          <p:cNvPr id="100355" name="Picture 3" descr="Walking on water I AM close-up.jpg">
            <a:extLst>
              <a:ext uri="{FF2B5EF4-FFF2-40B4-BE49-F238E27FC236}">
                <a16:creationId xmlns:a16="http://schemas.microsoft.com/office/drawing/2014/main" id="{4FFC210F-B094-4A28-B8D0-44CD714498F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09725"/>
            <a:ext cx="9144000" cy="52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a:extLst>
              <a:ext uri="{FF2B5EF4-FFF2-40B4-BE49-F238E27FC236}">
                <a16:creationId xmlns:a16="http://schemas.microsoft.com/office/drawing/2014/main" id="{500B4B38-94B5-4EFC-978E-26AC1B75D33B}"/>
              </a:ext>
            </a:extLst>
          </p:cNvPr>
          <p:cNvSpPr txBox="1">
            <a:spLocks/>
          </p:cNvSpPr>
          <p:nvPr/>
        </p:nvSpPr>
        <p:spPr bwMode="auto">
          <a:xfrm>
            <a:off x="5638800" y="1609725"/>
            <a:ext cx="3505200" cy="682625"/>
          </a:xfrm>
          <a:prstGeom prst="rect">
            <a:avLst/>
          </a:prstGeom>
          <a:noFill/>
          <a:ln w="9525">
            <a:noFill/>
            <a:miter lim="800000"/>
            <a:headEnd/>
            <a:tailEnd/>
          </a:ln>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Greek:</a:t>
            </a:r>
            <a:endPar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Bwgrki" charset="0"/>
              <a:ea typeface="ＭＳ Ｐゴシック" panose="020B0600070205080204" pitchFamily="34" charset="-128"/>
              <a:cs typeface="Bwgrki" charset="0"/>
            </a:endParaRPr>
          </a:p>
        </p:txBody>
      </p:sp>
      <p:pic>
        <p:nvPicPr>
          <p:cNvPr id="4" name="Picture 3">
            <a:extLst>
              <a:ext uri="{FF2B5EF4-FFF2-40B4-BE49-F238E27FC236}">
                <a16:creationId xmlns:a16="http://schemas.microsoft.com/office/drawing/2014/main" id="{87F37C6C-C551-2340-65A5-F7D9CDDA5EB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65173" y="2210005"/>
            <a:ext cx="3913239" cy="2615348"/>
          </a:xfrm>
          <a:prstGeom prst="rect">
            <a:avLst/>
          </a:prstGeom>
        </p:spPr>
      </p:pic>
    </p:spTree>
    <p:extLst>
      <p:ext uri="{BB962C8B-B14F-4D97-AF65-F5344CB8AC3E}">
        <p14:creationId xmlns:p14="http://schemas.microsoft.com/office/powerpoint/2010/main" val="3560854313"/>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8" name="Picture 1">
            <a:extLst>
              <a:ext uri="{FF2B5EF4-FFF2-40B4-BE49-F238E27FC236}">
                <a16:creationId xmlns:a16="http://schemas.microsoft.com/office/drawing/2014/main" id="{3C33C76A-3D96-4C97-B316-EFFE100309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pic>
      <p:sp>
        <p:nvSpPr>
          <p:cNvPr id="101379" name="Rectangle 2">
            <a:extLst>
              <a:ext uri="{FF2B5EF4-FFF2-40B4-BE49-F238E27FC236}">
                <a16:creationId xmlns:a16="http://schemas.microsoft.com/office/drawing/2014/main" id="{F601D9E0-DCE3-4374-9DAF-B026DA14D722}"/>
              </a:ext>
            </a:extLst>
          </p:cNvPr>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Gothic" panose="020B0609070205080204" pitchFamily="49" charset="-128"/>
            </a:endParaRPr>
          </a:p>
        </p:txBody>
      </p:sp>
      <p:sp>
        <p:nvSpPr>
          <p:cNvPr id="101380" name="Rectangle 3">
            <a:extLst>
              <a:ext uri="{FF2B5EF4-FFF2-40B4-BE49-F238E27FC236}">
                <a16:creationId xmlns:a16="http://schemas.microsoft.com/office/drawing/2014/main" id="{FC3C3EE3-40CA-4370-9EBD-401E9F011488}"/>
              </a:ext>
            </a:extLst>
          </p:cNvPr>
          <p:cNvSpPr>
            <a:spLocks noChangeArrowheads="1"/>
          </p:cNvSpPr>
          <p:nvPr/>
        </p:nvSpPr>
        <p:spPr bwMode="auto">
          <a:xfrm>
            <a:off x="1139825" y="762000"/>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Gothic" panose="020B0609070205080204" pitchFamily="49" charset="-128"/>
            </a:endParaRPr>
          </a:p>
        </p:txBody>
      </p:sp>
      <p:sp>
        <p:nvSpPr>
          <p:cNvPr id="24580" name="AutoShape 4">
            <a:extLst>
              <a:ext uri="{FF2B5EF4-FFF2-40B4-BE49-F238E27FC236}">
                <a16:creationId xmlns:a16="http://schemas.microsoft.com/office/drawing/2014/main" id="{2FC093B2-41AF-4724-9DF4-F2A8E14C6A47}"/>
              </a:ext>
            </a:extLst>
          </p:cNvPr>
          <p:cNvSpPr>
            <a:spLocks noChangeArrowheads="1"/>
          </p:cNvSpPr>
          <p:nvPr/>
        </p:nvSpPr>
        <p:spPr bwMode="auto">
          <a:xfrm>
            <a:off x="4725988" y="88900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Gothic" panose="020B0609070205080204" pitchFamily="49" charset="-128"/>
            </a:endParaRPr>
          </a:p>
        </p:txBody>
      </p:sp>
      <p:sp>
        <p:nvSpPr>
          <p:cNvPr id="24581" name="AutoShape 5">
            <a:extLst>
              <a:ext uri="{FF2B5EF4-FFF2-40B4-BE49-F238E27FC236}">
                <a16:creationId xmlns:a16="http://schemas.microsoft.com/office/drawing/2014/main" id="{FD272E32-666A-488C-84C2-F66756C945AC}"/>
              </a:ext>
            </a:extLst>
          </p:cNvPr>
          <p:cNvSpPr>
            <a:spLocks noChangeArrowheads="1"/>
          </p:cNvSpPr>
          <p:nvPr/>
        </p:nvSpPr>
        <p:spPr bwMode="auto">
          <a:xfrm>
            <a:off x="1339850" y="3565525"/>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Gothic" panose="020B0609070205080204" pitchFamily="49" charset="-128"/>
            </a:endParaRPr>
          </a:p>
        </p:txBody>
      </p:sp>
      <p:sp>
        <p:nvSpPr>
          <p:cNvPr id="24583" name="AutoShape 7">
            <a:extLst>
              <a:ext uri="{FF2B5EF4-FFF2-40B4-BE49-F238E27FC236}">
                <a16:creationId xmlns:a16="http://schemas.microsoft.com/office/drawing/2014/main" id="{B3AB7BB9-191E-4D1A-B008-7A2A6514895D}"/>
              </a:ext>
            </a:extLst>
          </p:cNvPr>
          <p:cNvSpPr>
            <a:spLocks noChangeArrowheads="1"/>
          </p:cNvSpPr>
          <p:nvPr/>
        </p:nvSpPr>
        <p:spPr bwMode="auto">
          <a:xfrm>
            <a:off x="1338263" y="88265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Gothic" panose="020B0609070205080204" pitchFamily="49" charset="-128"/>
            </a:endParaRPr>
          </a:p>
        </p:txBody>
      </p:sp>
      <p:sp>
        <p:nvSpPr>
          <p:cNvPr id="101384" name="Rectangle 8">
            <a:extLst>
              <a:ext uri="{FF2B5EF4-FFF2-40B4-BE49-F238E27FC236}">
                <a16:creationId xmlns:a16="http://schemas.microsoft.com/office/drawing/2014/main" id="{31AC3944-D121-4B90-AD6A-40B3F8597A23}"/>
              </a:ext>
            </a:extLst>
          </p:cNvPr>
          <p:cNvSpPr>
            <a:spLocks noChangeArrowheads="1"/>
          </p:cNvSpPr>
          <p:nvPr/>
        </p:nvSpPr>
        <p:spPr bwMode="auto">
          <a:xfrm>
            <a:off x="4814888" y="946150"/>
            <a:ext cx="4127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6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2</a:t>
            </a:r>
          </a:p>
        </p:txBody>
      </p:sp>
      <p:sp>
        <p:nvSpPr>
          <p:cNvPr id="101385" name="Rectangle 9">
            <a:extLst>
              <a:ext uri="{FF2B5EF4-FFF2-40B4-BE49-F238E27FC236}">
                <a16:creationId xmlns:a16="http://schemas.microsoft.com/office/drawing/2014/main" id="{48B9A3EA-46A9-4A99-917E-FC9E373E958C}"/>
              </a:ext>
            </a:extLst>
          </p:cNvPr>
          <p:cNvSpPr>
            <a:spLocks noChangeArrowheads="1"/>
          </p:cNvSpPr>
          <p:nvPr/>
        </p:nvSpPr>
        <p:spPr bwMode="auto">
          <a:xfrm>
            <a:off x="1427163" y="3638550"/>
            <a:ext cx="4127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6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3</a:t>
            </a:r>
          </a:p>
        </p:txBody>
      </p:sp>
      <p:sp>
        <p:nvSpPr>
          <p:cNvPr id="101386" name="Rectangle 11">
            <a:extLst>
              <a:ext uri="{FF2B5EF4-FFF2-40B4-BE49-F238E27FC236}">
                <a16:creationId xmlns:a16="http://schemas.microsoft.com/office/drawing/2014/main" id="{C834DEF9-DC3E-4650-A3CF-E77B89D4C80A}"/>
              </a:ext>
            </a:extLst>
          </p:cNvPr>
          <p:cNvSpPr>
            <a:spLocks noChangeArrowheads="1"/>
          </p:cNvSpPr>
          <p:nvPr/>
        </p:nvSpPr>
        <p:spPr bwMode="auto">
          <a:xfrm>
            <a:off x="1412875" y="962025"/>
            <a:ext cx="4127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6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1</a:t>
            </a:r>
          </a:p>
        </p:txBody>
      </p:sp>
      <p:grpSp>
        <p:nvGrpSpPr>
          <p:cNvPr id="101387" name="Group 12">
            <a:extLst>
              <a:ext uri="{FF2B5EF4-FFF2-40B4-BE49-F238E27FC236}">
                <a16:creationId xmlns:a16="http://schemas.microsoft.com/office/drawing/2014/main" id="{D502E1A3-827C-48ED-86C2-758F0B500634}"/>
              </a:ext>
            </a:extLst>
          </p:cNvPr>
          <p:cNvGrpSpPr>
            <a:grpSpLocks/>
          </p:cNvGrpSpPr>
          <p:nvPr/>
        </p:nvGrpSpPr>
        <p:grpSpPr bwMode="auto">
          <a:xfrm>
            <a:off x="1652588" y="1647825"/>
            <a:ext cx="890587" cy="1346200"/>
            <a:chOff x="1145" y="1176"/>
            <a:chExt cx="617" cy="962"/>
          </a:xfrm>
        </p:grpSpPr>
        <p:sp>
          <p:nvSpPr>
            <p:cNvPr id="101413" name="Rectangle 13">
              <a:extLst>
                <a:ext uri="{FF2B5EF4-FFF2-40B4-BE49-F238E27FC236}">
                  <a16:creationId xmlns:a16="http://schemas.microsoft.com/office/drawing/2014/main" id="{3D403DA6-EA3F-40CC-A668-20297A3E83FE}"/>
                </a:ext>
              </a:extLst>
            </p:cNvPr>
            <p:cNvSpPr>
              <a:spLocks noChangeArrowheads="1"/>
            </p:cNvSpPr>
            <p:nvPr/>
          </p:nvSpPr>
          <p:spPr bwMode="auto">
            <a:xfrm>
              <a:off x="1145" y="1176"/>
              <a:ext cx="587" cy="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TO:</a:t>
              </a:r>
            </a:p>
          </p:txBody>
        </p:sp>
        <p:sp>
          <p:nvSpPr>
            <p:cNvPr id="101414" name="Rectangle 14">
              <a:extLst>
                <a:ext uri="{FF2B5EF4-FFF2-40B4-BE49-F238E27FC236}">
                  <a16:creationId xmlns:a16="http://schemas.microsoft.com/office/drawing/2014/main" id="{AD088B35-F6E0-4738-9099-65D3775A6AF5}"/>
                </a:ext>
              </a:extLst>
            </p:cNvPr>
            <p:cNvSpPr>
              <a:spLocks noChangeArrowheads="1"/>
            </p:cNvSpPr>
            <p:nvPr/>
          </p:nvSpPr>
          <p:spPr bwMode="auto">
            <a:xfrm>
              <a:off x="1145" y="1530"/>
              <a:ext cx="587"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AS:</a:t>
              </a:r>
            </a:p>
          </p:txBody>
        </p:sp>
        <p:sp>
          <p:nvSpPr>
            <p:cNvPr id="101415" name="Rectangle 15">
              <a:extLst>
                <a:ext uri="{FF2B5EF4-FFF2-40B4-BE49-F238E27FC236}">
                  <a16:creationId xmlns:a16="http://schemas.microsoft.com/office/drawing/2014/main" id="{114B37FD-51E8-4A23-9059-F315EF6ACA1E}"/>
                </a:ext>
              </a:extLst>
            </p:cNvPr>
            <p:cNvSpPr>
              <a:spLocks noChangeArrowheads="1"/>
            </p:cNvSpPr>
            <p:nvPr/>
          </p:nvSpPr>
          <p:spPr bwMode="auto">
            <a:xfrm>
              <a:off x="1145" y="1834"/>
              <a:ext cx="617"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WHAT</a:t>
              </a:r>
            </a:p>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HE:</a:t>
              </a:r>
            </a:p>
          </p:txBody>
        </p:sp>
      </p:grpSp>
      <p:grpSp>
        <p:nvGrpSpPr>
          <p:cNvPr id="101388" name="Group 16">
            <a:extLst>
              <a:ext uri="{FF2B5EF4-FFF2-40B4-BE49-F238E27FC236}">
                <a16:creationId xmlns:a16="http://schemas.microsoft.com/office/drawing/2014/main" id="{461C2709-4939-4914-AF02-7ADEE0E805EA}"/>
              </a:ext>
            </a:extLst>
          </p:cNvPr>
          <p:cNvGrpSpPr>
            <a:grpSpLocks/>
          </p:cNvGrpSpPr>
          <p:nvPr/>
        </p:nvGrpSpPr>
        <p:grpSpPr bwMode="auto">
          <a:xfrm>
            <a:off x="5070475" y="1658938"/>
            <a:ext cx="890588" cy="1346200"/>
            <a:chOff x="3513" y="1184"/>
            <a:chExt cx="617" cy="962"/>
          </a:xfrm>
        </p:grpSpPr>
        <p:sp>
          <p:nvSpPr>
            <p:cNvPr id="101410" name="Rectangle 17">
              <a:extLst>
                <a:ext uri="{FF2B5EF4-FFF2-40B4-BE49-F238E27FC236}">
                  <a16:creationId xmlns:a16="http://schemas.microsoft.com/office/drawing/2014/main" id="{DA13DBD0-C7D2-4E58-B0FF-97C318B1B3AF}"/>
                </a:ext>
              </a:extLst>
            </p:cNvPr>
            <p:cNvSpPr>
              <a:spLocks noChangeArrowheads="1"/>
            </p:cNvSpPr>
            <p:nvPr/>
          </p:nvSpPr>
          <p:spPr bwMode="auto">
            <a:xfrm>
              <a:off x="3513" y="1184"/>
              <a:ext cx="587" cy="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TO:</a:t>
              </a:r>
            </a:p>
          </p:txBody>
        </p:sp>
        <p:sp>
          <p:nvSpPr>
            <p:cNvPr id="101411" name="Rectangle 18">
              <a:extLst>
                <a:ext uri="{FF2B5EF4-FFF2-40B4-BE49-F238E27FC236}">
                  <a16:creationId xmlns:a16="http://schemas.microsoft.com/office/drawing/2014/main" id="{19D8C9D7-66D1-4AFF-A1F5-EBC868F93BAC}"/>
                </a:ext>
              </a:extLst>
            </p:cNvPr>
            <p:cNvSpPr>
              <a:spLocks noChangeArrowheads="1"/>
            </p:cNvSpPr>
            <p:nvPr/>
          </p:nvSpPr>
          <p:spPr bwMode="auto">
            <a:xfrm>
              <a:off x="3513" y="1538"/>
              <a:ext cx="587"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AS:</a:t>
              </a:r>
            </a:p>
          </p:txBody>
        </p:sp>
        <p:sp>
          <p:nvSpPr>
            <p:cNvPr id="101412" name="Rectangle 19">
              <a:extLst>
                <a:ext uri="{FF2B5EF4-FFF2-40B4-BE49-F238E27FC236}">
                  <a16:creationId xmlns:a16="http://schemas.microsoft.com/office/drawing/2014/main" id="{F0387305-5F32-4BE6-B315-8C03AF597B62}"/>
                </a:ext>
              </a:extLst>
            </p:cNvPr>
            <p:cNvSpPr>
              <a:spLocks noChangeArrowheads="1"/>
            </p:cNvSpPr>
            <p:nvPr/>
          </p:nvSpPr>
          <p:spPr bwMode="auto">
            <a:xfrm>
              <a:off x="3513" y="1842"/>
              <a:ext cx="617"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WHAT</a:t>
              </a:r>
            </a:p>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HE:</a:t>
              </a:r>
            </a:p>
          </p:txBody>
        </p:sp>
      </p:grpSp>
      <p:grpSp>
        <p:nvGrpSpPr>
          <p:cNvPr id="101389" name="Group 20">
            <a:extLst>
              <a:ext uri="{FF2B5EF4-FFF2-40B4-BE49-F238E27FC236}">
                <a16:creationId xmlns:a16="http://schemas.microsoft.com/office/drawing/2014/main" id="{EA16BF34-711E-4380-A293-39C9180F4002}"/>
              </a:ext>
            </a:extLst>
          </p:cNvPr>
          <p:cNvGrpSpPr>
            <a:grpSpLocks/>
          </p:cNvGrpSpPr>
          <p:nvPr/>
        </p:nvGrpSpPr>
        <p:grpSpPr bwMode="auto">
          <a:xfrm>
            <a:off x="1674813" y="4325938"/>
            <a:ext cx="890587" cy="1346200"/>
            <a:chOff x="1161" y="3088"/>
            <a:chExt cx="617" cy="962"/>
          </a:xfrm>
        </p:grpSpPr>
        <p:sp>
          <p:nvSpPr>
            <p:cNvPr id="101407" name="Rectangle 21">
              <a:extLst>
                <a:ext uri="{FF2B5EF4-FFF2-40B4-BE49-F238E27FC236}">
                  <a16:creationId xmlns:a16="http://schemas.microsoft.com/office/drawing/2014/main" id="{CB3A8D36-35FD-41F0-901C-7B17E8D85C48}"/>
                </a:ext>
              </a:extLst>
            </p:cNvPr>
            <p:cNvSpPr>
              <a:spLocks noChangeArrowheads="1"/>
            </p:cNvSpPr>
            <p:nvPr/>
          </p:nvSpPr>
          <p:spPr bwMode="auto">
            <a:xfrm>
              <a:off x="1161" y="3088"/>
              <a:ext cx="587" cy="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TO:</a:t>
              </a:r>
            </a:p>
          </p:txBody>
        </p:sp>
        <p:sp>
          <p:nvSpPr>
            <p:cNvPr id="101408" name="Rectangle 22">
              <a:extLst>
                <a:ext uri="{FF2B5EF4-FFF2-40B4-BE49-F238E27FC236}">
                  <a16:creationId xmlns:a16="http://schemas.microsoft.com/office/drawing/2014/main" id="{FCC3F492-3F23-4067-996E-357DA51C5E60}"/>
                </a:ext>
              </a:extLst>
            </p:cNvPr>
            <p:cNvSpPr>
              <a:spLocks noChangeArrowheads="1"/>
            </p:cNvSpPr>
            <p:nvPr/>
          </p:nvSpPr>
          <p:spPr bwMode="auto">
            <a:xfrm>
              <a:off x="1161" y="3442"/>
              <a:ext cx="587"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AS:</a:t>
              </a:r>
            </a:p>
          </p:txBody>
        </p:sp>
        <p:sp>
          <p:nvSpPr>
            <p:cNvPr id="101409" name="Rectangle 23">
              <a:extLst>
                <a:ext uri="{FF2B5EF4-FFF2-40B4-BE49-F238E27FC236}">
                  <a16:creationId xmlns:a16="http://schemas.microsoft.com/office/drawing/2014/main" id="{559BBB3D-2424-43A0-B5F5-5758FF007803}"/>
                </a:ext>
              </a:extLst>
            </p:cNvPr>
            <p:cNvSpPr>
              <a:spLocks noChangeArrowheads="1"/>
            </p:cNvSpPr>
            <p:nvPr/>
          </p:nvSpPr>
          <p:spPr bwMode="auto">
            <a:xfrm>
              <a:off x="1161" y="3746"/>
              <a:ext cx="617"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WHAT</a:t>
              </a:r>
            </a:p>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HE:</a:t>
              </a:r>
            </a:p>
          </p:txBody>
        </p:sp>
      </p:grpSp>
      <p:sp>
        <p:nvSpPr>
          <p:cNvPr id="101390" name="Rectangle 28">
            <a:extLst>
              <a:ext uri="{FF2B5EF4-FFF2-40B4-BE49-F238E27FC236}">
                <a16:creationId xmlns:a16="http://schemas.microsoft.com/office/drawing/2014/main" id="{867CB7AB-B24E-4896-A1FD-E6663943A789}"/>
              </a:ext>
            </a:extLst>
          </p:cNvPr>
          <p:cNvSpPr>
            <a:spLocks noChangeArrowheads="1"/>
          </p:cNvSpPr>
          <p:nvPr/>
        </p:nvSpPr>
        <p:spPr bwMode="auto">
          <a:xfrm>
            <a:off x="1757363" y="1004888"/>
            <a:ext cx="2355850"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2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MATTHEW</a:t>
            </a:r>
          </a:p>
        </p:txBody>
      </p:sp>
      <p:sp>
        <p:nvSpPr>
          <p:cNvPr id="101391" name="Rectangle 29">
            <a:extLst>
              <a:ext uri="{FF2B5EF4-FFF2-40B4-BE49-F238E27FC236}">
                <a16:creationId xmlns:a16="http://schemas.microsoft.com/office/drawing/2014/main" id="{AA4D1259-E4EB-46EF-8B8B-F4A39BF18C0B}"/>
              </a:ext>
            </a:extLst>
          </p:cNvPr>
          <p:cNvSpPr>
            <a:spLocks noChangeArrowheads="1"/>
          </p:cNvSpPr>
          <p:nvPr/>
        </p:nvSpPr>
        <p:spPr bwMode="auto">
          <a:xfrm>
            <a:off x="5588000" y="1025525"/>
            <a:ext cx="2036763"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2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MARK</a:t>
            </a:r>
          </a:p>
        </p:txBody>
      </p:sp>
      <p:sp>
        <p:nvSpPr>
          <p:cNvPr id="101392" name="Rectangle 30">
            <a:extLst>
              <a:ext uri="{FF2B5EF4-FFF2-40B4-BE49-F238E27FC236}">
                <a16:creationId xmlns:a16="http://schemas.microsoft.com/office/drawing/2014/main" id="{BB745314-7D4E-477E-89CF-EE385E00804D}"/>
              </a:ext>
            </a:extLst>
          </p:cNvPr>
          <p:cNvSpPr>
            <a:spLocks noChangeArrowheads="1"/>
          </p:cNvSpPr>
          <p:nvPr/>
        </p:nvSpPr>
        <p:spPr bwMode="auto">
          <a:xfrm>
            <a:off x="2149475" y="3692525"/>
            <a:ext cx="203517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2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LUKE</a:t>
            </a:r>
          </a:p>
        </p:txBody>
      </p:sp>
      <p:sp>
        <p:nvSpPr>
          <p:cNvPr id="101393" name="Rectangle 32">
            <a:extLst>
              <a:ext uri="{FF2B5EF4-FFF2-40B4-BE49-F238E27FC236}">
                <a16:creationId xmlns:a16="http://schemas.microsoft.com/office/drawing/2014/main" id="{6195CDB6-867A-4D42-986F-F64D71C80CEE}"/>
              </a:ext>
            </a:extLst>
          </p:cNvPr>
          <p:cNvSpPr>
            <a:spLocks noChangeArrowheads="1"/>
          </p:cNvSpPr>
          <p:nvPr/>
        </p:nvSpPr>
        <p:spPr bwMode="auto">
          <a:xfrm>
            <a:off x="2159000" y="1560513"/>
            <a:ext cx="17668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   JEWS</a:t>
            </a:r>
          </a:p>
        </p:txBody>
      </p:sp>
      <p:sp>
        <p:nvSpPr>
          <p:cNvPr id="101394" name="Rectangle 33">
            <a:extLst>
              <a:ext uri="{FF2B5EF4-FFF2-40B4-BE49-F238E27FC236}">
                <a16:creationId xmlns:a16="http://schemas.microsoft.com/office/drawing/2014/main" id="{DA8FFBCD-79D1-4177-A70B-7C77F95FCEB6}"/>
              </a:ext>
            </a:extLst>
          </p:cNvPr>
          <p:cNvSpPr>
            <a:spLocks noChangeArrowheads="1"/>
          </p:cNvSpPr>
          <p:nvPr/>
        </p:nvSpPr>
        <p:spPr bwMode="auto">
          <a:xfrm>
            <a:off x="5899150" y="1570038"/>
            <a:ext cx="17668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ROMANS</a:t>
            </a:r>
          </a:p>
        </p:txBody>
      </p:sp>
      <p:sp>
        <p:nvSpPr>
          <p:cNvPr id="101395" name="Rectangle 34">
            <a:extLst>
              <a:ext uri="{FF2B5EF4-FFF2-40B4-BE49-F238E27FC236}">
                <a16:creationId xmlns:a16="http://schemas.microsoft.com/office/drawing/2014/main" id="{09850E03-563D-480E-8116-BB134FD35120}"/>
              </a:ext>
            </a:extLst>
          </p:cNvPr>
          <p:cNvSpPr>
            <a:spLocks noChangeArrowheads="1"/>
          </p:cNvSpPr>
          <p:nvPr/>
        </p:nvSpPr>
        <p:spPr bwMode="auto">
          <a:xfrm>
            <a:off x="2462213" y="4237038"/>
            <a:ext cx="17668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GREEKS</a:t>
            </a:r>
          </a:p>
        </p:txBody>
      </p:sp>
      <p:sp>
        <p:nvSpPr>
          <p:cNvPr id="101396" name="Rectangle 36">
            <a:extLst>
              <a:ext uri="{FF2B5EF4-FFF2-40B4-BE49-F238E27FC236}">
                <a16:creationId xmlns:a16="http://schemas.microsoft.com/office/drawing/2014/main" id="{A99A10E9-A664-4A40-A761-ABC2072F0E18}"/>
              </a:ext>
            </a:extLst>
          </p:cNvPr>
          <p:cNvSpPr>
            <a:spLocks noChangeArrowheads="1"/>
          </p:cNvSpPr>
          <p:nvPr/>
        </p:nvSpPr>
        <p:spPr bwMode="auto">
          <a:xfrm>
            <a:off x="2424113" y="2070100"/>
            <a:ext cx="17668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KING</a:t>
            </a:r>
          </a:p>
        </p:txBody>
      </p:sp>
      <p:sp>
        <p:nvSpPr>
          <p:cNvPr id="101397" name="Rectangle 37">
            <a:extLst>
              <a:ext uri="{FF2B5EF4-FFF2-40B4-BE49-F238E27FC236}">
                <a16:creationId xmlns:a16="http://schemas.microsoft.com/office/drawing/2014/main" id="{33B30EF8-2D8F-493F-983A-2798C88559E2}"/>
              </a:ext>
            </a:extLst>
          </p:cNvPr>
          <p:cNvSpPr>
            <a:spLocks noChangeArrowheads="1"/>
          </p:cNvSpPr>
          <p:nvPr/>
        </p:nvSpPr>
        <p:spPr bwMode="auto">
          <a:xfrm>
            <a:off x="5881688" y="2065338"/>
            <a:ext cx="17668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SERVANT</a:t>
            </a:r>
          </a:p>
        </p:txBody>
      </p:sp>
      <p:sp>
        <p:nvSpPr>
          <p:cNvPr id="101398" name="Rectangle 38">
            <a:extLst>
              <a:ext uri="{FF2B5EF4-FFF2-40B4-BE49-F238E27FC236}">
                <a16:creationId xmlns:a16="http://schemas.microsoft.com/office/drawing/2014/main" id="{1FA961D0-C520-4218-A0C7-9B4EE27C1744}"/>
              </a:ext>
            </a:extLst>
          </p:cNvPr>
          <p:cNvSpPr>
            <a:spLocks noChangeArrowheads="1"/>
          </p:cNvSpPr>
          <p:nvPr/>
        </p:nvSpPr>
        <p:spPr bwMode="auto">
          <a:xfrm>
            <a:off x="2439988" y="4735513"/>
            <a:ext cx="17668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GOD/MAN</a:t>
            </a:r>
          </a:p>
        </p:txBody>
      </p:sp>
      <p:sp>
        <p:nvSpPr>
          <p:cNvPr id="101399" name="Rectangle 40">
            <a:extLst>
              <a:ext uri="{FF2B5EF4-FFF2-40B4-BE49-F238E27FC236}">
                <a16:creationId xmlns:a16="http://schemas.microsoft.com/office/drawing/2014/main" id="{79F5CBD8-97D5-4998-9199-42D2D9596003}"/>
              </a:ext>
            </a:extLst>
          </p:cNvPr>
          <p:cNvSpPr>
            <a:spLocks noChangeArrowheads="1"/>
          </p:cNvSpPr>
          <p:nvPr/>
        </p:nvSpPr>
        <p:spPr bwMode="auto">
          <a:xfrm>
            <a:off x="2427288" y="2574925"/>
            <a:ext cx="17668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SAID</a:t>
            </a:r>
          </a:p>
        </p:txBody>
      </p:sp>
      <p:sp>
        <p:nvSpPr>
          <p:cNvPr id="101400" name="Rectangle 41">
            <a:extLst>
              <a:ext uri="{FF2B5EF4-FFF2-40B4-BE49-F238E27FC236}">
                <a16:creationId xmlns:a16="http://schemas.microsoft.com/office/drawing/2014/main" id="{B1C4E3A9-0FAA-49FB-B6E8-5636596AF6DE}"/>
              </a:ext>
            </a:extLst>
          </p:cNvPr>
          <p:cNvSpPr>
            <a:spLocks noChangeArrowheads="1"/>
          </p:cNvSpPr>
          <p:nvPr/>
        </p:nvSpPr>
        <p:spPr bwMode="auto">
          <a:xfrm>
            <a:off x="5905500" y="2584450"/>
            <a:ext cx="11541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DID</a:t>
            </a:r>
          </a:p>
        </p:txBody>
      </p:sp>
      <p:sp>
        <p:nvSpPr>
          <p:cNvPr id="101401" name="Rectangle 43">
            <a:extLst>
              <a:ext uri="{FF2B5EF4-FFF2-40B4-BE49-F238E27FC236}">
                <a16:creationId xmlns:a16="http://schemas.microsoft.com/office/drawing/2014/main" id="{7E830C70-83B7-45E2-A322-99714D21D7EB}"/>
              </a:ext>
            </a:extLst>
          </p:cNvPr>
          <p:cNvSpPr>
            <a:spLocks noChangeArrowheads="1"/>
          </p:cNvSpPr>
          <p:nvPr/>
        </p:nvSpPr>
        <p:spPr bwMode="auto">
          <a:xfrm>
            <a:off x="2439988" y="5251450"/>
            <a:ext cx="12477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FELT</a:t>
            </a:r>
          </a:p>
        </p:txBody>
      </p:sp>
      <p:sp>
        <p:nvSpPr>
          <p:cNvPr id="101402" name="Text Box 45">
            <a:extLst>
              <a:ext uri="{FF2B5EF4-FFF2-40B4-BE49-F238E27FC236}">
                <a16:creationId xmlns:a16="http://schemas.microsoft.com/office/drawing/2014/main" id="{CF53750E-83D5-4BF8-934A-2D1D73204BB6}"/>
              </a:ext>
            </a:extLst>
          </p:cNvPr>
          <p:cNvSpPr txBox="1">
            <a:spLocks noChangeArrowheads="1"/>
          </p:cNvSpPr>
          <p:nvPr/>
        </p:nvSpPr>
        <p:spPr bwMode="auto">
          <a:xfrm>
            <a:off x="8747125" y="6350"/>
            <a:ext cx="230188"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ts val="1125"/>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0" i="0" u="none" strike="noStrike" kern="1200" cap="none" spc="0" normalizeH="0" baseline="0" noProof="0">
                <a:ln>
                  <a:noFill/>
                </a:ln>
                <a:solidFill>
                  <a:srgbClr val="FFA27C"/>
                </a:solidFill>
                <a:effectLst/>
                <a:uLnTx/>
                <a:uFillTx/>
                <a:latin typeface="Comic Sans MS" panose="030F0702030302020204" pitchFamily="66" charset="0"/>
                <a:ea typeface="MS Gothic" panose="020B0609070205080204" pitchFamily="49" charset="-128"/>
              </a:rPr>
              <a:t> </a:t>
            </a:r>
          </a:p>
        </p:txBody>
      </p:sp>
      <p:sp>
        <p:nvSpPr>
          <p:cNvPr id="24582" name="AutoShape 6">
            <a:extLst>
              <a:ext uri="{FF2B5EF4-FFF2-40B4-BE49-F238E27FC236}">
                <a16:creationId xmlns:a16="http://schemas.microsoft.com/office/drawing/2014/main" id="{6D9CCB8E-4E1B-4A7E-9122-F2E13BDD570F}"/>
              </a:ext>
            </a:extLst>
          </p:cNvPr>
          <p:cNvSpPr>
            <a:spLocks noChangeArrowheads="1"/>
          </p:cNvSpPr>
          <p:nvPr/>
        </p:nvSpPr>
        <p:spPr bwMode="auto">
          <a:xfrm>
            <a:off x="1143000" y="762000"/>
            <a:ext cx="6584950" cy="5268913"/>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Gothic" panose="020B0609070205080204" pitchFamily="49" charset="-128"/>
            </a:endParaRPr>
          </a:p>
        </p:txBody>
      </p:sp>
      <p:sp>
        <p:nvSpPr>
          <p:cNvPr id="41" name="TextBox 40">
            <a:extLst>
              <a:ext uri="{FF2B5EF4-FFF2-40B4-BE49-F238E27FC236}">
                <a16:creationId xmlns:a16="http://schemas.microsoft.com/office/drawing/2014/main" id="{7EF38EDC-5D20-4AB3-8090-F2630FC1F269}"/>
              </a:ext>
            </a:extLst>
          </p:cNvPr>
          <p:cNvSpPr txBox="1"/>
          <p:nvPr/>
        </p:nvSpPr>
        <p:spPr>
          <a:xfrm>
            <a:off x="8458200" y="0"/>
            <a:ext cx="663575" cy="461963"/>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S Gothic"/>
                <a:cs typeface="Arial"/>
              </a:rPr>
              <a:t>111</a:t>
            </a:r>
          </a:p>
        </p:txBody>
      </p:sp>
      <p:sp>
        <p:nvSpPr>
          <p:cNvPr id="50" name="Title 49">
            <a:extLst>
              <a:ext uri="{FF2B5EF4-FFF2-40B4-BE49-F238E27FC236}">
                <a16:creationId xmlns:a16="http://schemas.microsoft.com/office/drawing/2014/main" id="{72B93A41-E7B5-44E7-80A7-CED01BE77D66}"/>
              </a:ext>
            </a:extLst>
          </p:cNvPr>
          <p:cNvSpPr>
            <a:spLocks noGrp="1"/>
          </p:cNvSpPr>
          <p:nvPr>
            <p:ph type="title" idx="4294967295"/>
          </p:nvPr>
        </p:nvSpPr>
        <p:spPr>
          <a:xfrm>
            <a:off x="381000" y="1023938"/>
            <a:ext cx="8153400" cy="609600"/>
          </a:xfrm>
          <a:prstGeom prst="rect">
            <a:avLst/>
          </a:prstGeom>
        </p:spPr>
        <p:txBody>
          <a:bodyPr/>
          <a:lstStyle/>
          <a:p>
            <a:r>
              <a:rPr lang="en-US" altLang="en-US" sz="2900" b="1">
                <a:solidFill>
                  <a:srgbClr val="FAFD00"/>
                </a:solidFill>
                <a:effectLst>
                  <a:outerShdw blurRad="38100" dist="38100" dir="2700000" algn="tl">
                    <a:srgbClr val="C0C0C0"/>
                  </a:outerShdw>
                </a:effectLst>
                <a:latin typeface="Comic Sans MS" panose="030F0702030302020204" pitchFamily="66" charset="0"/>
              </a:rPr>
              <a:t>JOHN’S “I AM” STATEMENTS</a:t>
            </a:r>
            <a:endParaRPr lang="en-US" altLang="en-US">
              <a:effectLst>
                <a:outerShdw blurRad="38100" dist="38100" dir="2700000" algn="tl">
                  <a:srgbClr val="C0C0C0"/>
                </a:outerShdw>
              </a:effectLst>
            </a:endParaRPr>
          </a:p>
        </p:txBody>
      </p:sp>
      <p:sp>
        <p:nvSpPr>
          <p:cNvPr id="223243" name="Rectangle 10">
            <a:extLst>
              <a:ext uri="{FF2B5EF4-FFF2-40B4-BE49-F238E27FC236}">
                <a16:creationId xmlns:a16="http://schemas.microsoft.com/office/drawing/2014/main" id="{0BD5D09D-CEDA-498B-BBA9-5369616A74A8}"/>
              </a:ext>
            </a:extLst>
          </p:cNvPr>
          <p:cNvSpPr>
            <a:spLocks noChangeArrowheads="1"/>
          </p:cNvSpPr>
          <p:nvPr/>
        </p:nvSpPr>
        <p:spPr bwMode="auto">
          <a:xfrm>
            <a:off x="1066800" y="1636713"/>
            <a:ext cx="7467600" cy="3773487"/>
          </a:xfrm>
          <a:prstGeom prst="rect">
            <a:avLst/>
          </a:prstGeom>
          <a:noFill/>
          <a:ln w="9525">
            <a:noFill/>
            <a:round/>
            <a:headEnd/>
            <a:tailEnd/>
          </a:ln>
        </p:spPr>
        <p:txBody>
          <a:bodyPr lIns="81079" tIns="39732" rIns="81079" bIns="39732">
            <a:spAutoFit/>
          </a:bodyPr>
          <a:lstStyle>
            <a:lvl1pPr marL="514350" indent="-514350"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514350" marR="0" lvl="0" indent="-514350" algn="l" defTabSz="914400" rtl="0" eaLnBrk="1" fontAlgn="base" latinLnBrk="0" hangingPunct="1">
              <a:lnSpc>
                <a:spcPct val="100000"/>
              </a:lnSpc>
              <a:spcBef>
                <a:spcPts val="2250"/>
              </a:spcBef>
              <a:spcAft>
                <a:spcPct val="0"/>
              </a:spcAft>
              <a:buClr>
                <a:srgbClr val="FAFD00"/>
              </a:buClr>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the Messiah</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(4:26)</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Don’t be afraid. </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(6:20)</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bread </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of life” (6:35)</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light </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of the world” (8:12)</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Before Abraham</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was, I am” (8:58)</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door </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[of the sheep]” (10:7)</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the good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shepherd</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(10:11, 14)</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resurrection </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and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life</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(11:25)</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way</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truth</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and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life</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(14:6)</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true vine</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(15:1)</a:t>
            </a:r>
          </a:p>
        </p:txBody>
      </p:sp>
    </p:spTree>
    <p:extLst>
      <p:ext uri="{BB962C8B-B14F-4D97-AF65-F5344CB8AC3E}">
        <p14:creationId xmlns:p14="http://schemas.microsoft.com/office/powerpoint/2010/main" val="117135888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23243">
                                            <p:txEl>
                                              <p:pRg st="0" end="0"/>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23243">
                                            <p:txEl>
                                              <p:pRg st="1" end="1"/>
                                            </p:txEl>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223243">
                                            <p:txEl>
                                              <p:pRg st="2" end="2"/>
                                            </p:txEl>
                                          </p:spTgt>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223243">
                                            <p:txEl>
                                              <p:pRg st="3" end="3"/>
                                            </p:txEl>
                                          </p:spTgt>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23243">
                                            <p:txEl>
                                              <p:pRg st="4" end="4"/>
                                            </p:txEl>
                                          </p:spTgt>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23243">
                                            <p:txEl>
                                              <p:pRg st="5" end="5"/>
                                            </p:txEl>
                                          </p:spTgt>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223243">
                                            <p:txEl>
                                              <p:pRg st="6" end="6"/>
                                            </p:txEl>
                                          </p:spTgt>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223243">
                                            <p:txEl>
                                              <p:pRg st="7" end="7"/>
                                            </p:txEl>
                                          </p:spTgt>
                                        </p:tgtEl>
                                        <p:attrNameLst>
                                          <p:attrName>style.visibility</p:attrName>
                                        </p:attrNameLst>
                                      </p:cBhvr>
                                      <p:to>
                                        <p:strVal val="visible"/>
                                      </p:to>
                                    </p:set>
                                  </p:child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223243">
                                            <p:txEl>
                                              <p:pRg st="8" end="8"/>
                                            </p:txEl>
                                          </p:spTgt>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22324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223243" grpId="0" build="p"/>
    </p:bld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descr="Brown marble">
            <a:extLst>
              <a:ext uri="{FF2B5EF4-FFF2-40B4-BE49-F238E27FC236}">
                <a16:creationId xmlns:a16="http://schemas.microsoft.com/office/drawing/2014/main" id="{8B450B67-48B2-4098-A35D-E50867FFF1BF}"/>
              </a:ext>
            </a:extLst>
          </p:cNvPr>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3300"/>
              </a:solidFill>
              <a:effectLst/>
              <a:uLnTx/>
              <a:uFillTx/>
              <a:latin typeface="Times New Roman" panose="02020603050405020304" pitchFamily="18" charset="0"/>
              <a:ea typeface="ＭＳ Ｐゴシック" panose="020B0600070205080204" pitchFamily="34" charset="-128"/>
              <a:cs typeface="+mn-cs"/>
            </a:endParaRPr>
          </a:p>
        </p:txBody>
      </p:sp>
      <p:pic>
        <p:nvPicPr>
          <p:cNvPr id="103427" name="Picture 4" descr="OMSSO085">
            <a:extLst>
              <a:ext uri="{FF2B5EF4-FFF2-40B4-BE49-F238E27FC236}">
                <a16:creationId xmlns:a16="http://schemas.microsoft.com/office/drawing/2014/main" id="{1AC53368-9752-4CE8-9E5A-618F823559C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 y="0"/>
            <a:ext cx="5365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253" name="Text Box 5">
            <a:extLst>
              <a:ext uri="{FF2B5EF4-FFF2-40B4-BE49-F238E27FC236}">
                <a16:creationId xmlns:a16="http://schemas.microsoft.com/office/drawing/2014/main" id="{0D69E75C-36A0-417B-A921-502C4E237EBF}"/>
              </a:ext>
            </a:extLst>
          </p:cNvPr>
          <p:cNvSpPr txBox="1">
            <a:spLocks noChangeArrowheads="1"/>
          </p:cNvSpPr>
          <p:nvPr/>
        </p:nvSpPr>
        <p:spPr bwMode="auto">
          <a:xfrm>
            <a:off x="5334000" y="1554163"/>
            <a:ext cx="3810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1F7E9"/>
                </a:solidFill>
                <a:effectLst/>
                <a:uLnTx/>
                <a:uFillTx/>
                <a:latin typeface="Arial"/>
                <a:ea typeface="ＭＳ Ｐゴシック" panose="020B0600070205080204" pitchFamily="34" charset="-128"/>
                <a:cs typeface="Arial"/>
              </a:rPr>
              <a:t>Exodus 3:1-4:17</a:t>
            </a:r>
          </a:p>
        </p:txBody>
      </p:sp>
      <p:sp>
        <p:nvSpPr>
          <p:cNvPr id="181254" name="Rectangle 6">
            <a:extLst>
              <a:ext uri="{FF2B5EF4-FFF2-40B4-BE49-F238E27FC236}">
                <a16:creationId xmlns:a16="http://schemas.microsoft.com/office/drawing/2014/main" id="{650E132E-594D-4941-9D80-8FAC9B3E7571}"/>
              </a:ext>
            </a:extLst>
          </p:cNvPr>
          <p:cNvSpPr>
            <a:spLocks noGrp="1" noChangeArrowheads="1"/>
          </p:cNvSpPr>
          <p:nvPr>
            <p:ph type="title" idx="4294967295"/>
          </p:nvPr>
        </p:nvSpPr>
        <p:spPr>
          <a:xfrm>
            <a:off x="5334000" y="304800"/>
            <a:ext cx="3810000" cy="1200150"/>
          </a:xfrm>
          <a:noFill/>
          <a:effectLst>
            <a:outerShdw blurRad="63500" dist="38099"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spAutoFit/>
          </a:bodyPr>
          <a:lstStyle/>
          <a:p>
            <a:pPr eaLnBrk="1" hangingPunct="1">
              <a:spcBef>
                <a:spcPct val="50000"/>
              </a:spcBef>
            </a:pPr>
            <a:r>
              <a:rPr kumimoji="0" lang="en-US" altLang="en-US" sz="3600">
                <a:solidFill>
                  <a:schemeClr val="bg1"/>
                </a:solidFill>
                <a:effectLst/>
                <a:latin typeface="Arial" panose="020B0604020202020204" pitchFamily="34" charset="0"/>
                <a:ea typeface="ＭＳ Ｐゴシック" panose="020B0600070205080204" pitchFamily="34" charset="-128"/>
              </a:rPr>
              <a:t>The Burning Bush</a:t>
            </a:r>
            <a:endParaRPr kumimoji="0" lang="en-US" altLang="en-US" sz="4000">
              <a:solidFill>
                <a:schemeClr val="bg1"/>
              </a:solidFill>
              <a:effectLst/>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543116035"/>
      </p:ext>
    </p:extLst>
  </p:cSld>
  <p:clrMapOvr>
    <a:masterClrMapping/>
  </p:clrMapOvr>
  <p:transition/>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descr="Brown marble">
            <a:extLst>
              <a:ext uri="{FF2B5EF4-FFF2-40B4-BE49-F238E27FC236}">
                <a16:creationId xmlns:a16="http://schemas.microsoft.com/office/drawing/2014/main" id="{EA44E8F4-845B-42BA-B166-B8AFBA03B381}"/>
              </a:ext>
            </a:extLst>
          </p:cNvPr>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33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pic>
        <p:nvPicPr>
          <p:cNvPr id="105475" name="Picture 3" descr="OMSSO085">
            <a:extLst>
              <a:ext uri="{FF2B5EF4-FFF2-40B4-BE49-F238E27FC236}">
                <a16:creationId xmlns:a16="http://schemas.microsoft.com/office/drawing/2014/main" id="{02ADC67A-7578-4A5E-A2C4-8F46A9E16BDD}"/>
              </a:ext>
            </a:extLst>
          </p:cNvPr>
          <p:cNvPicPr>
            <a:picLocks noChangeAspect="1" noChangeArrowheads="1"/>
          </p:cNvPicPr>
          <p:nvPr/>
        </p:nvPicPr>
        <p:blipFill>
          <a:blip r:embed="rId4">
            <a:lum bright="-24000"/>
            <a:extLst>
              <a:ext uri="{28A0092B-C50C-407E-A947-70E740481C1C}">
                <a14:useLocalDpi xmlns:a14="http://schemas.microsoft.com/office/drawing/2010/main" val="0"/>
              </a:ext>
            </a:extLst>
          </a:blip>
          <a:srcRect/>
          <a:stretch>
            <a:fillRect/>
          </a:stretch>
        </p:blipFill>
        <p:spPr bwMode="auto">
          <a:xfrm>
            <a:off x="0" y="0"/>
            <a:ext cx="5365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276" name="Text Box 4">
            <a:extLst>
              <a:ext uri="{FF2B5EF4-FFF2-40B4-BE49-F238E27FC236}">
                <a16:creationId xmlns:a16="http://schemas.microsoft.com/office/drawing/2014/main" id="{0F20B1BC-9833-4628-91C3-86CD8C5F4A2D}"/>
              </a:ext>
            </a:extLst>
          </p:cNvPr>
          <p:cNvSpPr txBox="1">
            <a:spLocks noChangeArrowheads="1"/>
          </p:cNvSpPr>
          <p:nvPr/>
        </p:nvSpPr>
        <p:spPr bwMode="auto">
          <a:xfrm>
            <a:off x="76200" y="1371600"/>
            <a:ext cx="7529513"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a:ln>
                  <a:noFill/>
                </a:ln>
                <a:solidFill>
                  <a:srgbClr val="F1F7E9"/>
                </a:solidFill>
                <a:effectLst/>
                <a:uLnTx/>
                <a:uFillTx/>
                <a:latin typeface="Arial"/>
                <a:ea typeface="ＭＳ Ｐゴシック" panose="020B0600070205080204" pitchFamily="34" charset="-128"/>
                <a:cs typeface="Arial"/>
              </a:rPr>
              <a:t>1.  Who am I (3:11)?</a:t>
            </a:r>
          </a:p>
        </p:txBody>
      </p:sp>
      <p:sp>
        <p:nvSpPr>
          <p:cNvPr id="182277" name="Text Box 5">
            <a:extLst>
              <a:ext uri="{FF2B5EF4-FFF2-40B4-BE49-F238E27FC236}">
                <a16:creationId xmlns:a16="http://schemas.microsoft.com/office/drawing/2014/main" id="{E882B4A1-5842-401F-B003-13117C110260}"/>
              </a:ext>
            </a:extLst>
          </p:cNvPr>
          <p:cNvSpPr txBox="1">
            <a:spLocks noChangeArrowheads="1"/>
          </p:cNvSpPr>
          <p:nvPr/>
        </p:nvSpPr>
        <p:spPr bwMode="auto">
          <a:xfrm>
            <a:off x="76200" y="2262188"/>
            <a:ext cx="9144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a:ln>
                  <a:noFill/>
                </a:ln>
                <a:solidFill>
                  <a:srgbClr val="F1F7E9"/>
                </a:solidFill>
                <a:effectLst/>
                <a:uLnTx/>
                <a:uFillTx/>
                <a:latin typeface="Arial"/>
                <a:ea typeface="ＭＳ Ｐゴシック" panose="020B0600070205080204" pitchFamily="34" charset="-128"/>
                <a:cs typeface="Arial"/>
              </a:rPr>
              <a:t>2.  Who are You (3:13)?</a:t>
            </a:r>
          </a:p>
        </p:txBody>
      </p:sp>
      <p:sp>
        <p:nvSpPr>
          <p:cNvPr id="182278" name="Text Box 6">
            <a:extLst>
              <a:ext uri="{FF2B5EF4-FFF2-40B4-BE49-F238E27FC236}">
                <a16:creationId xmlns:a16="http://schemas.microsoft.com/office/drawing/2014/main" id="{CA462AEB-B3F0-4531-8E08-81443A9C7695}"/>
              </a:ext>
            </a:extLst>
          </p:cNvPr>
          <p:cNvSpPr txBox="1">
            <a:spLocks noChangeArrowheads="1"/>
          </p:cNvSpPr>
          <p:nvPr/>
        </p:nvSpPr>
        <p:spPr bwMode="auto">
          <a:xfrm>
            <a:off x="76200" y="3154363"/>
            <a:ext cx="9144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a:ln>
                  <a:noFill/>
                </a:ln>
                <a:solidFill>
                  <a:srgbClr val="F1F7E9"/>
                </a:solidFill>
                <a:effectLst/>
                <a:uLnTx/>
                <a:uFillTx/>
                <a:latin typeface="Arial"/>
                <a:ea typeface="ＭＳ Ｐゴシック" panose="020B0600070205080204" pitchFamily="34" charset="-128"/>
                <a:cs typeface="Arial"/>
              </a:rPr>
              <a:t>3.  What if I fail (4:1)?</a:t>
            </a:r>
          </a:p>
        </p:txBody>
      </p:sp>
      <p:sp>
        <p:nvSpPr>
          <p:cNvPr id="182279" name="Text Box 7">
            <a:extLst>
              <a:ext uri="{FF2B5EF4-FFF2-40B4-BE49-F238E27FC236}">
                <a16:creationId xmlns:a16="http://schemas.microsoft.com/office/drawing/2014/main" id="{7792284E-76B4-4B50-95DB-5EEC90773E94}"/>
              </a:ext>
            </a:extLst>
          </p:cNvPr>
          <p:cNvSpPr txBox="1">
            <a:spLocks noChangeArrowheads="1"/>
          </p:cNvSpPr>
          <p:nvPr/>
        </p:nvSpPr>
        <p:spPr bwMode="auto">
          <a:xfrm>
            <a:off x="76200" y="4044950"/>
            <a:ext cx="9144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1" i="0" u="none" strike="noStrike" kern="1200" cap="none" spc="0" normalizeH="0" baseline="0" noProof="0">
                <a:ln>
                  <a:noFill/>
                </a:ln>
                <a:solidFill>
                  <a:srgbClr val="F1F7E9"/>
                </a:solidFill>
                <a:effectLst/>
                <a:uLnTx/>
                <a:uFillTx/>
                <a:latin typeface="Arial" panose="020B0604020202020204" pitchFamily="34" charset="0"/>
                <a:ea typeface="ＭＳ Ｐゴシック" panose="020B0600070205080204" pitchFamily="34" charset="-128"/>
                <a:cs typeface="Arial" panose="020B0604020202020204" pitchFamily="34" charset="0"/>
              </a:rPr>
              <a:t>4.  I’m not gifted (4:10)</a:t>
            </a:r>
          </a:p>
        </p:txBody>
      </p:sp>
      <p:sp>
        <p:nvSpPr>
          <p:cNvPr id="182280" name="Text Box 8">
            <a:extLst>
              <a:ext uri="{FF2B5EF4-FFF2-40B4-BE49-F238E27FC236}">
                <a16:creationId xmlns:a16="http://schemas.microsoft.com/office/drawing/2014/main" id="{E22B1213-2493-437B-814D-315C9E84ACA5}"/>
              </a:ext>
            </a:extLst>
          </p:cNvPr>
          <p:cNvSpPr txBox="1">
            <a:spLocks noChangeArrowheads="1"/>
          </p:cNvSpPr>
          <p:nvPr/>
        </p:nvSpPr>
        <p:spPr bwMode="auto">
          <a:xfrm>
            <a:off x="76200" y="4937125"/>
            <a:ext cx="914400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23925" indent="-923925"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923925" marR="0" lvl="0" indent="-923925" algn="l" defTabSz="914400" rtl="0" eaLnBrk="1" fontAlgn="base" latinLnBrk="0" hangingPunct="1">
              <a:lnSpc>
                <a:spcPct val="100000"/>
              </a:lnSpc>
              <a:spcBef>
                <a:spcPct val="50000"/>
              </a:spcBef>
              <a:spcAft>
                <a:spcPct val="0"/>
              </a:spcAft>
              <a:buClrTx/>
              <a:buSzTx/>
              <a:buFontTx/>
              <a:buNone/>
              <a:tabLst/>
              <a:defRPr/>
            </a:pPr>
            <a:r>
              <a:rPr kumimoji="0" lang="en-US" altLang="en-US" sz="4000" b="1" i="0" u="none" strike="noStrike" kern="1200" cap="none" spc="0" normalizeH="0" baseline="0" noProof="0">
                <a:ln>
                  <a:noFill/>
                </a:ln>
                <a:solidFill>
                  <a:srgbClr val="F1F7E9"/>
                </a:solidFill>
                <a:effectLst/>
                <a:uLnTx/>
                <a:uFillTx/>
                <a:latin typeface="Arial" panose="020B0604020202020204" pitchFamily="34" charset="0"/>
                <a:ea typeface="ＭＳ Ｐゴシック" panose="020B0600070205080204" pitchFamily="34" charset="-128"/>
                <a:cs typeface="Arial" panose="020B0604020202020204" pitchFamily="34" charset="0"/>
              </a:rPr>
              <a:t>5.  I don’t want to get involved (4:13)</a:t>
            </a:r>
          </a:p>
        </p:txBody>
      </p:sp>
      <p:sp>
        <p:nvSpPr>
          <p:cNvPr id="182285" name="Rectangle 13">
            <a:extLst>
              <a:ext uri="{FF2B5EF4-FFF2-40B4-BE49-F238E27FC236}">
                <a16:creationId xmlns:a16="http://schemas.microsoft.com/office/drawing/2014/main" id="{4FBB68C8-058B-4944-B53F-2D0839F40C3B}"/>
              </a:ext>
            </a:extLst>
          </p:cNvPr>
          <p:cNvSpPr>
            <a:spLocks noGrp="1" noChangeArrowheads="1"/>
          </p:cNvSpPr>
          <p:nvPr>
            <p:ph type="title" idx="4294967295"/>
          </p:nvPr>
        </p:nvSpPr>
        <p:spPr>
          <a:xfrm>
            <a:off x="-152400" y="304800"/>
            <a:ext cx="8636000" cy="762000"/>
          </a:xfrm>
          <a:noFill/>
          <a:effectLst>
            <a:outerShdw blurRad="63500" dist="38099"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spAutoFit/>
          </a:bodyPr>
          <a:lstStyle/>
          <a:p>
            <a:pPr eaLnBrk="1" hangingPunct="1">
              <a:spcBef>
                <a:spcPct val="50000"/>
              </a:spcBef>
              <a:defRPr/>
            </a:pPr>
            <a:r>
              <a:rPr kumimoji="0" lang="en-US" dirty="0">
                <a:solidFill>
                  <a:schemeClr val="bg1"/>
                </a:solidFill>
                <a:effectLst/>
                <a:ea typeface="ＭＳ Ｐゴシック" pitchFamily="-112" charset="-128"/>
              </a:rPr>
              <a:t>EXCUSES</a:t>
            </a:r>
          </a:p>
        </p:txBody>
      </p:sp>
      <p:sp>
        <p:nvSpPr>
          <p:cNvPr id="10" name="TextBox 9">
            <a:extLst>
              <a:ext uri="{FF2B5EF4-FFF2-40B4-BE49-F238E27FC236}">
                <a16:creationId xmlns:a16="http://schemas.microsoft.com/office/drawing/2014/main" id="{30708DC0-6EFF-4399-9E4A-7EAD294E2E2B}"/>
              </a:ext>
            </a:extLst>
          </p:cNvPr>
          <p:cNvSpPr txBox="1">
            <a:spLocks noChangeArrowheads="1"/>
          </p:cNvSpPr>
          <p:nvPr/>
        </p:nvSpPr>
        <p:spPr bwMode="auto">
          <a:xfrm rot="-717050">
            <a:off x="165100" y="1116013"/>
            <a:ext cx="8977313" cy="3170237"/>
          </a:xfrm>
          <a:prstGeom prst="rect">
            <a:avLst/>
          </a:prstGeom>
          <a:solidFill>
            <a:srgbClr val="02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God replied to Moses, “</a:t>
            </a:r>
            <a:r>
              <a:rPr kumimoji="0" lang="en-US" altLang="en-US" sz="4000" b="0" i="0" u="none" strike="noStrike" kern="1200" cap="none" spc="0" normalizeH="0" baseline="0" noProof="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I Am Who I Am</a:t>
            </a:r>
            <a:r>
              <a:rPr kumimoji="0" lang="en-US" altLang="en-US" sz="4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 Say this to the people of Israel: </a:t>
            </a:r>
            <a:r>
              <a:rPr kumimoji="0" lang="en-US" altLang="en-US" sz="4000" b="0" i="0" u="none" strike="noStrike" kern="1200" cap="none" spc="0" normalizeH="0" baseline="0" noProof="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I Am </a:t>
            </a:r>
            <a:r>
              <a:rPr kumimoji="0" lang="en-US" altLang="en-US" sz="4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has sent me to you” </a:t>
            </a:r>
            <a:br>
              <a:rPr kumimoji="0" lang="en-US" altLang="en-US" sz="4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en-US" sz="4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(Exodus 3:14 </a:t>
            </a:r>
            <a:r>
              <a:rPr kumimoji="0" lang="en-US" altLang="en-US" sz="3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NLT</a:t>
            </a:r>
            <a:r>
              <a:rPr kumimoji="0" lang="en-US" altLang="en-US" sz="4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4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7997719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2276"/>
                                        </p:tgtEl>
                                        <p:attrNameLst>
                                          <p:attrName>style.visibility</p:attrName>
                                        </p:attrNameLst>
                                      </p:cBhvr>
                                      <p:to>
                                        <p:strVal val="visible"/>
                                      </p:to>
                                    </p:set>
                                    <p:animEffect transition="in" filter="dissolve">
                                      <p:cBhvr>
                                        <p:cTn id="7" dur="500"/>
                                        <p:tgtEl>
                                          <p:spTgt spid="1822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82277"/>
                                        </p:tgtEl>
                                        <p:attrNameLst>
                                          <p:attrName>style.visibility</p:attrName>
                                        </p:attrNameLst>
                                      </p:cBhvr>
                                      <p:to>
                                        <p:strVal val="visible"/>
                                      </p:to>
                                    </p:set>
                                    <p:animEffect transition="in" filter="dissolve">
                                      <p:cBhvr>
                                        <p:cTn id="12" dur="500"/>
                                        <p:tgtEl>
                                          <p:spTgt spid="18227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2278"/>
                                        </p:tgtEl>
                                        <p:attrNameLst>
                                          <p:attrName>style.visibility</p:attrName>
                                        </p:attrNameLst>
                                      </p:cBhvr>
                                      <p:to>
                                        <p:strVal val="visible"/>
                                      </p:to>
                                    </p:set>
                                    <p:animEffect transition="in" filter="dissolve">
                                      <p:cBhvr>
                                        <p:cTn id="17" dur="500"/>
                                        <p:tgtEl>
                                          <p:spTgt spid="18227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82279"/>
                                        </p:tgtEl>
                                        <p:attrNameLst>
                                          <p:attrName>style.visibility</p:attrName>
                                        </p:attrNameLst>
                                      </p:cBhvr>
                                      <p:to>
                                        <p:strVal val="visible"/>
                                      </p:to>
                                    </p:set>
                                    <p:animEffect transition="in" filter="dissolve">
                                      <p:cBhvr>
                                        <p:cTn id="22" dur="500"/>
                                        <p:tgtEl>
                                          <p:spTgt spid="18227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82280"/>
                                        </p:tgtEl>
                                        <p:attrNameLst>
                                          <p:attrName>style.visibility</p:attrName>
                                        </p:attrNameLst>
                                      </p:cBhvr>
                                      <p:to>
                                        <p:strVal val="visible"/>
                                      </p:to>
                                    </p:set>
                                    <p:animEffect transition="in" filter="dissolve">
                                      <p:cBhvr>
                                        <p:cTn id="27" dur="500"/>
                                        <p:tgtEl>
                                          <p:spTgt spid="18228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4" accel="50000" decel="5000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500" fill="hold"/>
                                        <p:tgtEl>
                                          <p:spTgt spid="10"/>
                                        </p:tgtEl>
                                        <p:attrNameLst>
                                          <p:attrName>ppt_x</p:attrName>
                                        </p:attrNameLst>
                                      </p:cBhvr>
                                      <p:tavLst>
                                        <p:tav tm="0">
                                          <p:val>
                                            <p:strVal val="#ppt_x"/>
                                          </p:val>
                                        </p:tav>
                                        <p:tav tm="100000">
                                          <p:val>
                                            <p:strVal val="#ppt_x"/>
                                          </p:val>
                                        </p:tav>
                                      </p:tavLst>
                                    </p:anim>
                                    <p:anim calcmode="lin" valueType="num">
                                      <p:cBhvr additive="base">
                                        <p:cTn id="3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6" grpId="0" autoUpdateAnimBg="0"/>
      <p:bldP spid="182277" grpId="0" autoUpdateAnimBg="0"/>
      <p:bldP spid="182278" grpId="0" autoUpdateAnimBg="0"/>
      <p:bldP spid="182279" grpId="0" autoUpdateAnimBg="0"/>
      <p:bldP spid="182280" grpId="0" autoUpdateAnimBg="0"/>
      <p:bldP spid="10" grpId="0" animBg="1"/>
    </p:bldLst>
  </p:timing>
</p:sld>
</file>

<file path=ppt/slides/slide36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107522" name="Picture 6" descr="Jesus Very CLose Up.jpg">
            <a:extLst>
              <a:ext uri="{FF2B5EF4-FFF2-40B4-BE49-F238E27FC236}">
                <a16:creationId xmlns:a16="http://schemas.microsoft.com/office/drawing/2014/main" id="{BDAFBCEB-7546-4DEC-B6C6-6824EC7F918F}"/>
              </a:ext>
            </a:extLst>
          </p:cNvPr>
          <p:cNvPicPr>
            <a:picLocks noChangeAspect="1"/>
          </p:cNvPicPr>
          <p:nvPr/>
        </p:nvPicPr>
        <p:blipFill>
          <a:blip r:embed="rId4">
            <a:extLst>
              <a:ext uri="{28A0092B-C50C-407E-A947-70E740481C1C}">
                <a14:useLocalDpi xmlns:a14="http://schemas.microsoft.com/office/drawing/2010/main" val="0"/>
              </a:ext>
            </a:extLst>
          </a:blip>
          <a:srcRect l="7777" r="16991"/>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0">
            <a:extLst>
              <a:ext uri="{FF2B5EF4-FFF2-40B4-BE49-F238E27FC236}">
                <a16:creationId xmlns:a16="http://schemas.microsoft.com/office/drawing/2014/main" id="{2045225D-B6B7-4635-854F-26C8AAD347C2}"/>
              </a:ext>
            </a:extLst>
          </p:cNvPr>
          <p:cNvGrpSpPr>
            <a:grpSpLocks/>
          </p:cNvGrpSpPr>
          <p:nvPr/>
        </p:nvGrpSpPr>
        <p:grpSpPr bwMode="auto">
          <a:xfrm>
            <a:off x="381000" y="1676400"/>
            <a:ext cx="3810000" cy="4953000"/>
            <a:chOff x="381000" y="1676400"/>
            <a:chExt cx="3810000" cy="4953000"/>
          </a:xfrm>
        </p:grpSpPr>
        <p:pic>
          <p:nvPicPr>
            <p:cNvPr id="107528" name="Picture 6" descr="5000_loaves_fish_432x432">
              <a:extLst>
                <a:ext uri="{FF2B5EF4-FFF2-40B4-BE49-F238E27FC236}">
                  <a16:creationId xmlns:a16="http://schemas.microsoft.com/office/drawing/2014/main" id="{C8211F2C-53F1-4389-BBDA-45D8E203E01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1676400"/>
              <a:ext cx="3810000" cy="3810000"/>
            </a:xfrm>
            <a:prstGeom prst="rect">
              <a:avLst/>
            </a:prstGeom>
            <a:noFill/>
            <a:ln w="57150">
              <a:solidFill>
                <a:srgbClr val="FFFF00"/>
              </a:solidFill>
              <a:miter lim="800000"/>
              <a:headEnd/>
              <a:tailEnd/>
            </a:ln>
            <a:extLst>
              <a:ext uri="{909E8E84-426E-40DD-AFC4-6F175D3DCCD1}">
                <a14:hiddenFill xmlns:a14="http://schemas.microsoft.com/office/drawing/2010/main">
                  <a:solidFill>
                    <a:srgbClr val="FFFFFF"/>
                  </a:solidFill>
                </a14:hiddenFill>
              </a:ext>
            </a:extLst>
          </p:spPr>
        </p:pic>
        <p:sp>
          <p:nvSpPr>
            <p:cNvPr id="107529" name="WordArt 8">
              <a:extLst>
                <a:ext uri="{FF2B5EF4-FFF2-40B4-BE49-F238E27FC236}">
                  <a16:creationId xmlns:a16="http://schemas.microsoft.com/office/drawing/2014/main" id="{6BD3ADF4-EC3E-467F-BFD3-F0BAA92B53F4}"/>
                </a:ext>
              </a:extLst>
            </p:cNvPr>
            <p:cNvSpPr>
              <a:spLocks noChangeArrowheads="1" noChangeShapeType="1" noTextEdit="1"/>
            </p:cNvSpPr>
            <p:nvPr/>
          </p:nvSpPr>
          <p:spPr bwMode="auto">
            <a:xfrm>
              <a:off x="1447800" y="5867400"/>
              <a:ext cx="20574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0000"/>
                  </a:solidFill>
                  <a:effectLst>
                    <a:outerShdw dist="35921" dir="2700000" algn="ctr" rotWithShape="0">
                      <a:srgbClr val="990000">
                        <a:alpha val="74997"/>
                      </a:srgbClr>
                    </a:outerShdw>
                  </a:effectLst>
                  <a:uLnTx/>
                  <a:uFillTx/>
                  <a:latin typeface="Gregs Other Hand"/>
                  <a:ea typeface="ＭＳ Ｐゴシック" panose="020B0600070205080204" pitchFamily="34" charset="-128"/>
                  <a:cs typeface="+mn-cs"/>
                </a:rPr>
                <a:t>1-15</a:t>
              </a:r>
            </a:p>
          </p:txBody>
        </p:sp>
      </p:grpSp>
      <p:sp>
        <p:nvSpPr>
          <p:cNvPr id="6" name="Title 5">
            <a:extLst>
              <a:ext uri="{FF2B5EF4-FFF2-40B4-BE49-F238E27FC236}">
                <a16:creationId xmlns:a16="http://schemas.microsoft.com/office/drawing/2014/main" id="{0FA71652-DDC8-459C-80F2-5D92BA0F1E3D}"/>
              </a:ext>
            </a:extLst>
          </p:cNvPr>
          <p:cNvSpPr>
            <a:spLocks noGrp="1"/>
          </p:cNvSpPr>
          <p:nvPr>
            <p:ph type="title"/>
          </p:nvPr>
        </p:nvSpPr>
        <p:spPr>
          <a:xfrm>
            <a:off x="0" y="152400"/>
            <a:ext cx="9144000" cy="1143000"/>
          </a:xfrm>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I. Jesus showed His authority over </a:t>
            </a:r>
            <a:r>
              <a:rPr lang="en-US" altLang="en-US" u="sng">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Moses</a:t>
            </a:r>
            <a:r>
              <a:rPr lang="en-US" altLang="en-US">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 </a:t>
            </a:r>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and </a:t>
            </a:r>
            <a:r>
              <a:rPr lang="en-US" altLang="en-US" u="sng">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creation</a:t>
            </a:r>
            <a:r>
              <a:rPr lang="en-US" altLang="en-US">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 </a:t>
            </a:r>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(6:1-21).</a:t>
            </a:r>
          </a:p>
        </p:txBody>
      </p:sp>
      <p:grpSp>
        <p:nvGrpSpPr>
          <p:cNvPr id="3" name="Group 9">
            <a:extLst>
              <a:ext uri="{FF2B5EF4-FFF2-40B4-BE49-F238E27FC236}">
                <a16:creationId xmlns:a16="http://schemas.microsoft.com/office/drawing/2014/main" id="{0E6923FE-B0E2-44AF-967E-B263D95E73B6}"/>
              </a:ext>
            </a:extLst>
          </p:cNvPr>
          <p:cNvGrpSpPr>
            <a:grpSpLocks/>
          </p:cNvGrpSpPr>
          <p:nvPr/>
        </p:nvGrpSpPr>
        <p:grpSpPr bwMode="auto">
          <a:xfrm>
            <a:off x="4800600" y="1600200"/>
            <a:ext cx="3886200" cy="5029200"/>
            <a:chOff x="4800600" y="1600200"/>
            <a:chExt cx="3886200" cy="5029200"/>
          </a:xfrm>
        </p:grpSpPr>
        <p:sp>
          <p:nvSpPr>
            <p:cNvPr id="107526" name="WordArt 4">
              <a:extLst>
                <a:ext uri="{FF2B5EF4-FFF2-40B4-BE49-F238E27FC236}">
                  <a16:creationId xmlns:a16="http://schemas.microsoft.com/office/drawing/2014/main" id="{5EF343BE-1356-40BF-8F65-1AEF695801BA}"/>
                </a:ext>
              </a:extLst>
            </p:cNvPr>
            <p:cNvSpPr>
              <a:spLocks noChangeArrowheads="1" noChangeShapeType="1" noTextEdit="1"/>
            </p:cNvSpPr>
            <p:nvPr/>
          </p:nvSpPr>
          <p:spPr bwMode="auto">
            <a:xfrm>
              <a:off x="5715001" y="5791200"/>
              <a:ext cx="2057399" cy="8382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j.d."/>
                  <a:ea typeface="ＭＳ Ｐゴシック" panose="020B0600070205080204" pitchFamily="34" charset="-128"/>
                  <a:cs typeface="+mn-cs"/>
                </a:rPr>
                <a:t>16-21</a:t>
              </a:r>
            </a:p>
          </p:txBody>
        </p:sp>
        <p:pic>
          <p:nvPicPr>
            <p:cNvPr id="107527" name="Picture 6" descr="jesus_in_distance_slide">
              <a:extLst>
                <a:ext uri="{FF2B5EF4-FFF2-40B4-BE49-F238E27FC236}">
                  <a16:creationId xmlns:a16="http://schemas.microsoft.com/office/drawing/2014/main" id="{FC5F54B5-CCAC-47D5-893B-6E9130E955F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23225" t="16418" r="22934" b="7463"/>
            <a:stretch>
              <a:fillRect/>
            </a:stretch>
          </p:blipFill>
          <p:spPr bwMode="auto">
            <a:xfrm>
              <a:off x="4800600" y="1600200"/>
              <a:ext cx="3886200" cy="3886200"/>
            </a:xfrm>
            <a:prstGeom prst="rect">
              <a:avLst/>
            </a:prstGeom>
            <a:noFill/>
            <a:ln w="57150">
              <a:solidFill>
                <a:schemeClr val="bg1"/>
              </a:solidFill>
              <a:miter lim="800000"/>
              <a:headEnd/>
              <a:tailEnd/>
            </a:ln>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8369033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90820" name="Picture 4" descr="bread_of_life">
            <a:extLst>
              <a:ext uri="{FF2B5EF4-FFF2-40B4-BE49-F238E27FC236}">
                <a16:creationId xmlns:a16="http://schemas.microsoft.com/office/drawing/2014/main" id="{99A67B40-86DA-484D-A04D-060EEB026E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43200" y="2286000"/>
            <a:ext cx="3654425"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0818" name="Rectangle 2">
            <a:extLst>
              <a:ext uri="{FF2B5EF4-FFF2-40B4-BE49-F238E27FC236}">
                <a16:creationId xmlns:a16="http://schemas.microsoft.com/office/drawing/2014/main" id="{AC9DDD90-ED44-4B89-AAC8-233AD70A235B}"/>
              </a:ext>
            </a:extLst>
          </p:cNvPr>
          <p:cNvSpPr>
            <a:spLocks noGrp="1" noChangeArrowheads="1"/>
          </p:cNvSpPr>
          <p:nvPr>
            <p:ph type="title"/>
          </p:nvPr>
        </p:nvSpPr>
        <p:spPr>
          <a:xfrm>
            <a:off x="-152400" y="0"/>
            <a:ext cx="9296400" cy="1981200"/>
          </a:xfrm>
        </p:spPr>
        <p:txBody>
          <a:bodyPr/>
          <a:lstStyle/>
          <a:p>
            <a:pPr eaLnBrk="1" hangingPunct="1"/>
            <a:r>
              <a:rPr lang="en-US" altLang="en-US" sz="4000" b="0">
                <a:solidFill>
                  <a:srgbClr val="7F4D00"/>
                </a:solidFill>
                <a:effectLst>
                  <a:outerShdw blurRad="38100" dist="38100" dir="2700000" algn="tl">
                    <a:srgbClr val="C0C0C0"/>
                  </a:outerShdw>
                </a:effectLst>
                <a:latin typeface="Gill Sans Ultra Bold" panose="020B0A02020104020203" pitchFamily="34" charset="0"/>
                <a:ea typeface="ＭＳ Ｐゴシック" panose="020B0600070205080204" pitchFamily="34" charset="-128"/>
              </a:rPr>
              <a:t>II. Jesus satisfies our </a:t>
            </a:r>
            <a:r>
              <a:rPr lang="en-US" altLang="en-US" sz="4000" b="0">
                <a:solidFill>
                  <a:srgbClr val="000090"/>
                </a:solidFill>
                <a:effectLst>
                  <a:outerShdw blurRad="38100" dist="38100" dir="2700000" algn="tl">
                    <a:srgbClr val="C0C0C0"/>
                  </a:outerShdw>
                </a:effectLst>
                <a:latin typeface="Gill Sans Ultra Bold" panose="020B0A02020104020203" pitchFamily="34" charset="0"/>
                <a:ea typeface="ＭＳ Ｐゴシック" panose="020B0600070205080204" pitchFamily="34" charset="-128"/>
              </a:rPr>
              <a:t>spiritual </a:t>
            </a:r>
            <a:r>
              <a:rPr lang="en-US" altLang="en-US" sz="4000" b="0">
                <a:solidFill>
                  <a:srgbClr val="7F4D00"/>
                </a:solidFill>
                <a:effectLst>
                  <a:outerShdw blurRad="38100" dist="38100" dir="2700000" algn="tl">
                    <a:srgbClr val="C0C0C0"/>
                  </a:outerShdw>
                </a:effectLst>
                <a:latin typeface="Gill Sans Ultra Bold" panose="020B0A02020104020203" pitchFamily="34" charset="0"/>
                <a:ea typeface="ＭＳ Ｐゴシック" panose="020B0600070205080204" pitchFamily="34" charset="-128"/>
              </a:rPr>
              <a:t>hunger by giving us eternal life (6:22-59). </a:t>
            </a:r>
          </a:p>
        </p:txBody>
      </p:sp>
    </p:spTree>
    <p:extLst>
      <p:ext uri="{BB962C8B-B14F-4D97-AF65-F5344CB8AC3E}">
        <p14:creationId xmlns:p14="http://schemas.microsoft.com/office/powerpoint/2010/main" val="2503267200"/>
      </p:ext>
    </p:extLst>
  </p:cSld>
  <p:clrMapOvr>
    <a:masterClrMapping/>
  </p:clrMapOvr>
  <p:transition spd="slow">
    <p:cover dir="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290818"/>
                                        </p:tgtEl>
                                        <p:attrNameLst>
                                          <p:attrName>style.visibility</p:attrName>
                                        </p:attrNameLst>
                                      </p:cBhvr>
                                      <p:to>
                                        <p:strVal val="visible"/>
                                      </p:to>
                                    </p:set>
                                    <p:animEffect transition="in" filter="fade">
                                      <p:cBhvr>
                                        <p:cTn id="7" dur="1000"/>
                                        <p:tgtEl>
                                          <p:spTgt spid="290818"/>
                                        </p:tgtEl>
                                      </p:cBhvr>
                                    </p:animEffect>
                                    <p:anim calcmode="lin" valueType="num">
                                      <p:cBhvr>
                                        <p:cTn id="8" dur="1000" fill="hold"/>
                                        <p:tgtEl>
                                          <p:spTgt spid="290818"/>
                                        </p:tgtEl>
                                        <p:attrNameLst>
                                          <p:attrName>ppt_w</p:attrName>
                                        </p:attrNameLst>
                                      </p:cBhvr>
                                      <p:tavLst>
                                        <p:tav tm="0" fmla="#ppt_w*sin(2.5*pi*$)">
                                          <p:val>
                                            <p:fltVal val="0"/>
                                          </p:val>
                                        </p:tav>
                                        <p:tav tm="100000">
                                          <p:val>
                                            <p:fltVal val="1"/>
                                          </p:val>
                                        </p:tav>
                                      </p:tavLst>
                                    </p:anim>
                                    <p:anim calcmode="lin" valueType="num">
                                      <p:cBhvr>
                                        <p:cTn id="9" dur="1000" fill="hold"/>
                                        <p:tgtEl>
                                          <p:spTgt spid="290818"/>
                                        </p:tgtEl>
                                        <p:attrNameLst>
                                          <p:attrName>ppt_h</p:attrName>
                                        </p:attrNameLst>
                                      </p:cBhvr>
                                      <p:tavLst>
                                        <p:tav tm="0">
                                          <p:val>
                                            <p:strVal val="#ppt_h"/>
                                          </p:val>
                                        </p:tav>
                                        <p:tav tm="100000">
                                          <p:val>
                                            <p:strVal val="#ppt_h"/>
                                          </p:val>
                                        </p:tav>
                                      </p:tavLst>
                                    </p:anim>
                                  </p:childTnLst>
                                </p:cTn>
                              </p:par>
                            </p:childTnLst>
                          </p:cTn>
                        </p:par>
                        <p:par>
                          <p:cTn id="10" fill="hold" nodeType="afterGroup">
                            <p:stCondLst>
                              <p:cond delay="7500"/>
                            </p:stCondLst>
                            <p:childTnLst>
                              <p:par>
                                <p:cTn id="11" presetID="42" presetClass="entr" presetSubtype="0" fill="hold" nodeType="afterEffect">
                                  <p:stCondLst>
                                    <p:cond delay="0"/>
                                  </p:stCondLst>
                                  <p:childTnLst>
                                    <p:set>
                                      <p:cBhvr>
                                        <p:cTn id="12" dur="1" fill="hold">
                                          <p:stCondLst>
                                            <p:cond delay="0"/>
                                          </p:stCondLst>
                                        </p:cTn>
                                        <p:tgtEl>
                                          <p:spTgt spid="290820"/>
                                        </p:tgtEl>
                                        <p:attrNameLst>
                                          <p:attrName>style.visibility</p:attrName>
                                        </p:attrNameLst>
                                      </p:cBhvr>
                                      <p:to>
                                        <p:strVal val="visible"/>
                                      </p:to>
                                    </p:set>
                                    <p:animEffect transition="in" filter="fade">
                                      <p:cBhvr>
                                        <p:cTn id="13" dur="1000"/>
                                        <p:tgtEl>
                                          <p:spTgt spid="290820"/>
                                        </p:tgtEl>
                                      </p:cBhvr>
                                    </p:animEffect>
                                    <p:anim calcmode="lin" valueType="num">
                                      <p:cBhvr>
                                        <p:cTn id="14" dur="1000" fill="hold"/>
                                        <p:tgtEl>
                                          <p:spTgt spid="290820"/>
                                        </p:tgtEl>
                                        <p:attrNameLst>
                                          <p:attrName>ppt_x</p:attrName>
                                        </p:attrNameLst>
                                      </p:cBhvr>
                                      <p:tavLst>
                                        <p:tav tm="0">
                                          <p:val>
                                            <p:strVal val="#ppt_x"/>
                                          </p:val>
                                        </p:tav>
                                        <p:tav tm="100000">
                                          <p:val>
                                            <p:strVal val="#ppt_x"/>
                                          </p:val>
                                        </p:tav>
                                      </p:tavLst>
                                    </p:anim>
                                    <p:anim calcmode="lin" valueType="num">
                                      <p:cBhvr>
                                        <p:cTn id="15" dur="1000" fill="hold"/>
                                        <p:tgtEl>
                                          <p:spTgt spid="2908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81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a:ln>
        </p:spPr>
        <p:txBody>
          <a:bodyPr lIns="90993" tIns="45499" rIns="90993" bIns="45499"/>
          <a:lstStyle/>
          <a:p>
            <a:pPr eaLnBrk="0" hangingPunct="0"/>
            <a:endParaRPr lang="en-US" sz="1800">
              <a:solidFill>
                <a:srgbClr val="000000"/>
              </a:solidFill>
              <a:latin typeface="Arial" charset="0"/>
              <a:cs typeface="Arial" charset="0"/>
            </a:endParaRPr>
          </a:p>
        </p:txBody>
      </p:sp>
      <p:sp>
        <p:nvSpPr>
          <p:cNvPr id="318466" name="Text Box 2"/>
          <p:cNvSpPr txBox="1">
            <a:spLocks noChangeArrowheads="1"/>
          </p:cNvSpPr>
          <p:nvPr/>
        </p:nvSpPr>
        <p:spPr bwMode="auto">
          <a:xfrm>
            <a:off x="8382033" y="152426"/>
            <a:ext cx="697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121</a:t>
            </a:r>
          </a:p>
        </p:txBody>
      </p:sp>
      <p:sp>
        <p:nvSpPr>
          <p:cNvPr id="61445" name="Text Box 5"/>
          <p:cNvSpPr txBox="1">
            <a:spLocks noChangeArrowheads="1"/>
          </p:cNvSpPr>
          <p:nvPr/>
        </p:nvSpPr>
        <p:spPr bwMode="auto">
          <a:xfrm>
            <a:off x="762000" y="1143000"/>
            <a:ext cx="8001000" cy="5105400"/>
          </a:xfrm>
          <a:prstGeom prst="rect">
            <a:avLst/>
          </a:prstGeom>
          <a:solidFill>
            <a:srgbClr val="800000"/>
          </a:solidFill>
          <a:ln w="12700" cap="sq">
            <a:solidFill>
              <a:schemeClr val="tx1"/>
            </a:solidFill>
            <a:miter lim="800000"/>
            <a:headEnd type="none" w="sm" len="sm"/>
            <a:tailEnd type="none" w="sm" len="sm"/>
          </a:ln>
        </p:spPr>
        <p:txBody>
          <a:bodyPr lIns="90993" tIns="45499" rIns="90993" bIns="45499"/>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buFontTx/>
              <a:buAutoNum type="arabicPeriod"/>
              <a:defRPr/>
            </a:pPr>
            <a:endParaRPr lang="en-US" altLang="zh-CN" sz="3600" b="1" dirty="0">
              <a:effectLst>
                <a:outerShdw blurRad="38100" dist="38100" dir="2700000" algn="tl">
                  <a:srgbClr val="000000"/>
                </a:outerShdw>
              </a:effectLst>
              <a:latin typeface="Arial" charset="0"/>
              <a:cs typeface="Arial" charset="0"/>
            </a:endParaRPr>
          </a:p>
          <a:p>
            <a:pPr algn="ctr" eaLnBrk="1" hangingPunct="1">
              <a:defRPr/>
            </a:pPr>
            <a:r>
              <a:rPr lang="en-US" altLang="zh-CN" sz="3200" b="1" dirty="0">
                <a:effectLst>
                  <a:outerShdw blurRad="38100" dist="38100" dir="2700000" algn="tl">
                    <a:srgbClr val="000000"/>
                  </a:outerShdw>
                </a:effectLst>
                <a:latin typeface="Arial" charset="0"/>
                <a:cs typeface="Arial" charset="0"/>
              </a:rPr>
              <a:t>Both dedicated to Theophilus</a:t>
            </a:r>
          </a:p>
          <a:p>
            <a:pPr algn="ctr" eaLnBrk="1" hangingPunct="1">
              <a:defRPr/>
            </a:pPr>
            <a:endParaRPr lang="en-US" altLang="zh-CN" sz="3200" b="1" dirty="0">
              <a:effectLst>
                <a:outerShdw blurRad="38100" dist="38100" dir="2700000" algn="tl">
                  <a:srgbClr val="000000"/>
                </a:outerShdw>
              </a:effectLst>
              <a:latin typeface="Arial" charset="0"/>
              <a:cs typeface="Arial" charset="0"/>
            </a:endParaRPr>
          </a:p>
          <a:p>
            <a:pPr algn="ctr" eaLnBrk="1" hangingPunct="1">
              <a:defRPr/>
            </a:pPr>
            <a:r>
              <a:rPr lang="en-US" altLang="zh-CN" sz="3200" b="1" dirty="0">
                <a:effectLst>
                  <a:outerShdw blurRad="38100" dist="38100" dir="2700000" algn="tl">
                    <a:srgbClr val="000000"/>
                  </a:outerShdw>
                </a:effectLst>
                <a:latin typeface="Arial" charset="0"/>
                <a:cs typeface="Arial" charset="0"/>
              </a:rPr>
              <a:t>Acts 1:1 refers to "the first account"</a:t>
            </a:r>
          </a:p>
          <a:p>
            <a:pPr algn="ctr" eaLnBrk="1" hangingPunct="1">
              <a:defRPr/>
            </a:pPr>
            <a:endParaRPr lang="en-US" altLang="zh-CN" sz="3200" b="1" dirty="0">
              <a:effectLst>
                <a:outerShdw blurRad="38100" dist="38100" dir="2700000" algn="tl">
                  <a:srgbClr val="000000"/>
                </a:outerShdw>
              </a:effectLst>
              <a:latin typeface="Arial" charset="0"/>
              <a:cs typeface="Arial" charset="0"/>
            </a:endParaRPr>
          </a:p>
          <a:p>
            <a:pPr algn="ctr" eaLnBrk="1" hangingPunct="1">
              <a:defRPr/>
            </a:pPr>
            <a:r>
              <a:rPr lang="en-US" altLang="zh-CN" sz="3200" b="1" dirty="0">
                <a:effectLst>
                  <a:outerShdw blurRad="38100" dist="38100" dir="2700000" algn="tl">
                    <a:srgbClr val="000000"/>
                  </a:outerShdw>
                </a:effectLst>
                <a:latin typeface="Arial" charset="0"/>
                <a:cs typeface="Arial" charset="0"/>
              </a:rPr>
              <a:t>Similar language (medical terms)</a:t>
            </a:r>
          </a:p>
          <a:p>
            <a:pPr algn="ctr" eaLnBrk="1" hangingPunct="1">
              <a:defRPr/>
            </a:pPr>
            <a:endParaRPr lang="en-US" altLang="zh-CN" sz="3200" b="1" dirty="0">
              <a:effectLst>
                <a:outerShdw blurRad="38100" dist="38100" dir="2700000" algn="tl">
                  <a:srgbClr val="000000"/>
                </a:outerShdw>
              </a:effectLst>
              <a:latin typeface="Arial" charset="0"/>
              <a:cs typeface="Arial" charset="0"/>
            </a:endParaRPr>
          </a:p>
          <a:p>
            <a:pPr algn="ctr" eaLnBrk="1" hangingPunct="1">
              <a:defRPr/>
            </a:pPr>
            <a:r>
              <a:rPr lang="en-US" altLang="zh-CN" sz="3200" b="1" dirty="0">
                <a:effectLst>
                  <a:outerShdw blurRad="38100" dist="38100" dir="2700000" algn="tl">
                    <a:srgbClr val="000000"/>
                  </a:outerShdw>
                </a:effectLst>
                <a:latin typeface="Arial" charset="0"/>
                <a:cs typeface="Arial" charset="0"/>
              </a:rPr>
              <a:t>Same theme (sovereignty)</a:t>
            </a:r>
          </a:p>
          <a:p>
            <a:pPr algn="ctr" eaLnBrk="1" hangingPunct="1">
              <a:defRPr/>
            </a:pPr>
            <a:endParaRPr lang="en-US" altLang="zh-CN" sz="3200" b="1" dirty="0">
              <a:effectLst>
                <a:outerShdw blurRad="38100" dist="38100" dir="2700000" algn="tl">
                  <a:srgbClr val="000000"/>
                </a:outerShdw>
              </a:effectLst>
              <a:latin typeface="Arial" charset="0"/>
              <a:cs typeface="Arial" charset="0"/>
            </a:endParaRPr>
          </a:p>
          <a:p>
            <a:pPr algn="ctr" eaLnBrk="1" hangingPunct="1">
              <a:defRPr/>
            </a:pPr>
            <a:r>
              <a:rPr lang="en-US" altLang="zh-CN" sz="3200" b="1" dirty="0">
                <a:effectLst>
                  <a:outerShdw blurRad="38100" dist="38100" dir="2700000" algn="tl">
                    <a:srgbClr val="000000"/>
                  </a:outerShdw>
                </a:effectLst>
                <a:latin typeface="Arial" charset="0"/>
                <a:cs typeface="Arial" charset="0"/>
              </a:rPr>
              <a:t>Chronological orientation</a:t>
            </a:r>
          </a:p>
        </p:txBody>
      </p:sp>
      <p:sp>
        <p:nvSpPr>
          <p:cNvPr id="318468" name="Rectangle 6"/>
          <p:cNvSpPr>
            <a:spLocks noGrp="1" noChangeArrowheads="1"/>
          </p:cNvSpPr>
          <p:nvPr>
            <p:ph type="title" idx="4294967295"/>
          </p:nvPr>
        </p:nvSpPr>
        <p:spPr>
          <a:xfrm>
            <a:off x="1524000" y="304861"/>
            <a:ext cx="6934200" cy="523875"/>
          </a:xfrm>
          <a:solidFill>
            <a:schemeClr val="bg2"/>
          </a:solidFill>
          <a:ln w="12700" cap="sq">
            <a:solidFill>
              <a:schemeClr val="bg2"/>
            </a:solidFill>
          </a:ln>
        </p:spPr>
        <p:txBody>
          <a:bodyPr lIns="90993" tIns="45499" rIns="90993" bIns="45499" anchor="t">
            <a:spAutoFit/>
          </a:bodyPr>
          <a:lstStyle/>
          <a:p>
            <a:pPr eaLnBrk="1" hangingPunct="1"/>
            <a:r>
              <a:rPr lang="en-US" altLang="zh-CN" sz="2800" b="1">
                <a:solidFill>
                  <a:schemeClr val="tx1"/>
                </a:solidFill>
                <a:effectLst/>
                <a:latin typeface="Arial" charset="0"/>
                <a:ea typeface="ＭＳ Ｐゴシック" charset="0"/>
                <a:cs typeface="Arial" charset="0"/>
              </a:rPr>
              <a:t>Common Authorship of Luke-Acts</a:t>
            </a:r>
            <a:endParaRPr lang="en-US" sz="2800" b="1">
              <a:solidFill>
                <a:schemeClr val="tx1"/>
              </a:solidFill>
              <a:effectLst/>
              <a:latin typeface="Arial" charset="0"/>
              <a:ea typeface="ＭＳ Ｐゴシック" charset="0"/>
              <a:cs typeface="Arial" charset="0"/>
            </a:endParaRPr>
          </a:p>
        </p:txBody>
      </p:sp>
      <p:pic>
        <p:nvPicPr>
          <p:cNvPr id="318469" name="Picture 5" descr="saintlukeic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
            <a:ext cx="1752600" cy="2366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61445"/>
                                        </p:tgtEl>
                                        <p:attrNameLst>
                                          <p:attrName>style.visibility</p:attrName>
                                        </p:attrNameLst>
                                      </p:cBhvr>
                                      <p:to>
                                        <p:strVal val="visible"/>
                                      </p:to>
                                    </p:set>
                                    <p:anim calcmode="lin" valueType="num">
                                      <p:cBhvr additive="base">
                                        <p:cTn id="7" dur="500" fill="hold"/>
                                        <p:tgtEl>
                                          <p:spTgt spid="61445"/>
                                        </p:tgtEl>
                                        <p:attrNameLst>
                                          <p:attrName>ppt_x</p:attrName>
                                        </p:attrNameLst>
                                      </p:cBhvr>
                                      <p:tavLst>
                                        <p:tav tm="0">
                                          <p:val>
                                            <p:strVal val="1+#ppt_w/2"/>
                                          </p:val>
                                        </p:tav>
                                        <p:tav tm="100000">
                                          <p:val>
                                            <p:strVal val="#ppt_x"/>
                                          </p:val>
                                        </p:tav>
                                      </p:tavLst>
                                    </p:anim>
                                    <p:anim calcmode="lin" valueType="num">
                                      <p:cBhvr additive="base">
                                        <p:cTn id="8" dur="500" fill="hold"/>
                                        <p:tgtEl>
                                          <p:spTgt spid="614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5" grpId="0" animBg="1" autoUpdateAnimBg="0"/>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Picture 5" descr="You only want bread.jpg">
            <a:extLst>
              <a:ext uri="{FF2B5EF4-FFF2-40B4-BE49-F238E27FC236}">
                <a16:creationId xmlns:a16="http://schemas.microsoft.com/office/drawing/2014/main" id="{9286E8E2-E1CA-4EC2-ABB0-439FA50D1F8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952625"/>
            <a:ext cx="9144000" cy="521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8C8060F9-4A91-4F86-B37F-75810B1BFB97}"/>
              </a:ext>
            </a:extLst>
          </p:cNvPr>
          <p:cNvSpPr>
            <a:spLocks noGrp="1"/>
          </p:cNvSpPr>
          <p:nvPr>
            <p:ph type="title"/>
          </p:nvPr>
        </p:nvSpPr>
        <p:spPr>
          <a:xfrm>
            <a:off x="0" y="0"/>
            <a:ext cx="9144000" cy="838200"/>
          </a:xfrm>
          <a:gradFill flip="none" rotWithShape="1">
            <a:gsLst>
              <a:gs pos="0">
                <a:srgbClr val="000090"/>
              </a:gs>
              <a:gs pos="100000">
                <a:schemeClr val="bg2"/>
              </a:gs>
            </a:gsLst>
            <a:lin ang="0" scaled="1"/>
            <a:tileRect/>
          </a:gradFill>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Two Foods </a:t>
            </a:r>
          </a:p>
        </p:txBody>
      </p:sp>
      <p:sp>
        <p:nvSpPr>
          <p:cNvPr id="4" name="Content Placeholder 2">
            <a:extLst>
              <a:ext uri="{FF2B5EF4-FFF2-40B4-BE49-F238E27FC236}">
                <a16:creationId xmlns:a16="http://schemas.microsoft.com/office/drawing/2014/main" id="{22E50D2A-1A9C-42A3-BB21-A3068CC6EC95}"/>
              </a:ext>
            </a:extLst>
          </p:cNvPr>
          <p:cNvSpPr txBox="1">
            <a:spLocks/>
          </p:cNvSpPr>
          <p:nvPr/>
        </p:nvSpPr>
        <p:spPr bwMode="auto">
          <a:xfrm>
            <a:off x="685800" y="838200"/>
            <a:ext cx="7772400" cy="1143000"/>
          </a:xfrm>
          <a:prstGeom prst="rect">
            <a:avLst/>
          </a:prstGeom>
          <a:noFill/>
          <a:ln w="9525">
            <a:noFill/>
            <a:miter lim="800000"/>
            <a:headEnd/>
            <a:tailEnd/>
          </a:ln>
        </p:spPr>
        <p: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uLnTx/>
                <a:uFillTx/>
                <a:latin typeface="Arial"/>
                <a:ea typeface="ＭＳ Ｐゴシック" charset="-128"/>
                <a:cs typeface="Arial"/>
              </a:rPr>
              <a:t>Unlike food that spoils, </a:t>
            </a:r>
            <a:br>
              <a:rPr kumimoji="0" lang="en-US" sz="3200" b="1" i="0" u="none" strike="noStrike" kern="0" cap="none" spc="0" normalizeH="0" baseline="0" noProof="0" dirty="0">
                <a:ln>
                  <a:noFill/>
                </a:ln>
                <a:solidFill>
                  <a:srgbClr val="FFFFFF"/>
                </a:solidFill>
                <a:effectLst/>
                <a:uLnTx/>
                <a:uFillTx/>
                <a:latin typeface="Arial"/>
                <a:ea typeface="ＭＳ Ｐゴシック" charset="-128"/>
                <a:cs typeface="Arial"/>
              </a:rPr>
            </a:br>
            <a:r>
              <a:rPr kumimoji="0" lang="en-US" sz="3200" b="1" i="0" u="none" strike="noStrike" kern="0" cap="none" spc="0" normalizeH="0" baseline="0" noProof="0" dirty="0">
                <a:ln>
                  <a:noFill/>
                </a:ln>
                <a:solidFill>
                  <a:srgbClr val="FFFFFF"/>
                </a:solidFill>
                <a:effectLst/>
                <a:uLnTx/>
                <a:uFillTx/>
                <a:latin typeface="Arial"/>
                <a:ea typeface="ＭＳ Ｐゴシック" charset="-128"/>
                <a:cs typeface="Arial"/>
              </a:rPr>
              <a:t>Jesus gives eternal life (6:22-27).</a:t>
            </a:r>
          </a:p>
        </p:txBody>
      </p:sp>
    </p:spTree>
    <p:extLst>
      <p:ext uri="{BB962C8B-B14F-4D97-AF65-F5344CB8AC3E}">
        <p14:creationId xmlns:p14="http://schemas.microsoft.com/office/powerpoint/2010/main" val="968061662"/>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64197" name="Rectangle 5">
            <a:extLst>
              <a:ext uri="{FF2B5EF4-FFF2-40B4-BE49-F238E27FC236}">
                <a16:creationId xmlns:a16="http://schemas.microsoft.com/office/drawing/2014/main" id="{AEB0D575-1CF8-4191-A6E0-171F65B809F3}"/>
              </a:ext>
            </a:extLst>
          </p:cNvPr>
          <p:cNvSpPr>
            <a:spLocks noChangeArrowheads="1"/>
          </p:cNvSpPr>
          <p:nvPr/>
        </p:nvSpPr>
        <p:spPr bwMode="auto">
          <a:xfrm>
            <a:off x="304800" y="4419600"/>
            <a:ext cx="8458200" cy="206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Jesus answered, “I tell you the truth, you are looking for me, not because you saw miraculous signs but because you ate the loaves and had your fill” (John 6:26)</a:t>
            </a:r>
          </a:p>
        </p:txBody>
      </p:sp>
      <p:pic>
        <p:nvPicPr>
          <p:cNvPr id="264198" name="Picture 6" descr="5000_full_up">
            <a:extLst>
              <a:ext uri="{FF2B5EF4-FFF2-40B4-BE49-F238E27FC236}">
                <a16:creationId xmlns:a16="http://schemas.microsoft.com/office/drawing/2014/main" id="{FD196A81-F0FC-4596-B466-CF55445FFE9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52600" y="152400"/>
            <a:ext cx="5638800" cy="4229100"/>
          </a:xfrm>
          <a:prstGeom prst="rect">
            <a:avLst/>
          </a:prstGeom>
          <a:noFill/>
          <a:ln w="57150">
            <a:solidFill>
              <a:schemeClr val="bg1"/>
            </a:solidFill>
            <a:miter lim="800000"/>
            <a:headEnd/>
            <a:tailEnd/>
          </a:ln>
          <a:extLst>
            <a:ext uri="{909E8E84-426E-40DD-AFC4-6F175D3DCCD1}">
              <a14:hiddenFill xmlns:a14="http://schemas.microsoft.com/office/drawing/2010/main">
                <a:solidFill>
                  <a:srgbClr val="FFFFFF"/>
                </a:solidFill>
              </a14:hiddenFill>
            </a:ext>
          </a:extLst>
        </p:spPr>
      </p:pic>
      <p:sp>
        <p:nvSpPr>
          <p:cNvPr id="63492" name="Rectangle 7">
            <a:extLst>
              <a:ext uri="{FF2B5EF4-FFF2-40B4-BE49-F238E27FC236}">
                <a16:creationId xmlns:a16="http://schemas.microsoft.com/office/drawing/2014/main" id="{005ED8D7-C901-4229-82A9-E1AE1E2C629F}"/>
              </a:ext>
            </a:extLst>
          </p:cNvPr>
          <p:cNvSpPr>
            <a:spLocks noGrp="1" noChangeArrowheads="1"/>
          </p:cNvSpPr>
          <p:nvPr>
            <p:ph type="title"/>
          </p:nvPr>
        </p:nvSpPr>
        <p:spPr>
          <a:xfrm>
            <a:off x="381000" y="6858000"/>
            <a:ext cx="1981200" cy="533400"/>
          </a:xfrm>
        </p:spPr>
        <p:txBody>
          <a:bodyPr/>
          <a:lstStyle/>
          <a:p>
            <a:pPr eaLnBrk="1" hangingPunct="1">
              <a:defRPr/>
            </a:pPr>
            <a:r>
              <a:rPr lang="en-US" sz="1600" dirty="0"/>
              <a:t>Verse 26</a:t>
            </a:r>
          </a:p>
        </p:txBody>
      </p:sp>
    </p:spTree>
    <p:extLst>
      <p:ext uri="{BB962C8B-B14F-4D97-AF65-F5344CB8AC3E}">
        <p14:creationId xmlns:p14="http://schemas.microsoft.com/office/powerpoint/2010/main" val="3827526154"/>
      </p:ext>
    </p:extLst>
  </p:cSld>
  <p:clrMapOvr>
    <a:masterClrMapping/>
  </p:clrMapOvr>
  <p:transition spd="slow">
    <p:spli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afterEffect">
                                  <p:stCondLst>
                                    <p:cond delay="0"/>
                                  </p:stCondLst>
                                  <p:iterate type="wd">
                                    <p:tmPct val="10000"/>
                                  </p:iterate>
                                  <p:childTnLst>
                                    <p:set>
                                      <p:cBhvr>
                                        <p:cTn id="6" dur="1" fill="hold">
                                          <p:stCondLst>
                                            <p:cond delay="0"/>
                                          </p:stCondLst>
                                        </p:cTn>
                                        <p:tgtEl>
                                          <p:spTgt spid="264197"/>
                                        </p:tgtEl>
                                        <p:attrNameLst>
                                          <p:attrName>style.visibility</p:attrName>
                                        </p:attrNameLst>
                                      </p:cBhvr>
                                      <p:to>
                                        <p:strVal val="visible"/>
                                      </p:to>
                                    </p:set>
                                    <p:animEffect transition="in" filter="fade">
                                      <p:cBhvr>
                                        <p:cTn id="7" dur="1000"/>
                                        <p:tgtEl>
                                          <p:spTgt spid="264197"/>
                                        </p:tgtEl>
                                      </p:cBhvr>
                                    </p:animEffect>
                                    <p:anim calcmode="lin" valueType="num">
                                      <p:cBhvr>
                                        <p:cTn id="8" dur="1000" fill="hold"/>
                                        <p:tgtEl>
                                          <p:spTgt spid="264197"/>
                                        </p:tgtEl>
                                        <p:attrNameLst>
                                          <p:attrName>ppt_x</p:attrName>
                                        </p:attrNameLst>
                                      </p:cBhvr>
                                      <p:tavLst>
                                        <p:tav tm="0">
                                          <p:val>
                                            <p:strVal val="#ppt_x"/>
                                          </p:val>
                                        </p:tav>
                                        <p:tav tm="100000">
                                          <p:val>
                                            <p:strVal val="#ppt_x"/>
                                          </p:val>
                                        </p:tav>
                                      </p:tavLst>
                                    </p:anim>
                                    <p:anim calcmode="lin" valueType="num">
                                      <p:cBhvr>
                                        <p:cTn id="9" dur="1000" fill="hold"/>
                                        <p:tgtEl>
                                          <p:spTgt spid="264197"/>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4800"/>
                            </p:stCondLst>
                            <p:childTnLst>
                              <p:par>
                                <p:cTn id="11" presetID="51" presetClass="entr" presetSubtype="0" fill="hold" nodeType="afterEffect">
                                  <p:stCondLst>
                                    <p:cond delay="0"/>
                                  </p:stCondLst>
                                  <p:childTnLst>
                                    <p:set>
                                      <p:cBhvr>
                                        <p:cTn id="12" dur="1" fill="hold">
                                          <p:stCondLst>
                                            <p:cond delay="0"/>
                                          </p:stCondLst>
                                        </p:cTn>
                                        <p:tgtEl>
                                          <p:spTgt spid="264198"/>
                                        </p:tgtEl>
                                        <p:attrNameLst>
                                          <p:attrName>style.visibility</p:attrName>
                                        </p:attrNameLst>
                                      </p:cBhvr>
                                      <p:to>
                                        <p:strVal val="visible"/>
                                      </p:to>
                                    </p:set>
                                    <p:animEffect transition="in" filter="fade">
                                      <p:cBhvr>
                                        <p:cTn id="13" dur="770" decel="100000"/>
                                        <p:tgtEl>
                                          <p:spTgt spid="264198"/>
                                        </p:tgtEl>
                                      </p:cBhvr>
                                    </p:animEffect>
                                    <p:animScale>
                                      <p:cBhvr>
                                        <p:cTn id="14" dur="770" decel="100000"/>
                                        <p:tgtEl>
                                          <p:spTgt spid="264198"/>
                                        </p:tgtEl>
                                      </p:cBhvr>
                                      <p:from x="10000" y="10000"/>
                                      <p:to x="200000" y="450000"/>
                                    </p:animScale>
                                    <p:animScale>
                                      <p:cBhvr>
                                        <p:cTn id="15" dur="1230" accel="100000" fill="hold">
                                          <p:stCondLst>
                                            <p:cond delay="770"/>
                                          </p:stCondLst>
                                        </p:cTn>
                                        <p:tgtEl>
                                          <p:spTgt spid="264198"/>
                                        </p:tgtEl>
                                      </p:cBhvr>
                                      <p:from x="200000" y="450000"/>
                                      <p:to x="100000" y="100000"/>
                                    </p:animScale>
                                    <p:set>
                                      <p:cBhvr>
                                        <p:cTn id="16" dur="770" fill="hold"/>
                                        <p:tgtEl>
                                          <p:spTgt spid="264198"/>
                                        </p:tgtEl>
                                        <p:attrNameLst>
                                          <p:attrName>ppt_x</p:attrName>
                                        </p:attrNameLst>
                                      </p:cBhvr>
                                      <p:to>
                                        <p:strVal val="(0.5)"/>
                                      </p:to>
                                    </p:set>
                                    <p:anim from="(0.5)" to="(#ppt_x)" calcmode="lin" valueType="num">
                                      <p:cBhvr>
                                        <p:cTn id="17" dur="1230" accel="100000" fill="hold">
                                          <p:stCondLst>
                                            <p:cond delay="770"/>
                                          </p:stCondLst>
                                        </p:cTn>
                                        <p:tgtEl>
                                          <p:spTgt spid="264198"/>
                                        </p:tgtEl>
                                        <p:attrNameLst>
                                          <p:attrName>ppt_x</p:attrName>
                                        </p:attrNameLst>
                                      </p:cBhvr>
                                    </p:anim>
                                    <p:set>
                                      <p:cBhvr>
                                        <p:cTn id="18" dur="770" fill="hold"/>
                                        <p:tgtEl>
                                          <p:spTgt spid="264198"/>
                                        </p:tgtEl>
                                        <p:attrNameLst>
                                          <p:attrName>ppt_y</p:attrName>
                                        </p:attrNameLst>
                                      </p:cBhvr>
                                      <p:to>
                                        <p:strVal val="(#ppt_y+0.4)"/>
                                      </p:to>
                                    </p:set>
                                    <p:anim from="(#ppt_y+0.4)" to="(#ppt_y)" calcmode="lin" valueType="num">
                                      <p:cBhvr>
                                        <p:cTn id="19" dur="1230" accel="100000" fill="hold">
                                          <p:stCondLst>
                                            <p:cond delay="770"/>
                                          </p:stCondLst>
                                        </p:cTn>
                                        <p:tgtEl>
                                          <p:spTgt spid="264198"/>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7" grpId="0"/>
    </p:bld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845" name="Picture 5" descr="rotten food">
            <a:extLst>
              <a:ext uri="{FF2B5EF4-FFF2-40B4-BE49-F238E27FC236}">
                <a16:creationId xmlns:a16="http://schemas.microsoft.com/office/drawing/2014/main" id="{A07AFCA6-C59C-4648-A6D6-C60118B405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90600" y="1066800"/>
            <a:ext cx="7543800" cy="530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691" name="Rectangle 6">
            <a:extLst>
              <a:ext uri="{FF2B5EF4-FFF2-40B4-BE49-F238E27FC236}">
                <a16:creationId xmlns:a16="http://schemas.microsoft.com/office/drawing/2014/main" id="{DFE569BE-72C5-4673-A213-39B5894ADFCB}"/>
              </a:ext>
            </a:extLst>
          </p:cNvPr>
          <p:cNvSpPr>
            <a:spLocks noChangeArrowheads="1"/>
          </p:cNvSpPr>
          <p:nvPr/>
        </p:nvSpPr>
        <p:spPr bwMode="auto">
          <a:xfrm>
            <a:off x="304800" y="304800"/>
            <a:ext cx="76104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Do not work for food that spoils, </a:t>
            </a:r>
            <a:endParaRPr kumimoji="0" lang="en-US" altLang="en-US" sz="3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1847" name="Rectangle 7">
            <a:extLst>
              <a:ext uri="{FF2B5EF4-FFF2-40B4-BE49-F238E27FC236}">
                <a16:creationId xmlns:a16="http://schemas.microsoft.com/office/drawing/2014/main" id="{3AAF5F5A-9166-4A7C-9B1D-FC893A3B0EEA}"/>
              </a:ext>
            </a:extLst>
          </p:cNvPr>
          <p:cNvSpPr>
            <a:spLocks noChangeArrowheads="1"/>
          </p:cNvSpPr>
          <p:nvPr/>
        </p:nvSpPr>
        <p:spPr bwMode="auto">
          <a:xfrm>
            <a:off x="685800" y="304800"/>
            <a:ext cx="82296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Do not work for food that spoils, </a:t>
            </a:r>
            <a:r>
              <a:rPr kumimoji="0" lang="en-US" altLang="en-US" sz="3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but for food that endures to eternal life, which the Son of Man will give you. </a:t>
            </a:r>
          </a:p>
        </p:txBody>
      </p:sp>
      <p:pic>
        <p:nvPicPr>
          <p:cNvPr id="291848" name="Picture 8" descr="breadoflife">
            <a:extLst>
              <a:ext uri="{FF2B5EF4-FFF2-40B4-BE49-F238E27FC236}">
                <a16:creationId xmlns:a16="http://schemas.microsoft.com/office/drawing/2014/main" id="{41727A91-698E-44A8-B964-56B3F7B9137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19200" y="2362200"/>
            <a:ext cx="7239000" cy="4214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42" name="Rectangle 9">
            <a:extLst>
              <a:ext uri="{FF2B5EF4-FFF2-40B4-BE49-F238E27FC236}">
                <a16:creationId xmlns:a16="http://schemas.microsoft.com/office/drawing/2014/main" id="{7C79B308-014A-4C58-AC1D-9F4B8368C917}"/>
              </a:ext>
            </a:extLst>
          </p:cNvPr>
          <p:cNvSpPr>
            <a:spLocks noGrp="1" noChangeArrowheads="1"/>
          </p:cNvSpPr>
          <p:nvPr>
            <p:ph type="title"/>
          </p:nvPr>
        </p:nvSpPr>
        <p:spPr>
          <a:xfrm>
            <a:off x="685800" y="6858000"/>
            <a:ext cx="7772400" cy="1143000"/>
          </a:xfrm>
        </p:spPr>
        <p:txBody>
          <a:bodyPr/>
          <a:lstStyle/>
          <a:p>
            <a:pPr eaLnBrk="1" hangingPunct="1">
              <a:defRPr/>
            </a:pPr>
            <a:r>
              <a:rPr lang="en-US" sz="1600"/>
              <a:t>Verse 27</a:t>
            </a:r>
          </a:p>
        </p:txBody>
      </p:sp>
    </p:spTree>
    <p:extLst>
      <p:ext uri="{BB962C8B-B14F-4D97-AF65-F5344CB8AC3E}">
        <p14:creationId xmlns:p14="http://schemas.microsoft.com/office/powerpoint/2010/main" val="28883317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afterEffect">
                                  <p:stCondLst>
                                    <p:cond delay="0"/>
                                  </p:stCondLst>
                                  <p:iterate type="lt">
                                    <p:tmPct val="5000"/>
                                  </p:iterate>
                                  <p:childTnLst>
                                    <p:set>
                                      <p:cBhvr>
                                        <p:cTn id="6" dur="1" fill="hold">
                                          <p:stCondLst>
                                            <p:cond delay="0"/>
                                          </p:stCondLst>
                                        </p:cTn>
                                        <p:tgtEl>
                                          <p:spTgt spid="291845"/>
                                        </p:tgtEl>
                                        <p:attrNameLst>
                                          <p:attrName>style.visibility</p:attrName>
                                        </p:attrNameLst>
                                      </p:cBhvr>
                                      <p:to>
                                        <p:strVal val="visible"/>
                                      </p:to>
                                    </p:set>
                                    <p:anim calcmode="lin" valueType="num">
                                      <p:cBhvr>
                                        <p:cTn id="7" dur="1000" fill="hold"/>
                                        <p:tgtEl>
                                          <p:spTgt spid="291845"/>
                                        </p:tgtEl>
                                        <p:attrNameLst>
                                          <p:attrName>ppt_w</p:attrName>
                                        </p:attrNameLst>
                                      </p:cBhvr>
                                      <p:tavLst>
                                        <p:tav tm="0">
                                          <p:val>
                                            <p:fltVal val="0"/>
                                          </p:val>
                                        </p:tav>
                                        <p:tav tm="100000">
                                          <p:val>
                                            <p:strVal val="#ppt_w"/>
                                          </p:val>
                                        </p:tav>
                                      </p:tavLst>
                                    </p:anim>
                                    <p:anim calcmode="lin" valueType="num">
                                      <p:cBhvr>
                                        <p:cTn id="8" dur="1000" fill="hold"/>
                                        <p:tgtEl>
                                          <p:spTgt spid="291845"/>
                                        </p:tgtEl>
                                        <p:attrNameLst>
                                          <p:attrName>ppt_h</p:attrName>
                                        </p:attrNameLst>
                                      </p:cBhvr>
                                      <p:tavLst>
                                        <p:tav tm="0">
                                          <p:val>
                                            <p:fltVal val="0"/>
                                          </p:val>
                                        </p:tav>
                                        <p:tav tm="100000">
                                          <p:val>
                                            <p:strVal val="#ppt_h"/>
                                          </p:val>
                                        </p:tav>
                                      </p:tavLst>
                                    </p:anim>
                                    <p:anim calcmode="lin" valueType="num">
                                      <p:cBhvr>
                                        <p:cTn id="9" dur="1000" fill="hold"/>
                                        <p:tgtEl>
                                          <p:spTgt spid="291845"/>
                                        </p:tgtEl>
                                        <p:attrNameLst>
                                          <p:attrName>style.rotation</p:attrName>
                                        </p:attrNameLst>
                                      </p:cBhvr>
                                      <p:tavLst>
                                        <p:tav tm="0">
                                          <p:val>
                                            <p:fltVal val="90"/>
                                          </p:val>
                                        </p:tav>
                                        <p:tav tm="100000">
                                          <p:val>
                                            <p:fltVal val="0"/>
                                          </p:val>
                                        </p:tav>
                                      </p:tavLst>
                                    </p:anim>
                                    <p:animEffect transition="in" filter="fade">
                                      <p:cBhvr>
                                        <p:cTn id="10" dur="1000"/>
                                        <p:tgtEl>
                                          <p:spTgt spid="291845"/>
                                        </p:tgtEl>
                                      </p:cBhvr>
                                    </p:animEffect>
                                  </p:childTnLst>
                                  <p:subTnLst>
                                    <p:set>
                                      <p:cBhvr override="childStyle">
                                        <p:cTn dur="1" fill="hold" display="0" masterRel="nextClick" afterEffect="1"/>
                                        <p:tgtEl>
                                          <p:spTgt spid="291845"/>
                                        </p:tgtEl>
                                        <p:attrNameLst>
                                          <p:attrName>style.visibility</p:attrName>
                                        </p:attrNameLst>
                                      </p:cBhvr>
                                      <p:to>
                                        <p:strVal val="hidden"/>
                                      </p:to>
                                    </p:set>
                                  </p:sub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91847"/>
                                        </p:tgtEl>
                                        <p:attrNameLst>
                                          <p:attrName>style.visibility</p:attrName>
                                        </p:attrNameLst>
                                      </p:cBhvr>
                                      <p:to>
                                        <p:strVal val="visible"/>
                                      </p:to>
                                    </p:set>
                                    <p:animEffect transition="in" filter="fade">
                                      <p:cBhvr>
                                        <p:cTn id="15" dur="2000"/>
                                        <p:tgtEl>
                                          <p:spTgt spid="291847"/>
                                        </p:tgtEl>
                                      </p:cBhvr>
                                    </p:animEffect>
                                  </p:childTnLst>
                                </p:cTn>
                              </p:par>
                            </p:childTnLst>
                          </p:cTn>
                        </p:par>
                        <p:par>
                          <p:cTn id="16" fill="hold" nodeType="afterGroup">
                            <p:stCondLst>
                              <p:cond delay="2000"/>
                            </p:stCondLst>
                            <p:childTnLst>
                              <p:par>
                                <p:cTn id="17" presetID="30" presetClass="entr" presetSubtype="0" fill="hold" nodeType="afterEffect">
                                  <p:stCondLst>
                                    <p:cond delay="0"/>
                                  </p:stCondLst>
                                  <p:childTnLst>
                                    <p:set>
                                      <p:cBhvr>
                                        <p:cTn id="18" dur="1" fill="hold">
                                          <p:stCondLst>
                                            <p:cond delay="0"/>
                                          </p:stCondLst>
                                        </p:cTn>
                                        <p:tgtEl>
                                          <p:spTgt spid="291848"/>
                                        </p:tgtEl>
                                        <p:attrNameLst>
                                          <p:attrName>style.visibility</p:attrName>
                                        </p:attrNameLst>
                                      </p:cBhvr>
                                      <p:to>
                                        <p:strVal val="visible"/>
                                      </p:to>
                                    </p:set>
                                    <p:animEffect transition="in" filter="fade">
                                      <p:cBhvr>
                                        <p:cTn id="19" dur="800" decel="100000"/>
                                        <p:tgtEl>
                                          <p:spTgt spid="291848"/>
                                        </p:tgtEl>
                                      </p:cBhvr>
                                    </p:animEffect>
                                    <p:anim calcmode="lin" valueType="num">
                                      <p:cBhvr>
                                        <p:cTn id="20" dur="800" decel="100000" fill="hold"/>
                                        <p:tgtEl>
                                          <p:spTgt spid="291848"/>
                                        </p:tgtEl>
                                        <p:attrNameLst>
                                          <p:attrName>style.rotation</p:attrName>
                                        </p:attrNameLst>
                                      </p:cBhvr>
                                      <p:tavLst>
                                        <p:tav tm="0">
                                          <p:val>
                                            <p:fltVal val="-90"/>
                                          </p:val>
                                        </p:tav>
                                        <p:tav tm="100000">
                                          <p:val>
                                            <p:fltVal val="0"/>
                                          </p:val>
                                        </p:tav>
                                      </p:tavLst>
                                    </p:anim>
                                    <p:anim calcmode="lin" valueType="num">
                                      <p:cBhvr>
                                        <p:cTn id="21" dur="800" decel="100000" fill="hold"/>
                                        <p:tgtEl>
                                          <p:spTgt spid="291848"/>
                                        </p:tgtEl>
                                        <p:attrNameLst>
                                          <p:attrName>ppt_x</p:attrName>
                                        </p:attrNameLst>
                                      </p:cBhvr>
                                      <p:tavLst>
                                        <p:tav tm="0">
                                          <p:val>
                                            <p:strVal val="#ppt_x+0.4"/>
                                          </p:val>
                                        </p:tav>
                                        <p:tav tm="100000">
                                          <p:val>
                                            <p:strVal val="#ppt_x-0.05"/>
                                          </p:val>
                                        </p:tav>
                                      </p:tavLst>
                                    </p:anim>
                                    <p:anim calcmode="lin" valueType="num">
                                      <p:cBhvr>
                                        <p:cTn id="22" dur="800" decel="100000" fill="hold"/>
                                        <p:tgtEl>
                                          <p:spTgt spid="291848"/>
                                        </p:tgtEl>
                                        <p:attrNameLst>
                                          <p:attrName>ppt_y</p:attrName>
                                        </p:attrNameLst>
                                      </p:cBhvr>
                                      <p:tavLst>
                                        <p:tav tm="0">
                                          <p:val>
                                            <p:strVal val="#ppt_y-0.4"/>
                                          </p:val>
                                        </p:tav>
                                        <p:tav tm="100000">
                                          <p:val>
                                            <p:strVal val="#ppt_y+0.1"/>
                                          </p:val>
                                        </p:tav>
                                      </p:tavLst>
                                    </p:anim>
                                    <p:anim calcmode="lin" valueType="num">
                                      <p:cBhvr>
                                        <p:cTn id="23" dur="200" accel="100000" fill="hold">
                                          <p:stCondLst>
                                            <p:cond delay="800"/>
                                          </p:stCondLst>
                                        </p:cTn>
                                        <p:tgtEl>
                                          <p:spTgt spid="291848"/>
                                        </p:tgtEl>
                                        <p:attrNameLst>
                                          <p:attrName>ppt_x</p:attrName>
                                        </p:attrNameLst>
                                      </p:cBhvr>
                                      <p:tavLst>
                                        <p:tav tm="0">
                                          <p:val>
                                            <p:strVal val="#ppt_x-0.05"/>
                                          </p:val>
                                        </p:tav>
                                        <p:tav tm="100000">
                                          <p:val>
                                            <p:strVal val="#ppt_x"/>
                                          </p:val>
                                        </p:tav>
                                      </p:tavLst>
                                    </p:anim>
                                    <p:anim calcmode="lin" valueType="num">
                                      <p:cBhvr>
                                        <p:cTn id="24" dur="200" accel="100000" fill="hold">
                                          <p:stCondLst>
                                            <p:cond delay="800"/>
                                          </p:stCondLst>
                                        </p:cTn>
                                        <p:tgtEl>
                                          <p:spTgt spid="291848"/>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7" grpId="0"/>
    </p:bld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F82328-95EA-4ACE-BDF5-13BA26825BAE}"/>
              </a:ext>
            </a:extLst>
          </p:cNvPr>
          <p:cNvSpPr>
            <a:spLocks noGrp="1"/>
          </p:cNvSpPr>
          <p:nvPr>
            <p:ph type="title"/>
          </p:nvPr>
        </p:nvSpPr>
        <p:spPr>
          <a:xfrm>
            <a:off x="0" y="304800"/>
            <a:ext cx="9144000" cy="1143000"/>
          </a:xfrm>
          <a:gradFill flip="none" rotWithShape="1">
            <a:gsLst>
              <a:gs pos="0">
                <a:srgbClr val="008000"/>
              </a:gs>
              <a:gs pos="100000">
                <a:schemeClr val="bg2"/>
              </a:gs>
            </a:gsLst>
            <a:lin ang="0" scaled="1"/>
            <a:tileRect/>
          </a:gradFill>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Two Works</a:t>
            </a:r>
          </a:p>
        </p:txBody>
      </p:sp>
      <p:sp>
        <p:nvSpPr>
          <p:cNvPr id="5" name="Title 1">
            <a:extLst>
              <a:ext uri="{FF2B5EF4-FFF2-40B4-BE49-F238E27FC236}">
                <a16:creationId xmlns:a16="http://schemas.microsoft.com/office/drawing/2014/main" id="{A4817E64-1DF0-40E6-A832-F2285B2E47A1}"/>
              </a:ext>
            </a:extLst>
          </p:cNvPr>
          <p:cNvSpPr txBox="1">
            <a:spLocks/>
          </p:cNvSpPr>
          <p:nvPr/>
        </p:nvSpPr>
        <p:spPr bwMode="auto">
          <a:xfrm>
            <a:off x="2590800" y="1219200"/>
            <a:ext cx="6553200" cy="3657600"/>
          </a:xfrm>
          <a:prstGeom prst="rect">
            <a:avLst/>
          </a:prstGeom>
          <a:noFill/>
          <a:ln w="9525">
            <a:noFill/>
            <a:miter lim="800000"/>
            <a:headEnd/>
            <a:tailEnd/>
          </a:ln>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Unlike human effort, </a:t>
            </a:r>
            <a:b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Jesus enables us to do God’s work by believing in Him (6:28-29). </a:t>
            </a:r>
          </a:p>
        </p:txBody>
      </p:sp>
      <p:pic>
        <p:nvPicPr>
          <p:cNvPr id="116740" name="Picture 3" descr="Good Works.jpg">
            <a:extLst>
              <a:ext uri="{FF2B5EF4-FFF2-40B4-BE49-F238E27FC236}">
                <a16:creationId xmlns:a16="http://schemas.microsoft.com/office/drawing/2014/main" id="{9E13998E-260D-473A-B9A8-47B6E6D3318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2819400" cy="264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71157116"/>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004519-5792-4088-997F-BEE2B0FFD9B0}"/>
              </a:ext>
            </a:extLst>
          </p:cNvPr>
          <p:cNvSpPr>
            <a:spLocks noGrp="1"/>
          </p:cNvSpPr>
          <p:nvPr>
            <p:ph type="title"/>
          </p:nvPr>
        </p:nvSpPr>
        <p:spPr>
          <a:xfrm>
            <a:off x="0" y="304800"/>
            <a:ext cx="9144000" cy="1143000"/>
          </a:xfrm>
          <a:gradFill flip="none" rotWithShape="1">
            <a:gsLst>
              <a:gs pos="0">
                <a:schemeClr val="tx2">
                  <a:lumMod val="50000"/>
                </a:schemeClr>
              </a:gs>
              <a:gs pos="100000">
                <a:schemeClr val="bg2"/>
              </a:gs>
            </a:gsLst>
            <a:lin ang="0" scaled="1"/>
            <a:tileRect/>
          </a:gradFill>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Two Breads</a:t>
            </a:r>
          </a:p>
        </p:txBody>
      </p:sp>
      <p:pic>
        <p:nvPicPr>
          <p:cNvPr id="118787" name="Picture 6" descr="bread loaf.jpg">
            <a:extLst>
              <a:ext uri="{FF2B5EF4-FFF2-40B4-BE49-F238E27FC236}">
                <a16:creationId xmlns:a16="http://schemas.microsoft.com/office/drawing/2014/main" id="{45642203-4117-4DF2-915E-806423A4A2E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rot="-1251321">
            <a:off x="-165100" y="242888"/>
            <a:ext cx="2890838" cy="131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788" name="Picture 7" descr="I am the bread of life.jpg">
            <a:extLst>
              <a:ext uri="{FF2B5EF4-FFF2-40B4-BE49-F238E27FC236}">
                <a16:creationId xmlns:a16="http://schemas.microsoft.com/office/drawing/2014/main" id="{08014D7C-A2C7-439A-B606-EB40B7D369C9}"/>
              </a:ext>
            </a:extLst>
          </p:cNvPr>
          <p:cNvPicPr>
            <a:picLocks noChangeAspect="1"/>
          </p:cNvPicPr>
          <p:nvPr/>
        </p:nvPicPr>
        <p:blipFill>
          <a:blip r:embed="rId3">
            <a:extLst>
              <a:ext uri="{28A0092B-C50C-407E-A947-70E740481C1C}">
                <a14:useLocalDpi xmlns:a14="http://schemas.microsoft.com/office/drawing/2010/main" val="0"/>
              </a:ext>
            </a:extLst>
          </a:blip>
          <a:srcRect l="29167" r="25000"/>
          <a:stretch>
            <a:fillRect/>
          </a:stretch>
        </p:blipFill>
        <p:spPr bwMode="auto">
          <a:xfrm>
            <a:off x="6691313" y="0"/>
            <a:ext cx="2224087" cy="275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a:extLst>
              <a:ext uri="{FF2B5EF4-FFF2-40B4-BE49-F238E27FC236}">
                <a16:creationId xmlns:a16="http://schemas.microsoft.com/office/drawing/2014/main" id="{D659B00F-8E48-4298-BE43-26799F4E2AA4}"/>
              </a:ext>
            </a:extLst>
          </p:cNvPr>
          <p:cNvSpPr txBox="1">
            <a:spLocks/>
          </p:cNvSpPr>
          <p:nvPr/>
        </p:nvSpPr>
        <p:spPr bwMode="auto">
          <a:xfrm>
            <a:off x="0" y="1676400"/>
            <a:ext cx="8758238" cy="3048000"/>
          </a:xfrm>
          <a:prstGeom prst="rect">
            <a:avLst/>
          </a:prstGeom>
          <a:noFill/>
          <a:ln w="9525">
            <a:noFill/>
            <a:miter lim="800000"/>
            <a:headEnd/>
            <a:tailEnd/>
          </a:ln>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Unlike manna God gave via Moses, Jesus is the true “Bread” from heaven that gives eternal life </a:t>
            </a:r>
            <a:b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(6:30-33). </a:t>
            </a:r>
          </a:p>
        </p:txBody>
      </p:sp>
    </p:spTree>
    <p:extLst>
      <p:ext uri="{BB962C8B-B14F-4D97-AF65-F5344CB8AC3E}">
        <p14:creationId xmlns:p14="http://schemas.microsoft.com/office/powerpoint/2010/main" val="2467022074"/>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Picture 5" descr="Jesus in Synagogue.jpg">
            <a:extLst>
              <a:ext uri="{FF2B5EF4-FFF2-40B4-BE49-F238E27FC236}">
                <a16:creationId xmlns:a16="http://schemas.microsoft.com/office/drawing/2014/main" id="{229ACF85-541D-4FF2-8FAC-31BAEF9B9DD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63700"/>
            <a:ext cx="9144000" cy="51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AC5161E-46AC-4B97-A879-DF5C30003A0B}"/>
              </a:ext>
            </a:extLst>
          </p:cNvPr>
          <p:cNvSpPr>
            <a:spLocks noGrp="1"/>
          </p:cNvSpPr>
          <p:nvPr>
            <p:ph type="title"/>
          </p:nvPr>
        </p:nvSpPr>
        <p:spPr>
          <a:xfrm>
            <a:off x="0" y="304800"/>
            <a:ext cx="9144000" cy="1143000"/>
          </a:xfrm>
          <a:gradFill flip="none" rotWithShape="1">
            <a:gsLst>
              <a:gs pos="0">
                <a:srgbClr val="660066"/>
              </a:gs>
              <a:gs pos="100000">
                <a:schemeClr val="bg2"/>
              </a:gs>
            </a:gsLst>
            <a:lin ang="0" scaled="1"/>
            <a:tileRect/>
          </a:gradFill>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Two Results</a:t>
            </a:r>
          </a:p>
        </p:txBody>
      </p:sp>
      <p:sp>
        <p:nvSpPr>
          <p:cNvPr id="5" name="Title 1">
            <a:extLst>
              <a:ext uri="{FF2B5EF4-FFF2-40B4-BE49-F238E27FC236}">
                <a16:creationId xmlns:a16="http://schemas.microsoft.com/office/drawing/2014/main" id="{7D73E505-E80A-4BD2-85DC-477F00C7955E}"/>
              </a:ext>
            </a:extLst>
          </p:cNvPr>
          <p:cNvSpPr txBox="1">
            <a:spLocks/>
          </p:cNvSpPr>
          <p:nvPr/>
        </p:nvSpPr>
        <p:spPr bwMode="auto">
          <a:xfrm>
            <a:off x="0" y="3962400"/>
            <a:ext cx="9144000" cy="18288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Unlike bread that only sustains physical life, belief in Christ gives eternal life (6:34-59). </a:t>
            </a:r>
          </a:p>
        </p:txBody>
      </p:sp>
    </p:spTree>
    <p:extLst>
      <p:ext uri="{BB962C8B-B14F-4D97-AF65-F5344CB8AC3E}">
        <p14:creationId xmlns:p14="http://schemas.microsoft.com/office/powerpoint/2010/main" val="3080459855"/>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4" name="Picture 3" descr="I am the bread of life in synagogue.jpg">
            <a:extLst>
              <a:ext uri="{FF2B5EF4-FFF2-40B4-BE49-F238E27FC236}">
                <a16:creationId xmlns:a16="http://schemas.microsoft.com/office/drawing/2014/main" id="{C2BF3449-7626-43E2-99A4-B272790B3467}"/>
              </a:ext>
            </a:extLst>
          </p:cNvPr>
          <p:cNvPicPr>
            <a:picLocks noChangeAspect="1"/>
          </p:cNvPicPr>
          <p:nvPr/>
        </p:nvPicPr>
        <p:blipFill>
          <a:blip r:embed="rId2">
            <a:extLst>
              <a:ext uri="{28A0092B-C50C-407E-A947-70E740481C1C}">
                <a14:useLocalDpi xmlns:a14="http://schemas.microsoft.com/office/drawing/2010/main" val="0"/>
              </a:ext>
            </a:extLst>
          </a:blip>
          <a:srcRect l="24028"/>
          <a:stretch>
            <a:fillRect/>
          </a:stretch>
        </p:blipFill>
        <p:spPr bwMode="auto">
          <a:xfrm>
            <a:off x="0" y="0"/>
            <a:ext cx="9212826" cy="6909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7753A0C5-C3EC-45CA-B5F2-C63F1C5BCD99}"/>
              </a:ext>
            </a:extLst>
          </p:cNvPr>
          <p:cNvSpPr>
            <a:spLocks noGrp="1"/>
          </p:cNvSpPr>
          <p:nvPr>
            <p:ph type="title"/>
          </p:nvPr>
        </p:nvSpPr>
        <p:spPr>
          <a:xfrm>
            <a:off x="0" y="0"/>
            <a:ext cx="9144000" cy="1981200"/>
          </a:xfrm>
          <a:effectLst/>
        </p:spPr>
        <p:txBody>
          <a:bodyPr/>
          <a:lstStyle/>
          <a:p>
            <a:r>
              <a:rPr lang="en-US"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t>III. Jesus’ claim to be the only source of life forces a </a:t>
            </a:r>
            <a:r>
              <a:rPr lang="en-US" altLang="en-US" u="sng" dirty="0">
                <a:solidFill>
                  <a:srgbClr val="FFFF00"/>
                </a:solidFill>
                <a:effectLst/>
                <a:latin typeface="Arial" panose="020B0604020202020204" pitchFamily="34" charset="0"/>
                <a:ea typeface="ＭＳ Ｐゴシック" panose="020B0600070205080204" pitchFamily="34" charset="-128"/>
              </a:rPr>
              <a:t>decision</a:t>
            </a:r>
            <a:r>
              <a:rPr lang="en-US" altLang="en-US" dirty="0">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 </a:t>
            </a:r>
            <a:r>
              <a:rPr lang="en-US"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t>(6:60-71). </a:t>
            </a:r>
          </a:p>
        </p:txBody>
      </p:sp>
    </p:spTree>
    <p:extLst>
      <p:ext uri="{BB962C8B-B14F-4D97-AF65-F5344CB8AC3E}">
        <p14:creationId xmlns:p14="http://schemas.microsoft.com/office/powerpoint/2010/main" val="2775678831"/>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68293" name="Rectangle 5">
            <a:extLst>
              <a:ext uri="{FF2B5EF4-FFF2-40B4-BE49-F238E27FC236}">
                <a16:creationId xmlns:a16="http://schemas.microsoft.com/office/drawing/2014/main" id="{8705B255-C826-4DBC-9890-BC1488A02369}"/>
              </a:ext>
            </a:extLst>
          </p:cNvPr>
          <p:cNvSpPr>
            <a:spLocks noChangeArrowheads="1"/>
          </p:cNvSpPr>
          <p:nvPr/>
        </p:nvSpPr>
        <p:spPr bwMode="auto">
          <a:xfrm>
            <a:off x="0" y="152400"/>
            <a:ext cx="9156700" cy="769938"/>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uLnTx/>
                <a:uFillTx/>
                <a:latin typeface="Apple Butter" pitchFamily="2" charset="0"/>
                <a:ea typeface="ＭＳ Ｐゴシック" panose="020B0600070205080204" pitchFamily="34" charset="-128"/>
                <a:cs typeface="+mn-cs"/>
              </a:rPr>
              <a:t>Disciples desert Jesus (61-71) </a:t>
            </a:r>
          </a:p>
        </p:txBody>
      </p:sp>
      <p:sp>
        <p:nvSpPr>
          <p:cNvPr id="81924" name="Rectangle 7">
            <a:extLst>
              <a:ext uri="{FF2B5EF4-FFF2-40B4-BE49-F238E27FC236}">
                <a16:creationId xmlns:a16="http://schemas.microsoft.com/office/drawing/2014/main" id="{DEA8538F-A28B-4545-B516-EA2C04A87999}"/>
              </a:ext>
            </a:extLst>
          </p:cNvPr>
          <p:cNvSpPr>
            <a:spLocks noGrp="1" noChangeArrowheads="1"/>
          </p:cNvSpPr>
          <p:nvPr>
            <p:ph type="title"/>
          </p:nvPr>
        </p:nvSpPr>
        <p:spPr>
          <a:xfrm>
            <a:off x="381000" y="7162800"/>
            <a:ext cx="3048000" cy="381000"/>
          </a:xfrm>
        </p:spPr>
        <p:txBody>
          <a:bodyPr/>
          <a:lstStyle/>
          <a:p>
            <a:pPr eaLnBrk="1" hangingPunct="1">
              <a:defRPr/>
            </a:pPr>
            <a:r>
              <a:rPr lang="en-US" sz="1600">
                <a:solidFill>
                  <a:srgbClr val="FFFF00"/>
                </a:solidFill>
              </a:rPr>
              <a:t>Disciples desert Jesus (60-71)</a:t>
            </a:r>
          </a:p>
        </p:txBody>
      </p:sp>
      <p:pic>
        <p:nvPicPr>
          <p:cNvPr id="121860" name="Picture 4" descr="Disciples desert Jesus.jpg">
            <a:extLst>
              <a:ext uri="{FF2B5EF4-FFF2-40B4-BE49-F238E27FC236}">
                <a16:creationId xmlns:a16="http://schemas.microsoft.com/office/drawing/2014/main" id="{A5AC877E-B3A9-411A-8A35-1B88D402EBA0}"/>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1130300"/>
            <a:ext cx="9144000" cy="572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a:extLst>
              <a:ext uri="{FF2B5EF4-FFF2-40B4-BE49-F238E27FC236}">
                <a16:creationId xmlns:a16="http://schemas.microsoft.com/office/drawing/2014/main" id="{F3A243F7-E61A-448D-BE76-022827BC4B57}"/>
              </a:ext>
            </a:extLst>
          </p:cNvPr>
          <p:cNvSpPr txBox="1"/>
          <p:nvPr/>
        </p:nvSpPr>
        <p:spPr>
          <a:xfrm>
            <a:off x="1524000" y="4038600"/>
            <a:ext cx="6172200" cy="2554288"/>
          </a:xfrm>
          <a:prstGeom prst="rect">
            <a:avLst/>
          </a:prstGeom>
          <a:noFill/>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“At this point many of his disciples turned away and deserted him” </a:t>
            </a:r>
            <a:b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(John 6:66).</a:t>
            </a:r>
          </a:p>
        </p:txBody>
      </p:sp>
    </p:spTree>
    <p:extLst>
      <p:ext uri="{BB962C8B-B14F-4D97-AF65-F5344CB8AC3E}">
        <p14:creationId xmlns:p14="http://schemas.microsoft.com/office/powerpoint/2010/main" val="915374895"/>
      </p:ext>
    </p:extLst>
  </p:cSld>
  <p:clrMapOvr>
    <a:masterClrMapping/>
  </p:clrMapOvr>
  <p:transition spd="slow">
    <p:cover dir="r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7" presetClass="entr" presetSubtype="0" fill="hold" grpId="0" nodeType="afterEffect">
                                  <p:stCondLst>
                                    <p:cond delay="0"/>
                                  </p:stCondLst>
                                  <p:iterate type="lt">
                                    <p:tmPct val="50000"/>
                                  </p:iterate>
                                  <p:childTnLst>
                                    <p:set>
                                      <p:cBhvr>
                                        <p:cTn id="6" dur="1" fill="hold">
                                          <p:stCondLst>
                                            <p:cond delay="0"/>
                                          </p:stCondLst>
                                        </p:cTn>
                                        <p:tgtEl>
                                          <p:spTgt spid="268293"/>
                                        </p:tgtEl>
                                        <p:attrNameLst>
                                          <p:attrName>style.visibility</p:attrName>
                                        </p:attrNameLst>
                                      </p:cBhvr>
                                      <p:to>
                                        <p:strVal val="visible"/>
                                      </p:to>
                                    </p:set>
                                    <p:anim calcmode="discrete" valueType="clr">
                                      <p:cBhvr override="childStyle">
                                        <p:cTn id="7" dur="80"/>
                                        <p:tgtEl>
                                          <p:spTgt spid="268293"/>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268293"/>
                                        </p:tgtEl>
                                        <p:attrNameLst>
                                          <p:attrName>fillcolor</p:attrName>
                                        </p:attrNameLst>
                                      </p:cBhvr>
                                      <p:tavLst>
                                        <p:tav tm="0">
                                          <p:val>
                                            <p:clrVal>
                                              <a:schemeClr val="accent2"/>
                                            </p:clrVal>
                                          </p:val>
                                        </p:tav>
                                        <p:tav tm="50000">
                                          <p:val>
                                            <p:clrVal>
                                              <a:schemeClr val="hlink"/>
                                            </p:clrVal>
                                          </p:val>
                                        </p:tav>
                                      </p:tavLst>
                                    </p:anim>
                                    <p:set>
                                      <p:cBhvr>
                                        <p:cTn id="9" dur="80"/>
                                        <p:tgtEl>
                                          <p:spTgt spid="268293"/>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8293" grpId="0" animBg="1"/>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2C38DA-0295-45DD-B11A-285FD0FE246A}"/>
              </a:ext>
            </a:extLst>
          </p:cNvPr>
          <p:cNvSpPr>
            <a:spLocks noGrp="1"/>
          </p:cNvSpPr>
          <p:nvPr>
            <p:ph type="title"/>
          </p:nvPr>
        </p:nvSpPr>
        <p:spPr>
          <a:xfrm>
            <a:off x="0" y="0"/>
            <a:ext cx="9144000" cy="1679575"/>
          </a:xfrm>
        </p:spPr>
        <p:txBody>
          <a:bodyPr/>
          <a:lstStyle/>
          <a:p>
            <a:r>
              <a:rPr lang="en-US" altLang="en-US" sz="3600" dirty="0">
                <a:effectLst>
                  <a:outerShdw blurRad="38100" dist="38100" dir="2700000" algn="tl">
                    <a:srgbClr val="000000"/>
                  </a:outerShdw>
                </a:effectLst>
                <a:latin typeface="Arial" panose="020B0604020202020204" pitchFamily="34" charset="0"/>
                <a:ea typeface="ＭＳ Ｐゴシック" panose="020B0600070205080204" pitchFamily="34" charset="-128"/>
              </a:rPr>
              <a:t>The Twelve stayed because 11 of them believed He was God’s Son (6:67-71).</a:t>
            </a:r>
          </a:p>
        </p:txBody>
      </p:sp>
      <p:pic>
        <p:nvPicPr>
          <p:cNvPr id="123907" name="Picture 3" descr="To Whom Would We Go?.jpg">
            <a:extLst>
              <a:ext uri="{FF2B5EF4-FFF2-40B4-BE49-F238E27FC236}">
                <a16:creationId xmlns:a16="http://schemas.microsoft.com/office/drawing/2014/main" id="{BD6F8BB1-39C3-4FF0-AE4F-02954F032FD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79575"/>
            <a:ext cx="9144000" cy="5178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8987139"/>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4930" name="Picture 3" descr="Jesus walking away.jpg">
            <a:extLst>
              <a:ext uri="{FF2B5EF4-FFF2-40B4-BE49-F238E27FC236}">
                <a16:creationId xmlns:a16="http://schemas.microsoft.com/office/drawing/2014/main" id="{8321361B-F784-46CE-A4AF-36FCAC4E4D6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516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B86F8F39-B334-4342-AEC3-7011F8A100AE}"/>
              </a:ext>
            </a:extLst>
          </p:cNvPr>
          <p:cNvSpPr>
            <a:spLocks noGrp="1"/>
          </p:cNvSpPr>
          <p:nvPr>
            <p:ph type="title"/>
          </p:nvPr>
        </p:nvSpPr>
        <p:spPr>
          <a:xfrm>
            <a:off x="0" y="5486400"/>
            <a:ext cx="9144000" cy="1143000"/>
          </a:xfrm>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The Main Idea of John 6</a:t>
            </a:r>
          </a:p>
        </p:txBody>
      </p:sp>
      <p:sp>
        <p:nvSpPr>
          <p:cNvPr id="3" name="Content Placeholder 2">
            <a:extLst>
              <a:ext uri="{FF2B5EF4-FFF2-40B4-BE49-F238E27FC236}">
                <a16:creationId xmlns:a16="http://schemas.microsoft.com/office/drawing/2014/main" id="{67D57719-D564-4BB2-ADD7-3AC25BA832B6}"/>
              </a:ext>
            </a:extLst>
          </p:cNvPr>
          <p:cNvSpPr>
            <a:spLocks noGrp="1"/>
          </p:cNvSpPr>
          <p:nvPr>
            <p:ph idx="1"/>
          </p:nvPr>
        </p:nvSpPr>
        <p:spPr>
          <a:xfrm>
            <a:off x="4953000" y="457200"/>
            <a:ext cx="3962400" cy="4114800"/>
          </a:xfrm>
          <a:effectLst/>
        </p:spPr>
        <p:txBody>
          <a:bodyPr/>
          <a:lstStyle/>
          <a:p>
            <a:pPr marL="93663" indent="-93663" algn="r">
              <a:buFontTx/>
              <a:buNone/>
            </a:pPr>
            <a:r>
              <a:rPr lang="en-US" altLang="en-US" sz="4400" dirty="0">
                <a:effectLst>
                  <a:outerShdw blurRad="38100" dist="38100" dir="2700000" algn="tl">
                    <a:srgbClr val="000000"/>
                  </a:outerShdw>
                </a:effectLst>
                <a:latin typeface="Arial" panose="020B0604020202020204" pitchFamily="34" charset="0"/>
                <a:ea typeface="ＭＳ Ｐゴシック" panose="020B0600070205080204" pitchFamily="34" charset="-128"/>
              </a:rPr>
              <a:t>Since Christ has </a:t>
            </a:r>
            <a:r>
              <a:rPr lang="en-US" altLang="en-US" sz="4400" u="sng" dirty="0">
                <a:solidFill>
                  <a:srgbClr val="FFFF00"/>
                </a:solidFill>
                <a:latin typeface="Arial" panose="020B0604020202020204" pitchFamily="34" charset="0"/>
                <a:ea typeface="ＭＳ Ｐゴシック" panose="020B0600070205080204" pitchFamily="34" charset="-128"/>
              </a:rPr>
              <a:t>authority over</a:t>
            </a:r>
            <a:r>
              <a:rPr lang="en-US" altLang="en-US" sz="4400" dirty="0">
                <a:solidFill>
                  <a:srgbClr val="FFFF00"/>
                </a:solidFill>
                <a:latin typeface="Arial" panose="020B0604020202020204" pitchFamily="34" charset="0"/>
                <a:ea typeface="ＭＳ Ｐゴシック" panose="020B0600070205080204" pitchFamily="34" charset="-128"/>
              </a:rPr>
              <a:t> </a:t>
            </a:r>
            <a:r>
              <a:rPr lang="en-US" altLang="en-US" sz="4400" u="sng" dirty="0">
                <a:solidFill>
                  <a:srgbClr val="FFFF00"/>
                </a:solidFill>
                <a:latin typeface="Arial" panose="020B0604020202020204" pitchFamily="34" charset="0"/>
                <a:ea typeface="ＭＳ Ｐゴシック" panose="020B0600070205080204" pitchFamily="34" charset="-128"/>
              </a:rPr>
              <a:t>creation</a:t>
            </a:r>
            <a:r>
              <a:rPr lang="en-US" altLang="en-US" sz="4400" dirty="0">
                <a:effectLst>
                  <a:outerShdw blurRad="38100" dist="38100" dir="2700000" algn="tl">
                    <a:srgbClr val="000000"/>
                  </a:outerShdw>
                </a:effectLst>
                <a:latin typeface="Arial" panose="020B0604020202020204" pitchFamily="34" charset="0"/>
                <a:ea typeface="ＭＳ Ｐゴシック" panose="020B0600070205080204" pitchFamily="34" charset="-128"/>
              </a:rPr>
              <a:t>, trust Him to give you eternal life!</a:t>
            </a:r>
          </a:p>
        </p:txBody>
      </p:sp>
    </p:spTree>
    <p:extLst>
      <p:ext uri="{BB962C8B-B14F-4D97-AF65-F5344CB8AC3E}">
        <p14:creationId xmlns:p14="http://schemas.microsoft.com/office/powerpoint/2010/main" val="355015873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3" name="Picture 2" descr="sf_yearLord_03.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3"/>
          <p:cNvSpPr>
            <a:spLocks noGrp="1"/>
          </p:cNvSpPr>
          <p:nvPr>
            <p:ph type="title" idx="4294967295"/>
          </p:nvPr>
        </p:nvSpPr>
        <p:spPr>
          <a:xfrm>
            <a:off x="4572000" y="4114800"/>
            <a:ext cx="4724400" cy="914400"/>
          </a:xfrm>
        </p:spPr>
        <p:txBody>
          <a:bodyPr/>
          <a:lstStyle/>
          <a:p>
            <a:pPr>
              <a:defRPr/>
            </a:pPr>
            <a:r>
              <a:rPr lang="en-US" b="1">
                <a:latin typeface="Arial" charset="0"/>
                <a:ea typeface="ＭＳ Ｐゴシック" charset="0"/>
                <a:cs typeface="ＭＳ Ｐゴシック" charset="0"/>
              </a:rPr>
              <a:t>Our Priorities</a:t>
            </a:r>
          </a:p>
        </p:txBody>
      </p:sp>
    </p:spTree>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F29FD6-5980-4311-9A50-93175A61F1C5}"/>
              </a:ext>
            </a:extLst>
          </p:cNvPr>
          <p:cNvSpPr>
            <a:spLocks noGrp="1"/>
          </p:cNvSpPr>
          <p:nvPr>
            <p:ph type="title"/>
          </p:nvPr>
        </p:nvSpPr>
        <p:spPr>
          <a:xfrm>
            <a:off x="0" y="152400"/>
            <a:ext cx="9144000" cy="1143000"/>
          </a:xfrm>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Disbelief?  </a:t>
            </a:r>
          </a:p>
        </p:txBody>
      </p:sp>
      <p:pic>
        <p:nvPicPr>
          <p:cNvPr id="125955" name="Picture 3" descr="Synagogue men.jpg">
            <a:extLst>
              <a:ext uri="{FF2B5EF4-FFF2-40B4-BE49-F238E27FC236}">
                <a16:creationId xmlns:a16="http://schemas.microsoft.com/office/drawing/2014/main" id="{0A99663F-E543-415E-9FBF-4D2B7BEE2A2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25600"/>
            <a:ext cx="9144000" cy="523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66700011"/>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1DB0E9-59BD-4BB0-ACC1-C60DD4E396E3}"/>
              </a:ext>
            </a:extLst>
          </p:cNvPr>
          <p:cNvSpPr>
            <a:spLocks noGrp="1"/>
          </p:cNvSpPr>
          <p:nvPr>
            <p:ph type="title"/>
          </p:nvPr>
        </p:nvSpPr>
        <p:spPr>
          <a:xfrm>
            <a:off x="0" y="228600"/>
            <a:ext cx="9144000" cy="1143000"/>
          </a:xfrm>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Or Belief?</a:t>
            </a:r>
            <a:b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br>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“You are the holy one of God!”</a:t>
            </a:r>
          </a:p>
        </p:txBody>
      </p:sp>
      <p:pic>
        <p:nvPicPr>
          <p:cNvPr id="126979" name="Picture 4" descr="You are the holy one.jpg">
            <a:extLst>
              <a:ext uri="{FF2B5EF4-FFF2-40B4-BE49-F238E27FC236}">
                <a16:creationId xmlns:a16="http://schemas.microsoft.com/office/drawing/2014/main" id="{78C7DF15-FD78-4D20-BF48-4005F6F8D2EB}"/>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92275"/>
            <a:ext cx="9144000" cy="516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88755336"/>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7</a:t>
            </a:r>
          </a:p>
        </p:txBody>
      </p:sp>
    </p:spTree>
    <p:extLst>
      <p:ext uri="{BB962C8B-B14F-4D97-AF65-F5344CB8AC3E}">
        <p14:creationId xmlns:p14="http://schemas.microsoft.com/office/powerpoint/2010/main" val="495813918"/>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5" descr="divided-highway.jpg">
            <a:extLst>
              <a:ext uri="{FF2B5EF4-FFF2-40B4-BE49-F238E27FC236}">
                <a16:creationId xmlns:a16="http://schemas.microsoft.com/office/drawing/2014/main" id="{E4E8675F-95A3-4566-B612-5CE1055CBA3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565900" y="4279900"/>
            <a:ext cx="2578100" cy="257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Freeform 9">
            <a:extLst>
              <a:ext uri="{FF2B5EF4-FFF2-40B4-BE49-F238E27FC236}">
                <a16:creationId xmlns:a16="http://schemas.microsoft.com/office/drawing/2014/main" id="{8626E938-6FB9-4F1B-82A7-357B3B003882}"/>
              </a:ext>
            </a:extLst>
          </p:cNvPr>
          <p:cNvSpPr>
            <a:spLocks noChangeArrowheads="1"/>
          </p:cNvSpPr>
          <p:nvPr/>
        </p:nvSpPr>
        <p:spPr bwMode="auto">
          <a:xfrm>
            <a:off x="3836988" y="-641350"/>
            <a:ext cx="887412" cy="7918450"/>
          </a:xfrm>
          <a:custGeom>
            <a:avLst/>
            <a:gdLst>
              <a:gd name="T0" fmla="*/ 655319 w 887601"/>
              <a:gd name="T1" fmla="*/ 0 h 7919642"/>
              <a:gd name="T2" fmla="*/ 628014 w 887601"/>
              <a:gd name="T3" fmla="*/ 273050 h 7919642"/>
              <a:gd name="T4" fmla="*/ 614362 w 887601"/>
              <a:gd name="T5" fmla="*/ 314008 h 7919642"/>
              <a:gd name="T6" fmla="*/ 587057 w 887601"/>
              <a:gd name="T7" fmla="*/ 409575 h 7919642"/>
              <a:gd name="T8" fmla="*/ 614362 w 887601"/>
              <a:gd name="T9" fmla="*/ 805498 h 7919642"/>
              <a:gd name="T10" fmla="*/ 709930 w 887601"/>
              <a:gd name="T11" fmla="*/ 928370 h 7919642"/>
              <a:gd name="T12" fmla="*/ 682625 w 887601"/>
              <a:gd name="T13" fmla="*/ 1146810 h 7919642"/>
              <a:gd name="T14" fmla="*/ 628014 w 887601"/>
              <a:gd name="T15" fmla="*/ 1283335 h 7919642"/>
              <a:gd name="T16" fmla="*/ 532447 w 887601"/>
              <a:gd name="T17" fmla="*/ 1392554 h 7919642"/>
              <a:gd name="T18" fmla="*/ 491489 w 887601"/>
              <a:gd name="T19" fmla="*/ 1447165 h 7919642"/>
              <a:gd name="T20" fmla="*/ 491489 w 887601"/>
              <a:gd name="T21" fmla="*/ 1979612 h 7919642"/>
              <a:gd name="T22" fmla="*/ 505142 w 887601"/>
              <a:gd name="T23" fmla="*/ 2020570 h 7919642"/>
              <a:gd name="T24" fmla="*/ 587057 w 887601"/>
              <a:gd name="T25" fmla="*/ 2075180 h 7919642"/>
              <a:gd name="T26" fmla="*/ 614362 w 887601"/>
              <a:gd name="T27" fmla="*/ 2116137 h 7919642"/>
              <a:gd name="T28" fmla="*/ 655319 w 887601"/>
              <a:gd name="T29" fmla="*/ 2170747 h 7919642"/>
              <a:gd name="T30" fmla="*/ 668972 w 887601"/>
              <a:gd name="T31" fmla="*/ 2211705 h 7919642"/>
              <a:gd name="T32" fmla="*/ 791844 w 887601"/>
              <a:gd name="T33" fmla="*/ 2389187 h 7919642"/>
              <a:gd name="T34" fmla="*/ 819150 w 887601"/>
              <a:gd name="T35" fmla="*/ 2471102 h 7919642"/>
              <a:gd name="T36" fmla="*/ 860107 w 887601"/>
              <a:gd name="T37" fmla="*/ 2525713 h 7919642"/>
              <a:gd name="T38" fmla="*/ 887412 w 887601"/>
              <a:gd name="T39" fmla="*/ 2566670 h 7919642"/>
              <a:gd name="T40" fmla="*/ 846455 w 887601"/>
              <a:gd name="T41" fmla="*/ 2771458 h 7919642"/>
              <a:gd name="T42" fmla="*/ 750887 w 887601"/>
              <a:gd name="T43" fmla="*/ 2948940 h 7919642"/>
              <a:gd name="T44" fmla="*/ 696277 w 887601"/>
              <a:gd name="T45" fmla="*/ 3044508 h 7919642"/>
              <a:gd name="T46" fmla="*/ 682625 w 887601"/>
              <a:gd name="T47" fmla="*/ 3085465 h 7919642"/>
              <a:gd name="T48" fmla="*/ 655319 w 887601"/>
              <a:gd name="T49" fmla="*/ 3126422 h 7919642"/>
              <a:gd name="T50" fmla="*/ 614362 w 887601"/>
              <a:gd name="T51" fmla="*/ 3221990 h 7919642"/>
              <a:gd name="T52" fmla="*/ 587057 w 887601"/>
              <a:gd name="T53" fmla="*/ 3331210 h 7919642"/>
              <a:gd name="T54" fmla="*/ 573405 w 887601"/>
              <a:gd name="T55" fmla="*/ 3672522 h 7919642"/>
              <a:gd name="T56" fmla="*/ 546100 w 887601"/>
              <a:gd name="T57" fmla="*/ 3754437 h 7919642"/>
              <a:gd name="T58" fmla="*/ 518795 w 887601"/>
              <a:gd name="T59" fmla="*/ 3850004 h 7919642"/>
              <a:gd name="T60" fmla="*/ 532447 w 887601"/>
              <a:gd name="T61" fmla="*/ 4041140 h 7919642"/>
              <a:gd name="T62" fmla="*/ 587057 w 887601"/>
              <a:gd name="T63" fmla="*/ 4218622 h 7919642"/>
              <a:gd name="T64" fmla="*/ 600709 w 887601"/>
              <a:gd name="T65" fmla="*/ 4273232 h 7919642"/>
              <a:gd name="T66" fmla="*/ 723582 w 887601"/>
              <a:gd name="T67" fmla="*/ 4409757 h 7919642"/>
              <a:gd name="T68" fmla="*/ 750887 w 887601"/>
              <a:gd name="T69" fmla="*/ 4464367 h 7919642"/>
              <a:gd name="T70" fmla="*/ 805496 w 887601"/>
              <a:gd name="T71" fmla="*/ 4559935 h 7919642"/>
              <a:gd name="T72" fmla="*/ 819150 w 887601"/>
              <a:gd name="T73" fmla="*/ 4614544 h 7919642"/>
              <a:gd name="T74" fmla="*/ 846455 w 887601"/>
              <a:gd name="T75" fmla="*/ 4696460 h 7919642"/>
              <a:gd name="T76" fmla="*/ 668972 w 887601"/>
              <a:gd name="T77" fmla="*/ 5010467 h 7919642"/>
              <a:gd name="T78" fmla="*/ 395922 w 887601"/>
              <a:gd name="T79" fmla="*/ 5351779 h 7919642"/>
              <a:gd name="T80" fmla="*/ 314007 w 887601"/>
              <a:gd name="T81" fmla="*/ 5461000 h 7919642"/>
              <a:gd name="T82" fmla="*/ 81915 w 887601"/>
              <a:gd name="T83" fmla="*/ 5761355 h 7919642"/>
              <a:gd name="T84" fmla="*/ 0 w 887601"/>
              <a:gd name="T85" fmla="*/ 5979795 h 7919642"/>
              <a:gd name="T86" fmla="*/ 27304 w 887601"/>
              <a:gd name="T87" fmla="*/ 6198235 h 7919642"/>
              <a:gd name="T88" fmla="*/ 95567 w 887601"/>
              <a:gd name="T89" fmla="*/ 6307455 h 7919642"/>
              <a:gd name="T90" fmla="*/ 245745 w 887601"/>
              <a:gd name="T91" fmla="*/ 6471285 h 7919642"/>
              <a:gd name="T92" fmla="*/ 395922 w 887601"/>
              <a:gd name="T93" fmla="*/ 6566852 h 7919642"/>
              <a:gd name="T94" fmla="*/ 546100 w 887601"/>
              <a:gd name="T95" fmla="*/ 6676072 h 7919642"/>
              <a:gd name="T96" fmla="*/ 668972 w 887601"/>
              <a:gd name="T97" fmla="*/ 6798945 h 7919642"/>
              <a:gd name="T98" fmla="*/ 723582 w 887601"/>
              <a:gd name="T99" fmla="*/ 6853554 h 7919642"/>
              <a:gd name="T100" fmla="*/ 805496 w 887601"/>
              <a:gd name="T101" fmla="*/ 6949122 h 7919642"/>
              <a:gd name="T102" fmla="*/ 832802 w 887601"/>
              <a:gd name="T103" fmla="*/ 7058342 h 7919642"/>
              <a:gd name="T104" fmla="*/ 846455 w 887601"/>
              <a:gd name="T105" fmla="*/ 7099299 h 7919642"/>
              <a:gd name="T106" fmla="*/ 805496 w 887601"/>
              <a:gd name="T107" fmla="*/ 7358697 h 7919642"/>
              <a:gd name="T108" fmla="*/ 764539 w 887601"/>
              <a:gd name="T109" fmla="*/ 7495222 h 7919642"/>
              <a:gd name="T110" fmla="*/ 764539 w 887601"/>
              <a:gd name="T111" fmla="*/ 7918450 h 791964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7601"/>
              <a:gd name="T169" fmla="*/ 0 h 7919642"/>
              <a:gd name="T170" fmla="*/ 887601 w 887601"/>
              <a:gd name="T171" fmla="*/ 7919642 h 791964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7601" h="7919642">
                <a:moveTo>
                  <a:pt x="655459" y="0"/>
                </a:moveTo>
                <a:cubicBezTo>
                  <a:pt x="646355" y="91030"/>
                  <a:pt x="639981" y="182375"/>
                  <a:pt x="628148" y="273091"/>
                </a:cubicBezTo>
                <a:cubicBezTo>
                  <a:pt x="626286" y="287363"/>
                  <a:pt x="618447" y="300216"/>
                  <a:pt x="614493" y="314055"/>
                </a:cubicBezTo>
                <a:cubicBezTo>
                  <a:pt x="580200" y="434073"/>
                  <a:pt x="619922" y="311419"/>
                  <a:pt x="587182" y="409637"/>
                </a:cubicBezTo>
                <a:cubicBezTo>
                  <a:pt x="596286" y="541631"/>
                  <a:pt x="592137" y="675214"/>
                  <a:pt x="614493" y="805619"/>
                </a:cubicBezTo>
                <a:cubicBezTo>
                  <a:pt x="621252" y="845043"/>
                  <a:pt x="680368" y="898799"/>
                  <a:pt x="710081" y="928510"/>
                </a:cubicBezTo>
                <a:cubicBezTo>
                  <a:pt x="700977" y="1001334"/>
                  <a:pt x="699274" y="1075472"/>
                  <a:pt x="682770" y="1146983"/>
                </a:cubicBezTo>
                <a:cubicBezTo>
                  <a:pt x="671746" y="1194749"/>
                  <a:pt x="657562" y="1244312"/>
                  <a:pt x="628148" y="1283528"/>
                </a:cubicBezTo>
                <a:cubicBezTo>
                  <a:pt x="524850" y="1421250"/>
                  <a:pt x="656317" y="1251335"/>
                  <a:pt x="532560" y="1392764"/>
                </a:cubicBezTo>
                <a:cubicBezTo>
                  <a:pt x="517573" y="1409891"/>
                  <a:pt x="505249" y="1429177"/>
                  <a:pt x="491594" y="1447383"/>
                </a:cubicBezTo>
                <a:cubicBezTo>
                  <a:pt x="427006" y="1641136"/>
                  <a:pt x="467232" y="1504880"/>
                  <a:pt x="491594" y="1979910"/>
                </a:cubicBezTo>
                <a:cubicBezTo>
                  <a:pt x="492331" y="1994285"/>
                  <a:pt x="495072" y="2010697"/>
                  <a:pt x="505250" y="2020874"/>
                </a:cubicBezTo>
                <a:cubicBezTo>
                  <a:pt x="528460" y="2044082"/>
                  <a:pt x="587182" y="2075492"/>
                  <a:pt x="587182" y="2075492"/>
                </a:cubicBezTo>
                <a:cubicBezTo>
                  <a:pt x="596286" y="2089147"/>
                  <a:pt x="604954" y="2103102"/>
                  <a:pt x="614493" y="2116456"/>
                </a:cubicBezTo>
                <a:cubicBezTo>
                  <a:pt x="627721" y="2134975"/>
                  <a:pt x="644167" y="2151315"/>
                  <a:pt x="655459" y="2171074"/>
                </a:cubicBezTo>
                <a:cubicBezTo>
                  <a:pt x="662600" y="2183571"/>
                  <a:pt x="661485" y="2199833"/>
                  <a:pt x="669114" y="2212038"/>
                </a:cubicBezTo>
                <a:cubicBezTo>
                  <a:pt x="707258" y="2273065"/>
                  <a:pt x="792013" y="2389547"/>
                  <a:pt x="792013" y="2389547"/>
                </a:cubicBezTo>
                <a:cubicBezTo>
                  <a:pt x="801117" y="2416856"/>
                  <a:pt x="806450" y="2445727"/>
                  <a:pt x="819324" y="2471474"/>
                </a:cubicBezTo>
                <a:cubicBezTo>
                  <a:pt x="829502" y="2491829"/>
                  <a:pt x="847061" y="2507574"/>
                  <a:pt x="860290" y="2526093"/>
                </a:cubicBezTo>
                <a:cubicBezTo>
                  <a:pt x="869829" y="2539447"/>
                  <a:pt x="878497" y="2553402"/>
                  <a:pt x="887601" y="2567056"/>
                </a:cubicBezTo>
                <a:cubicBezTo>
                  <a:pt x="873946" y="2635329"/>
                  <a:pt x="866908" y="2705267"/>
                  <a:pt x="846635" y="2771875"/>
                </a:cubicBezTo>
                <a:cubicBezTo>
                  <a:pt x="829163" y="2829279"/>
                  <a:pt x="781002" y="2895469"/>
                  <a:pt x="751047" y="2949384"/>
                </a:cubicBezTo>
                <a:cubicBezTo>
                  <a:pt x="693298" y="3053325"/>
                  <a:pt x="753650" y="2959134"/>
                  <a:pt x="696425" y="3044966"/>
                </a:cubicBezTo>
                <a:cubicBezTo>
                  <a:pt x="691873" y="3058620"/>
                  <a:pt x="689207" y="3073056"/>
                  <a:pt x="682770" y="3085929"/>
                </a:cubicBezTo>
                <a:cubicBezTo>
                  <a:pt x="675430" y="3100607"/>
                  <a:pt x="663602" y="3112644"/>
                  <a:pt x="655459" y="3126893"/>
                </a:cubicBezTo>
                <a:cubicBezTo>
                  <a:pt x="635994" y="3160954"/>
                  <a:pt x="624485" y="3185839"/>
                  <a:pt x="614493" y="3222475"/>
                </a:cubicBezTo>
                <a:cubicBezTo>
                  <a:pt x="604617" y="3258685"/>
                  <a:pt x="587182" y="3331711"/>
                  <a:pt x="587182" y="3331711"/>
                </a:cubicBezTo>
                <a:cubicBezTo>
                  <a:pt x="582630" y="3445499"/>
                  <a:pt x="584497" y="3559726"/>
                  <a:pt x="573527" y="3673075"/>
                </a:cubicBezTo>
                <a:cubicBezTo>
                  <a:pt x="570754" y="3701728"/>
                  <a:pt x="555320" y="3727693"/>
                  <a:pt x="546216" y="3755002"/>
                </a:cubicBezTo>
                <a:cubicBezTo>
                  <a:pt x="526624" y="3813773"/>
                  <a:pt x="536052" y="3781997"/>
                  <a:pt x="518905" y="3850584"/>
                </a:cubicBezTo>
                <a:cubicBezTo>
                  <a:pt x="523457" y="3914305"/>
                  <a:pt x="523928" y="3978450"/>
                  <a:pt x="532560" y="4041748"/>
                </a:cubicBezTo>
                <a:cubicBezTo>
                  <a:pt x="547523" y="4151474"/>
                  <a:pt x="557876" y="4131346"/>
                  <a:pt x="587182" y="4219257"/>
                </a:cubicBezTo>
                <a:cubicBezTo>
                  <a:pt x="593117" y="4237060"/>
                  <a:pt x="593444" y="4256626"/>
                  <a:pt x="600837" y="4273875"/>
                </a:cubicBezTo>
                <a:cubicBezTo>
                  <a:pt x="639498" y="4364078"/>
                  <a:pt x="654010" y="4270979"/>
                  <a:pt x="723736" y="4410421"/>
                </a:cubicBezTo>
                <a:cubicBezTo>
                  <a:pt x="732840" y="4428627"/>
                  <a:pt x="740947" y="4447366"/>
                  <a:pt x="751047" y="4465039"/>
                </a:cubicBezTo>
                <a:cubicBezTo>
                  <a:pt x="779861" y="4515461"/>
                  <a:pt x="783159" y="4500600"/>
                  <a:pt x="805668" y="4560621"/>
                </a:cubicBezTo>
                <a:cubicBezTo>
                  <a:pt x="812258" y="4578192"/>
                  <a:pt x="813931" y="4597264"/>
                  <a:pt x="819324" y="4615239"/>
                </a:cubicBezTo>
                <a:cubicBezTo>
                  <a:pt x="827596" y="4642812"/>
                  <a:pt x="846635" y="4697167"/>
                  <a:pt x="846635" y="4697167"/>
                </a:cubicBezTo>
                <a:cubicBezTo>
                  <a:pt x="787461" y="4801852"/>
                  <a:pt x="737243" y="4912131"/>
                  <a:pt x="669114" y="5011221"/>
                </a:cubicBezTo>
                <a:cubicBezTo>
                  <a:pt x="586554" y="5131301"/>
                  <a:pt x="486193" y="5238123"/>
                  <a:pt x="396006" y="5352585"/>
                </a:cubicBezTo>
                <a:cubicBezTo>
                  <a:pt x="367836" y="5388337"/>
                  <a:pt x="343214" y="5426856"/>
                  <a:pt x="314074" y="5461822"/>
                </a:cubicBezTo>
                <a:cubicBezTo>
                  <a:pt x="223677" y="5570291"/>
                  <a:pt x="174531" y="5626418"/>
                  <a:pt x="81932" y="5762222"/>
                </a:cubicBezTo>
                <a:cubicBezTo>
                  <a:pt x="37490" y="5827399"/>
                  <a:pt x="22073" y="5907121"/>
                  <a:pt x="0" y="5980695"/>
                </a:cubicBezTo>
                <a:cubicBezTo>
                  <a:pt x="9103" y="6053519"/>
                  <a:pt x="6759" y="6128713"/>
                  <a:pt x="27310" y="6199168"/>
                </a:cubicBezTo>
                <a:cubicBezTo>
                  <a:pt x="39334" y="6240390"/>
                  <a:pt x="71144" y="6273100"/>
                  <a:pt x="95587" y="6308404"/>
                </a:cubicBezTo>
                <a:cubicBezTo>
                  <a:pt x="124323" y="6349909"/>
                  <a:pt x="213140" y="6451850"/>
                  <a:pt x="245797" y="6472259"/>
                </a:cubicBezTo>
                <a:cubicBezTo>
                  <a:pt x="261932" y="6482343"/>
                  <a:pt x="360214" y="6542277"/>
                  <a:pt x="396006" y="6567841"/>
                </a:cubicBezTo>
                <a:cubicBezTo>
                  <a:pt x="446385" y="6603824"/>
                  <a:pt x="502438" y="6633301"/>
                  <a:pt x="546216" y="6677077"/>
                </a:cubicBezTo>
                <a:lnTo>
                  <a:pt x="669114" y="6799968"/>
                </a:lnTo>
                <a:cubicBezTo>
                  <a:pt x="687321" y="6818174"/>
                  <a:pt x="710488" y="6832507"/>
                  <a:pt x="723736" y="6854586"/>
                </a:cubicBezTo>
                <a:cubicBezTo>
                  <a:pt x="773146" y="6936931"/>
                  <a:pt x="742619" y="6908138"/>
                  <a:pt x="805668" y="6950168"/>
                </a:cubicBezTo>
                <a:cubicBezTo>
                  <a:pt x="836885" y="7043809"/>
                  <a:pt x="800021" y="6927582"/>
                  <a:pt x="832979" y="7059405"/>
                </a:cubicBezTo>
                <a:cubicBezTo>
                  <a:pt x="836470" y="7073368"/>
                  <a:pt x="842083" y="7086714"/>
                  <a:pt x="846635" y="7100368"/>
                </a:cubicBezTo>
                <a:cubicBezTo>
                  <a:pt x="835336" y="7202050"/>
                  <a:pt x="832635" y="7258683"/>
                  <a:pt x="805668" y="7359805"/>
                </a:cubicBezTo>
                <a:cubicBezTo>
                  <a:pt x="787090" y="7429469"/>
                  <a:pt x="766736" y="7423129"/>
                  <a:pt x="764702" y="7496350"/>
                </a:cubicBezTo>
                <a:cubicBezTo>
                  <a:pt x="760784" y="7637393"/>
                  <a:pt x="764702" y="7778545"/>
                  <a:pt x="764702" y="7919642"/>
                </a:cubicBezTo>
              </a:path>
            </a:pathLst>
          </a:custGeom>
          <a:noFill/>
          <a:ln w="76200">
            <a:solidFill>
              <a:srgbClr val="FFFF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364" name="Text Box 7">
            <a:extLst>
              <a:ext uri="{FF2B5EF4-FFF2-40B4-BE49-F238E27FC236}">
                <a16:creationId xmlns:a16="http://schemas.microsoft.com/office/drawing/2014/main" id="{2AF73B8D-E37E-4325-A8EC-2A8998F6FD9A}"/>
              </a:ext>
            </a:extLst>
          </p:cNvPr>
          <p:cNvSpPr txBox="1">
            <a:spLocks noChangeArrowheads="1"/>
          </p:cNvSpPr>
          <p:nvPr/>
        </p:nvSpPr>
        <p:spPr bwMode="auto">
          <a:xfrm>
            <a:off x="2514600" y="685800"/>
            <a:ext cx="4114800" cy="12001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a:ln>
                  <a:noFill/>
                </a:ln>
                <a:solidFill>
                  <a:srgbClr val="000000"/>
                </a:solidFill>
                <a:effectLst/>
                <a:uLnTx/>
                <a:uFillTx/>
                <a:latin typeface="Bernard MT Condensed" panose="02050806060905020404" pitchFamily="18" charset="0"/>
                <a:ea typeface="ＭＳ Ｐゴシック" panose="020B0600070205080204" pitchFamily="34" charset="-128"/>
                <a:cs typeface="+mn-cs"/>
              </a:rPr>
              <a:t>JOHN 7</a:t>
            </a:r>
          </a:p>
        </p:txBody>
      </p:sp>
      <p:sp>
        <p:nvSpPr>
          <p:cNvPr id="8" name="Title 7">
            <a:extLst>
              <a:ext uri="{FF2B5EF4-FFF2-40B4-BE49-F238E27FC236}">
                <a16:creationId xmlns:a16="http://schemas.microsoft.com/office/drawing/2014/main" id="{93D0B3DD-04CA-4795-AACE-A1971E1040C5}"/>
              </a:ext>
            </a:extLst>
          </p:cNvPr>
          <p:cNvSpPr>
            <a:spLocks noGrp="1"/>
          </p:cNvSpPr>
          <p:nvPr>
            <p:ph type="title" idx="4294967295"/>
          </p:nvPr>
        </p:nvSpPr>
        <p:spPr>
          <a:xfrm>
            <a:off x="533400" y="2590800"/>
            <a:ext cx="8229600" cy="1143000"/>
          </a:xfrm>
        </p:spPr>
        <p:txBody>
          <a:bodyPr/>
          <a:lstStyle/>
          <a:p>
            <a:pPr eaLnBrk="1" hangingPunct="1">
              <a:defRPr/>
            </a:pPr>
            <a:r>
              <a:rPr lang="en-US" sz="6600" dirty="0">
                <a:ea typeface="+mj-ea"/>
                <a:cs typeface="+mj-cs"/>
              </a:rPr>
              <a:t>Divided Opinions</a:t>
            </a:r>
          </a:p>
        </p:txBody>
      </p:sp>
    </p:spTree>
    <p:extLst>
      <p:ext uri="{BB962C8B-B14F-4D97-AF65-F5344CB8AC3E}">
        <p14:creationId xmlns:p14="http://schemas.microsoft.com/office/powerpoint/2010/main" val="39962441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0D23102-8D2D-4B20-8C7F-873B827D53F0}"/>
              </a:ext>
            </a:extLst>
          </p:cNvPr>
          <p:cNvSpPr>
            <a:spLocks noChangeArrowheads="1"/>
          </p:cNvSpPr>
          <p:nvPr/>
        </p:nvSpPr>
        <p:spPr bwMode="auto">
          <a:xfrm>
            <a:off x="0" y="0"/>
            <a:ext cx="9144000" cy="6858000"/>
          </a:xfrm>
          <a:prstGeom prst="rect">
            <a:avLst/>
          </a:prstGeom>
          <a:solidFill>
            <a:schemeClr val="bg1"/>
          </a:solidFill>
          <a:ln w="9525">
            <a:solidFill>
              <a:srgbClr val="B6DCDF"/>
            </a:solidFill>
            <a:miter lim="800000"/>
            <a:headEnd/>
            <a:tailEnd/>
          </a:ln>
          <a:effectLst>
            <a:outerShdw blurRad="40000" dist="23000" dir="5400000" rotWithShape="0">
              <a:srgbClr val="808080">
                <a:alpha val="34999"/>
              </a:srgbClr>
            </a:outerShdw>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675DB045-5B9D-41A1-A165-EB6274510D6B}"/>
              </a:ext>
            </a:extLst>
          </p:cNvPr>
          <p:cNvSpPr>
            <a:spLocks noGrp="1"/>
          </p:cNvSpPr>
          <p:nvPr>
            <p:ph type="title" idx="4294967295"/>
          </p:nvPr>
        </p:nvSpPr>
        <p:spPr>
          <a:xfrm>
            <a:off x="457200" y="76200"/>
            <a:ext cx="8229600" cy="1143000"/>
          </a:xfrm>
        </p:spPr>
        <p:txBody>
          <a:bodyPr/>
          <a:lstStyle/>
          <a:p>
            <a:pPr eaLnBrk="1" hangingPunct="1">
              <a:defRPr/>
            </a:pPr>
            <a:r>
              <a:rPr lang="en-US" sz="4400" i="1" dirty="0">
                <a:solidFill>
                  <a:srgbClr val="000000"/>
                </a:solidFill>
                <a:ea typeface="+mj-ea"/>
                <a:cs typeface="+mj-cs"/>
              </a:rPr>
              <a:t>Our Subject Today</a:t>
            </a:r>
          </a:p>
        </p:txBody>
      </p:sp>
      <p:sp>
        <p:nvSpPr>
          <p:cNvPr id="3" name="Title 1">
            <a:extLst>
              <a:ext uri="{FF2B5EF4-FFF2-40B4-BE49-F238E27FC236}">
                <a16:creationId xmlns:a16="http://schemas.microsoft.com/office/drawing/2014/main" id="{0B00E54D-1BDA-4518-A256-3E5939E5BBD0}"/>
              </a:ext>
            </a:extLst>
          </p:cNvPr>
          <p:cNvSpPr txBox="1">
            <a:spLocks/>
          </p:cNvSpPr>
          <p:nvPr/>
        </p:nvSpPr>
        <p:spPr bwMode="auto">
          <a:xfrm>
            <a:off x="4343400" y="1447800"/>
            <a:ext cx="4876800" cy="46482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Why do people have such </a:t>
            </a:r>
            <a:r>
              <a:rPr kumimoji="0" lang="en-US" sz="54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divided </a:t>
            </a:r>
            <a:r>
              <a:rPr kumimoji="0" lang="en-US" sz="54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opinions about Christ?</a:t>
            </a:r>
          </a:p>
        </p:txBody>
      </p:sp>
      <p:pic>
        <p:nvPicPr>
          <p:cNvPr id="24581" name="Picture 5" descr="divided-highway-ahead.jpg">
            <a:extLst>
              <a:ext uri="{FF2B5EF4-FFF2-40B4-BE49-F238E27FC236}">
                <a16:creationId xmlns:a16="http://schemas.microsoft.com/office/drawing/2014/main" id="{4DC404DB-E78C-4FAA-A83A-68A24B6800A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2400" y="1447800"/>
            <a:ext cx="4178300" cy="412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699372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Notched Right Arrow 5">
            <a:extLst>
              <a:ext uri="{FF2B5EF4-FFF2-40B4-BE49-F238E27FC236}">
                <a16:creationId xmlns:a16="http://schemas.microsoft.com/office/drawing/2014/main" id="{87BA09A8-B026-487B-BE36-BFD050FAB08D}"/>
              </a:ext>
            </a:extLst>
          </p:cNvPr>
          <p:cNvSpPr>
            <a:spLocks noChangeArrowheads="1"/>
          </p:cNvSpPr>
          <p:nvPr/>
        </p:nvSpPr>
        <p:spPr bwMode="auto">
          <a:xfrm>
            <a:off x="0" y="3581400"/>
            <a:ext cx="8839200" cy="762000"/>
          </a:xfrm>
          <a:prstGeom prst="notchedRightArrow">
            <a:avLst>
              <a:gd name="adj1" fmla="val 50000"/>
              <a:gd name="adj2" fmla="val 49998"/>
            </a:avLst>
          </a:prstGeom>
          <a:gradFill rotWithShape="1">
            <a:gsLst>
              <a:gs pos="0">
                <a:srgbClr val="CBFFFF"/>
              </a:gs>
              <a:gs pos="100000">
                <a:srgbClr val="B5E5E9"/>
              </a:gs>
            </a:gsLst>
            <a:lin ang="5400000"/>
          </a:gradFill>
          <a:ln w="9525">
            <a:solidFill>
              <a:srgbClr val="B6DCDF"/>
            </a:solidFill>
            <a:miter lim="800000"/>
            <a:headEnd/>
            <a:tailEnd/>
          </a:ln>
          <a:effectLst>
            <a:outerShdw blurRad="40000" dist="23000" dir="5400000" rotWithShape="0">
              <a:srgbClr val="808080">
                <a:alpha val="34999"/>
              </a:srgbClr>
            </a:outerShdw>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AE9DA2AF-1393-46D6-828D-CCBC47F8E937}"/>
              </a:ext>
            </a:extLst>
          </p:cNvPr>
          <p:cNvSpPr>
            <a:spLocks noGrp="1"/>
          </p:cNvSpPr>
          <p:nvPr>
            <p:ph type="title" idx="4294967295"/>
          </p:nvPr>
        </p:nvSpPr>
        <p:spPr>
          <a:xfrm>
            <a:off x="0" y="0"/>
            <a:ext cx="9144000" cy="990600"/>
          </a:xfrm>
          <a:gradFill flip="none" rotWithShape="1">
            <a:gsLst>
              <a:gs pos="32000">
                <a:schemeClr val="tx1"/>
              </a:gs>
              <a:gs pos="100000">
                <a:srgbClr val="000090"/>
              </a:gs>
            </a:gsLst>
            <a:path path="circle">
              <a:fillToRect l="100000" t="100000"/>
            </a:path>
            <a:tileRect r="-100000" b="-100000"/>
          </a:gradFill>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600">
                <a:solidFill>
                  <a:srgbClr val="FFFFFF"/>
                </a:solidFill>
                <a:effectLst>
                  <a:outerShdw blurRad="38100" dist="38100" dir="2700000" algn="tl">
                    <a:srgbClr val="808080"/>
                  </a:outerShdw>
                </a:effectLst>
              </a:rPr>
              <a:t>A Controversial Figure in John 1–6</a:t>
            </a:r>
          </a:p>
        </p:txBody>
      </p:sp>
      <p:sp>
        <p:nvSpPr>
          <p:cNvPr id="3" name="Title 1">
            <a:extLst>
              <a:ext uri="{FF2B5EF4-FFF2-40B4-BE49-F238E27FC236}">
                <a16:creationId xmlns:a16="http://schemas.microsoft.com/office/drawing/2014/main" id="{98B5CC6A-1B6D-420C-9663-B2650B6A0D09}"/>
              </a:ext>
            </a:extLst>
          </p:cNvPr>
          <p:cNvSpPr txBox="1">
            <a:spLocks/>
          </p:cNvSpPr>
          <p:nvPr/>
        </p:nvSpPr>
        <p:spPr bwMode="auto">
          <a:xfrm>
            <a:off x="0" y="1143000"/>
            <a:ext cx="3200400" cy="8382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Believers in</a:t>
            </a:r>
            <a:b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b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John 1-4:</a:t>
            </a:r>
          </a:p>
        </p:txBody>
      </p:sp>
      <p:sp>
        <p:nvSpPr>
          <p:cNvPr id="5" name="Title 1">
            <a:extLst>
              <a:ext uri="{FF2B5EF4-FFF2-40B4-BE49-F238E27FC236}">
                <a16:creationId xmlns:a16="http://schemas.microsoft.com/office/drawing/2014/main" id="{C198309C-6770-4BB1-8384-21BEB9BD05FE}"/>
              </a:ext>
            </a:extLst>
          </p:cNvPr>
          <p:cNvSpPr txBox="1">
            <a:spLocks/>
          </p:cNvSpPr>
          <p:nvPr/>
        </p:nvSpPr>
        <p:spPr bwMode="auto">
          <a:xfrm>
            <a:off x="152400" y="3657600"/>
            <a:ext cx="37338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The line of faith</a:t>
            </a:r>
          </a:p>
        </p:txBody>
      </p:sp>
      <p:sp>
        <p:nvSpPr>
          <p:cNvPr id="7" name="Title 1">
            <a:extLst>
              <a:ext uri="{FF2B5EF4-FFF2-40B4-BE49-F238E27FC236}">
                <a16:creationId xmlns:a16="http://schemas.microsoft.com/office/drawing/2014/main" id="{B3F79951-6206-49FD-B21C-D14CB1A558E5}"/>
              </a:ext>
            </a:extLst>
          </p:cNvPr>
          <p:cNvSpPr txBox="1">
            <a:spLocks/>
          </p:cNvSpPr>
          <p:nvPr/>
        </p:nvSpPr>
        <p:spPr bwMode="auto">
          <a:xfrm>
            <a:off x="381000" y="3200400"/>
            <a:ext cx="19812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Disciples</a:t>
            </a:r>
          </a:p>
        </p:txBody>
      </p:sp>
      <p:sp>
        <p:nvSpPr>
          <p:cNvPr id="8" name="Title 1">
            <a:extLst>
              <a:ext uri="{FF2B5EF4-FFF2-40B4-BE49-F238E27FC236}">
                <a16:creationId xmlns:a16="http://schemas.microsoft.com/office/drawing/2014/main" id="{558CB38D-59D0-42C4-8B0B-23D13A071987}"/>
              </a:ext>
            </a:extLst>
          </p:cNvPr>
          <p:cNvSpPr txBox="1">
            <a:spLocks/>
          </p:cNvSpPr>
          <p:nvPr/>
        </p:nvSpPr>
        <p:spPr bwMode="auto">
          <a:xfrm>
            <a:off x="1066800" y="2773363"/>
            <a:ext cx="30480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Passover Jews</a:t>
            </a:r>
          </a:p>
        </p:txBody>
      </p:sp>
      <p:sp>
        <p:nvSpPr>
          <p:cNvPr id="9" name="Title 1">
            <a:extLst>
              <a:ext uri="{FF2B5EF4-FFF2-40B4-BE49-F238E27FC236}">
                <a16:creationId xmlns:a16="http://schemas.microsoft.com/office/drawing/2014/main" id="{32B7AF40-DE34-45DE-9F5B-B9D59E11FD54}"/>
              </a:ext>
            </a:extLst>
          </p:cNvPr>
          <p:cNvSpPr txBox="1">
            <a:spLocks/>
          </p:cNvSpPr>
          <p:nvPr/>
        </p:nvSpPr>
        <p:spPr bwMode="auto">
          <a:xfrm>
            <a:off x="1524000" y="2346325"/>
            <a:ext cx="25908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Nicodemus</a:t>
            </a:r>
          </a:p>
        </p:txBody>
      </p:sp>
      <p:sp>
        <p:nvSpPr>
          <p:cNvPr id="10" name="Title 1">
            <a:extLst>
              <a:ext uri="{FF2B5EF4-FFF2-40B4-BE49-F238E27FC236}">
                <a16:creationId xmlns:a16="http://schemas.microsoft.com/office/drawing/2014/main" id="{F2045FDA-F972-4419-8375-DEA1942C649F}"/>
              </a:ext>
            </a:extLst>
          </p:cNvPr>
          <p:cNvSpPr txBox="1">
            <a:spLocks/>
          </p:cNvSpPr>
          <p:nvPr/>
        </p:nvSpPr>
        <p:spPr bwMode="auto">
          <a:xfrm>
            <a:off x="1981200" y="1920875"/>
            <a:ext cx="32766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John the Baptist</a:t>
            </a:r>
          </a:p>
        </p:txBody>
      </p:sp>
      <p:sp>
        <p:nvSpPr>
          <p:cNvPr id="11" name="Title 1">
            <a:extLst>
              <a:ext uri="{FF2B5EF4-FFF2-40B4-BE49-F238E27FC236}">
                <a16:creationId xmlns:a16="http://schemas.microsoft.com/office/drawing/2014/main" id="{FEEA1DB7-8CCC-4A3C-A82D-364CFA79E92D}"/>
              </a:ext>
            </a:extLst>
          </p:cNvPr>
          <p:cNvSpPr txBox="1">
            <a:spLocks/>
          </p:cNvSpPr>
          <p:nvPr/>
        </p:nvSpPr>
        <p:spPr bwMode="auto">
          <a:xfrm>
            <a:off x="2438400" y="1493838"/>
            <a:ext cx="39624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Samaritan Woman</a:t>
            </a:r>
          </a:p>
        </p:txBody>
      </p:sp>
      <p:sp>
        <p:nvSpPr>
          <p:cNvPr id="12" name="Title 1">
            <a:extLst>
              <a:ext uri="{FF2B5EF4-FFF2-40B4-BE49-F238E27FC236}">
                <a16:creationId xmlns:a16="http://schemas.microsoft.com/office/drawing/2014/main" id="{750E9BA0-79C4-44A7-BA87-A84B1D52BF85}"/>
              </a:ext>
            </a:extLst>
          </p:cNvPr>
          <p:cNvSpPr txBox="1">
            <a:spLocks/>
          </p:cNvSpPr>
          <p:nvPr/>
        </p:nvSpPr>
        <p:spPr bwMode="auto">
          <a:xfrm>
            <a:off x="3048000" y="1066800"/>
            <a:ext cx="19050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Galileans</a:t>
            </a:r>
          </a:p>
        </p:txBody>
      </p:sp>
      <p:sp>
        <p:nvSpPr>
          <p:cNvPr id="13" name="Title 1">
            <a:extLst>
              <a:ext uri="{FF2B5EF4-FFF2-40B4-BE49-F238E27FC236}">
                <a16:creationId xmlns:a16="http://schemas.microsoft.com/office/drawing/2014/main" id="{7D19F7D4-6CD0-401E-8275-27D05508AAB1}"/>
              </a:ext>
            </a:extLst>
          </p:cNvPr>
          <p:cNvSpPr txBox="1">
            <a:spLocks/>
          </p:cNvSpPr>
          <p:nvPr/>
        </p:nvSpPr>
        <p:spPr bwMode="auto">
          <a:xfrm>
            <a:off x="0" y="4495800"/>
            <a:ext cx="3200400" cy="838200"/>
          </a:xfrm>
          <a:prstGeom prst="rect">
            <a:avLst/>
          </a:prstGeom>
          <a:noFill/>
          <a:ln w="9525">
            <a:noFill/>
            <a:miter lim="800000"/>
            <a:headEnd/>
            <a:tailEnd/>
          </a:ln>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1" i="1"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mn-cs"/>
              </a:rPr>
              <a:t>Unbelievers in</a:t>
            </a:r>
            <a:br>
              <a:rPr kumimoji="0" lang="en-US" altLang="en-US" sz="2800" b="1" i="1"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mn-cs"/>
              </a:rPr>
            </a:br>
            <a:r>
              <a:rPr kumimoji="0" lang="en-US" altLang="en-US" sz="2800" b="1" i="1"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mn-cs"/>
              </a:rPr>
              <a:t>John 5–6:</a:t>
            </a:r>
          </a:p>
        </p:txBody>
      </p:sp>
      <p:sp>
        <p:nvSpPr>
          <p:cNvPr id="14" name="Title 1">
            <a:extLst>
              <a:ext uri="{FF2B5EF4-FFF2-40B4-BE49-F238E27FC236}">
                <a16:creationId xmlns:a16="http://schemas.microsoft.com/office/drawing/2014/main" id="{3BC177C3-22C2-4783-BA06-17BF365ACE31}"/>
              </a:ext>
            </a:extLst>
          </p:cNvPr>
          <p:cNvSpPr txBox="1">
            <a:spLocks/>
          </p:cNvSpPr>
          <p:nvPr/>
        </p:nvSpPr>
        <p:spPr bwMode="auto">
          <a:xfrm>
            <a:off x="3810000" y="4419600"/>
            <a:ext cx="38862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Jerusalem Leaders</a:t>
            </a:r>
          </a:p>
        </p:txBody>
      </p:sp>
      <p:sp>
        <p:nvSpPr>
          <p:cNvPr id="15" name="Title 1">
            <a:extLst>
              <a:ext uri="{FF2B5EF4-FFF2-40B4-BE49-F238E27FC236}">
                <a16:creationId xmlns:a16="http://schemas.microsoft.com/office/drawing/2014/main" id="{616AC012-8682-40B4-8F43-B5FBA02AA413}"/>
              </a:ext>
            </a:extLst>
          </p:cNvPr>
          <p:cNvSpPr txBox="1">
            <a:spLocks/>
          </p:cNvSpPr>
          <p:nvPr/>
        </p:nvSpPr>
        <p:spPr bwMode="auto">
          <a:xfrm>
            <a:off x="4419600" y="4991100"/>
            <a:ext cx="38862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Galilean People</a:t>
            </a:r>
          </a:p>
        </p:txBody>
      </p:sp>
      <p:sp>
        <p:nvSpPr>
          <p:cNvPr id="16" name="Title 1">
            <a:extLst>
              <a:ext uri="{FF2B5EF4-FFF2-40B4-BE49-F238E27FC236}">
                <a16:creationId xmlns:a16="http://schemas.microsoft.com/office/drawing/2014/main" id="{B8A4A464-1A8C-4C2D-940C-8D2DD0658220}"/>
              </a:ext>
            </a:extLst>
          </p:cNvPr>
          <p:cNvSpPr txBox="1">
            <a:spLocks/>
          </p:cNvSpPr>
          <p:nvPr/>
        </p:nvSpPr>
        <p:spPr bwMode="auto">
          <a:xfrm>
            <a:off x="5029200" y="5562600"/>
            <a:ext cx="41910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Disciples desert Jesus</a:t>
            </a:r>
          </a:p>
        </p:txBody>
      </p:sp>
      <p:sp>
        <p:nvSpPr>
          <p:cNvPr id="17" name="Freeform 16">
            <a:extLst>
              <a:ext uri="{FF2B5EF4-FFF2-40B4-BE49-F238E27FC236}">
                <a16:creationId xmlns:a16="http://schemas.microsoft.com/office/drawing/2014/main" id="{D4885B12-9057-4149-B1A7-3A5A4A463DD4}"/>
              </a:ext>
            </a:extLst>
          </p:cNvPr>
          <p:cNvSpPr>
            <a:spLocks noChangeArrowheads="1"/>
          </p:cNvSpPr>
          <p:nvPr/>
        </p:nvSpPr>
        <p:spPr bwMode="auto">
          <a:xfrm>
            <a:off x="3810000" y="1344613"/>
            <a:ext cx="2543175" cy="3089275"/>
          </a:xfrm>
          <a:custGeom>
            <a:avLst/>
            <a:gdLst>
              <a:gd name="T0" fmla="*/ 1206481 w 2543214"/>
              <a:gd name="T1" fmla="*/ 21160 h 3090334"/>
              <a:gd name="T2" fmla="*/ 1418145 w 2543214"/>
              <a:gd name="T3" fmla="*/ 0 h 3090334"/>
              <a:gd name="T4" fmla="*/ 1820305 w 2543214"/>
              <a:gd name="T5" fmla="*/ 10580 h 3090334"/>
              <a:gd name="T6" fmla="*/ 2180134 w 2543214"/>
              <a:gd name="T7" fmla="*/ 42319 h 3090334"/>
              <a:gd name="T8" fmla="*/ 2317714 w 2543214"/>
              <a:gd name="T9" fmla="*/ 63478 h 3090334"/>
              <a:gd name="T10" fmla="*/ 2402380 w 2543214"/>
              <a:gd name="T11" fmla="*/ 84638 h 3090334"/>
              <a:gd name="T12" fmla="*/ 2444713 w 2543214"/>
              <a:gd name="T13" fmla="*/ 116377 h 3090334"/>
              <a:gd name="T14" fmla="*/ 2476462 w 2543214"/>
              <a:gd name="T15" fmla="*/ 190435 h 3090334"/>
              <a:gd name="T16" fmla="*/ 2508212 w 2543214"/>
              <a:gd name="T17" fmla="*/ 275073 h 3090334"/>
              <a:gd name="T18" fmla="*/ 2497629 w 2543214"/>
              <a:gd name="T19" fmla="*/ 814638 h 3090334"/>
              <a:gd name="T20" fmla="*/ 2476462 w 2543214"/>
              <a:gd name="T21" fmla="*/ 846377 h 3090334"/>
              <a:gd name="T22" fmla="*/ 2423546 w 2543214"/>
              <a:gd name="T23" fmla="*/ 973333 h 3090334"/>
              <a:gd name="T24" fmla="*/ 2391796 w 2543214"/>
              <a:gd name="T25" fmla="*/ 1026232 h 3090334"/>
              <a:gd name="T26" fmla="*/ 2317714 w 2543214"/>
              <a:gd name="T27" fmla="*/ 1174347 h 3090334"/>
              <a:gd name="T28" fmla="*/ 2243633 w 2543214"/>
              <a:gd name="T29" fmla="*/ 1280145 h 3090334"/>
              <a:gd name="T30" fmla="*/ 2211883 w 2543214"/>
              <a:gd name="T31" fmla="*/ 1322464 h 3090334"/>
              <a:gd name="T32" fmla="*/ 2148384 w 2543214"/>
              <a:gd name="T33" fmla="*/ 1407102 h 3090334"/>
              <a:gd name="T34" fmla="*/ 2127217 w 2543214"/>
              <a:gd name="T35" fmla="*/ 1438841 h 3090334"/>
              <a:gd name="T36" fmla="*/ 2053136 w 2543214"/>
              <a:gd name="T37" fmla="*/ 1502319 h 3090334"/>
              <a:gd name="T38" fmla="*/ 1968470 w 2543214"/>
              <a:gd name="T39" fmla="*/ 1597536 h 3090334"/>
              <a:gd name="T40" fmla="*/ 1799139 w 2543214"/>
              <a:gd name="T41" fmla="*/ 1724493 h 3090334"/>
              <a:gd name="T42" fmla="*/ 1619225 w 2543214"/>
              <a:gd name="T43" fmla="*/ 1872608 h 3090334"/>
              <a:gd name="T44" fmla="*/ 1449895 w 2543214"/>
              <a:gd name="T45" fmla="*/ 1967825 h 3090334"/>
              <a:gd name="T46" fmla="*/ 1386396 w 2543214"/>
              <a:gd name="T47" fmla="*/ 1999565 h 3090334"/>
              <a:gd name="T48" fmla="*/ 1333480 w 2543214"/>
              <a:gd name="T49" fmla="*/ 2010145 h 3090334"/>
              <a:gd name="T50" fmla="*/ 1238231 w 2543214"/>
              <a:gd name="T51" fmla="*/ 2041884 h 3090334"/>
              <a:gd name="T52" fmla="*/ 1164149 w 2543214"/>
              <a:gd name="T53" fmla="*/ 2073623 h 3090334"/>
              <a:gd name="T54" fmla="*/ 1058317 w 2543214"/>
              <a:gd name="T55" fmla="*/ 2094782 h 3090334"/>
              <a:gd name="T56" fmla="*/ 1015984 w 2543214"/>
              <a:gd name="T57" fmla="*/ 2105362 h 3090334"/>
              <a:gd name="T58" fmla="*/ 941903 w 2543214"/>
              <a:gd name="T59" fmla="*/ 2137101 h 3090334"/>
              <a:gd name="T60" fmla="*/ 814905 w 2543214"/>
              <a:gd name="T61" fmla="*/ 2200580 h 3090334"/>
              <a:gd name="T62" fmla="*/ 730239 w 2543214"/>
              <a:gd name="T63" fmla="*/ 2242898 h 3090334"/>
              <a:gd name="T64" fmla="*/ 624407 w 2543214"/>
              <a:gd name="T65" fmla="*/ 2295797 h 3090334"/>
              <a:gd name="T66" fmla="*/ 380994 w 2543214"/>
              <a:gd name="T67" fmla="*/ 2380434 h 3090334"/>
              <a:gd name="T68" fmla="*/ 211664 w 2543214"/>
              <a:gd name="T69" fmla="*/ 2486232 h 3090334"/>
              <a:gd name="T70" fmla="*/ 148165 w 2543214"/>
              <a:gd name="T71" fmla="*/ 2528550 h 3090334"/>
              <a:gd name="T72" fmla="*/ 95249 w 2543214"/>
              <a:gd name="T73" fmla="*/ 2592028 h 3090334"/>
              <a:gd name="T74" fmla="*/ 31750 w 2543214"/>
              <a:gd name="T75" fmla="*/ 2655507 h 3090334"/>
              <a:gd name="T76" fmla="*/ 0 w 2543214"/>
              <a:gd name="T77" fmla="*/ 2729564 h 3090334"/>
              <a:gd name="T78" fmla="*/ 21167 w 2543214"/>
              <a:gd name="T79" fmla="*/ 2867101 h 3090334"/>
              <a:gd name="T80" fmla="*/ 52916 w 2543214"/>
              <a:gd name="T81" fmla="*/ 2898840 h 3090334"/>
              <a:gd name="T82" fmla="*/ 63499 w 2543214"/>
              <a:gd name="T83" fmla="*/ 2930579 h 3090334"/>
              <a:gd name="T84" fmla="*/ 158748 w 2543214"/>
              <a:gd name="T85" fmla="*/ 3004637 h 3090334"/>
              <a:gd name="T86" fmla="*/ 190497 w 2543214"/>
              <a:gd name="T87" fmla="*/ 3089275 h 309033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43214"/>
              <a:gd name="T133" fmla="*/ 0 h 3090334"/>
              <a:gd name="T134" fmla="*/ 2543214 w 2543214"/>
              <a:gd name="T135" fmla="*/ 3090334 h 309033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43214" h="3090334">
                <a:moveTo>
                  <a:pt x="1206500" y="21167"/>
                </a:moveTo>
                <a:cubicBezTo>
                  <a:pt x="1278673" y="10857"/>
                  <a:pt x="1343195" y="0"/>
                  <a:pt x="1418167" y="0"/>
                </a:cubicBezTo>
                <a:cubicBezTo>
                  <a:pt x="1552269" y="0"/>
                  <a:pt x="1686278" y="7056"/>
                  <a:pt x="1820333" y="10584"/>
                </a:cubicBezTo>
                <a:cubicBezTo>
                  <a:pt x="2264556" y="59941"/>
                  <a:pt x="1772231" y="8339"/>
                  <a:pt x="2180167" y="42334"/>
                </a:cubicBezTo>
                <a:cubicBezTo>
                  <a:pt x="2227043" y="46240"/>
                  <a:pt x="2272133" y="52973"/>
                  <a:pt x="2317750" y="63500"/>
                </a:cubicBezTo>
                <a:cubicBezTo>
                  <a:pt x="2346096" y="70041"/>
                  <a:pt x="2402417" y="84667"/>
                  <a:pt x="2402417" y="84667"/>
                </a:cubicBezTo>
                <a:cubicBezTo>
                  <a:pt x="2416528" y="95250"/>
                  <a:pt x="2432277" y="103944"/>
                  <a:pt x="2444750" y="116417"/>
                </a:cubicBezTo>
                <a:cubicBezTo>
                  <a:pt x="2472653" y="144320"/>
                  <a:pt x="2464355" y="154065"/>
                  <a:pt x="2476500" y="190500"/>
                </a:cubicBezTo>
                <a:cubicBezTo>
                  <a:pt x="2486031" y="219095"/>
                  <a:pt x="2497667" y="246945"/>
                  <a:pt x="2508250" y="275167"/>
                </a:cubicBezTo>
                <a:cubicBezTo>
                  <a:pt x="2543214" y="484957"/>
                  <a:pt x="2532689" y="394651"/>
                  <a:pt x="2497667" y="814917"/>
                </a:cubicBezTo>
                <a:cubicBezTo>
                  <a:pt x="2496611" y="827593"/>
                  <a:pt x="2481879" y="835141"/>
                  <a:pt x="2476500" y="846667"/>
                </a:cubicBezTo>
                <a:cubicBezTo>
                  <a:pt x="2457106" y="888226"/>
                  <a:pt x="2447178" y="934341"/>
                  <a:pt x="2423583" y="973667"/>
                </a:cubicBezTo>
                <a:cubicBezTo>
                  <a:pt x="2413000" y="991306"/>
                  <a:pt x="2401032" y="1008185"/>
                  <a:pt x="2391833" y="1026584"/>
                </a:cubicBezTo>
                <a:cubicBezTo>
                  <a:pt x="2341041" y="1128168"/>
                  <a:pt x="2381710" y="1075901"/>
                  <a:pt x="2317750" y="1174750"/>
                </a:cubicBezTo>
                <a:cubicBezTo>
                  <a:pt x="2294357" y="1210904"/>
                  <a:pt x="2268696" y="1245543"/>
                  <a:pt x="2243667" y="1280584"/>
                </a:cubicBezTo>
                <a:cubicBezTo>
                  <a:pt x="2233415" y="1294937"/>
                  <a:pt x="2220992" y="1307792"/>
                  <a:pt x="2211917" y="1322917"/>
                </a:cubicBezTo>
                <a:cubicBezTo>
                  <a:pt x="2145200" y="1434113"/>
                  <a:pt x="2214552" y="1328223"/>
                  <a:pt x="2148417" y="1407584"/>
                </a:cubicBezTo>
                <a:cubicBezTo>
                  <a:pt x="2140274" y="1417355"/>
                  <a:pt x="2135393" y="1429563"/>
                  <a:pt x="2127250" y="1439334"/>
                </a:cubicBezTo>
                <a:cubicBezTo>
                  <a:pt x="2069648" y="1508456"/>
                  <a:pt x="2123241" y="1432760"/>
                  <a:pt x="2053167" y="1502834"/>
                </a:cubicBezTo>
                <a:cubicBezTo>
                  <a:pt x="1970933" y="1585068"/>
                  <a:pt x="2084118" y="1504488"/>
                  <a:pt x="1968500" y="1598084"/>
                </a:cubicBezTo>
                <a:cubicBezTo>
                  <a:pt x="1913661" y="1642477"/>
                  <a:pt x="1851901" y="1678210"/>
                  <a:pt x="1799167" y="1725084"/>
                </a:cubicBezTo>
                <a:cubicBezTo>
                  <a:pt x="1745227" y="1773030"/>
                  <a:pt x="1681698" y="1834220"/>
                  <a:pt x="1619250" y="1873250"/>
                </a:cubicBezTo>
                <a:cubicBezTo>
                  <a:pt x="1564333" y="1907573"/>
                  <a:pt x="1507841" y="1939538"/>
                  <a:pt x="1449917" y="1968500"/>
                </a:cubicBezTo>
                <a:cubicBezTo>
                  <a:pt x="1428750" y="1979083"/>
                  <a:pt x="1408657" y="1992163"/>
                  <a:pt x="1386417" y="2000250"/>
                </a:cubicBezTo>
                <a:cubicBezTo>
                  <a:pt x="1369512" y="2006397"/>
                  <a:pt x="1350796" y="2005892"/>
                  <a:pt x="1333500" y="2010834"/>
                </a:cubicBezTo>
                <a:cubicBezTo>
                  <a:pt x="1301320" y="2020028"/>
                  <a:pt x="1269587" y="2030833"/>
                  <a:pt x="1238250" y="2042584"/>
                </a:cubicBezTo>
                <a:cubicBezTo>
                  <a:pt x="1213094" y="2052018"/>
                  <a:pt x="1189942" y="2066753"/>
                  <a:pt x="1164167" y="2074334"/>
                </a:cubicBezTo>
                <a:cubicBezTo>
                  <a:pt x="1129652" y="2084485"/>
                  <a:pt x="1093511" y="2087962"/>
                  <a:pt x="1058333" y="2095500"/>
                </a:cubicBezTo>
                <a:cubicBezTo>
                  <a:pt x="1044111" y="2098548"/>
                  <a:pt x="1029670" y="2101113"/>
                  <a:pt x="1016000" y="2106084"/>
                </a:cubicBezTo>
                <a:cubicBezTo>
                  <a:pt x="990751" y="2115266"/>
                  <a:pt x="966197" y="2126333"/>
                  <a:pt x="941917" y="2137834"/>
                </a:cubicBezTo>
                <a:cubicBezTo>
                  <a:pt x="899143" y="2158095"/>
                  <a:pt x="857250" y="2180167"/>
                  <a:pt x="814917" y="2201334"/>
                </a:cubicBezTo>
                <a:lnTo>
                  <a:pt x="730250" y="2243667"/>
                </a:lnTo>
                <a:cubicBezTo>
                  <a:pt x="694972" y="2261306"/>
                  <a:pt x="662469" y="2286206"/>
                  <a:pt x="624417" y="2296584"/>
                </a:cubicBezTo>
                <a:cubicBezTo>
                  <a:pt x="528921" y="2322628"/>
                  <a:pt x="470829" y="2333127"/>
                  <a:pt x="381000" y="2381250"/>
                </a:cubicBezTo>
                <a:cubicBezTo>
                  <a:pt x="322327" y="2412682"/>
                  <a:pt x="267823" y="2451348"/>
                  <a:pt x="211667" y="2487084"/>
                </a:cubicBezTo>
                <a:cubicBezTo>
                  <a:pt x="190205" y="2500742"/>
                  <a:pt x="164453" y="2509874"/>
                  <a:pt x="148167" y="2529417"/>
                </a:cubicBezTo>
                <a:cubicBezTo>
                  <a:pt x="130528" y="2550584"/>
                  <a:pt x="113868" y="2572606"/>
                  <a:pt x="95250" y="2592917"/>
                </a:cubicBezTo>
                <a:cubicBezTo>
                  <a:pt x="75023" y="2614983"/>
                  <a:pt x="50450" y="2633042"/>
                  <a:pt x="31750" y="2656417"/>
                </a:cubicBezTo>
                <a:cubicBezTo>
                  <a:pt x="16802" y="2675101"/>
                  <a:pt x="7646" y="2707561"/>
                  <a:pt x="0" y="2730500"/>
                </a:cubicBezTo>
                <a:cubicBezTo>
                  <a:pt x="7056" y="2776361"/>
                  <a:pt x="7327" y="2823795"/>
                  <a:pt x="21167" y="2868084"/>
                </a:cubicBezTo>
                <a:cubicBezTo>
                  <a:pt x="25631" y="2882370"/>
                  <a:pt x="44615" y="2887381"/>
                  <a:pt x="52917" y="2899834"/>
                </a:cubicBezTo>
                <a:cubicBezTo>
                  <a:pt x="59105" y="2909116"/>
                  <a:pt x="55612" y="2923696"/>
                  <a:pt x="63500" y="2931584"/>
                </a:cubicBezTo>
                <a:cubicBezTo>
                  <a:pt x="91942" y="2960026"/>
                  <a:pt x="158750" y="3005667"/>
                  <a:pt x="158750" y="3005667"/>
                </a:cubicBezTo>
                <a:cubicBezTo>
                  <a:pt x="182412" y="3076651"/>
                  <a:pt x="169939" y="3049211"/>
                  <a:pt x="190500" y="3090334"/>
                </a:cubicBezTo>
              </a:path>
            </a:pathLst>
          </a:custGeom>
          <a:noFill/>
          <a:ln w="76200">
            <a:solidFill>
              <a:srgbClr val="FF0000"/>
            </a:solidFill>
            <a:round/>
            <a:headEnd/>
            <a:tailEnd type="triangle" w="lg" len="lg"/>
          </a:ln>
          <a:effectLst>
            <a:outerShdw blurRad="40000"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5023819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wipe(up)">
                                      <p:cBhvr>
                                        <p:cTn id="31" dur="500"/>
                                        <p:tgtEl>
                                          <p:spTgt spid="17"/>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14"/>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15"/>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4" grpId="0"/>
      <p:bldP spid="15" grpId="0"/>
      <p:bldP spid="16" grpId="0"/>
      <p:bldP spid="17" grpId="0" animBg="1"/>
    </p:bld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descr="divided views.jpg">
            <a:extLst>
              <a:ext uri="{FF2B5EF4-FFF2-40B4-BE49-F238E27FC236}">
                <a16:creationId xmlns:a16="http://schemas.microsoft.com/office/drawing/2014/main" id="{5A53B2FB-81F1-48B4-A256-2FDCCB771AC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058275" cy="655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10CD62DF-1985-4ED9-80AE-AA50ABAEE59E}"/>
              </a:ext>
            </a:extLst>
          </p:cNvPr>
          <p:cNvSpPr>
            <a:spLocks noGrp="1"/>
          </p:cNvSpPr>
          <p:nvPr>
            <p:ph type="title" idx="4294967295"/>
          </p:nvPr>
        </p:nvSpPr>
        <p:spPr>
          <a:xfrm>
            <a:off x="152400" y="0"/>
            <a:ext cx="8686800" cy="1477963"/>
          </a:xfrm>
        </p:spPr>
        <p:txBody>
          <a:bodyPr/>
          <a:lstStyle/>
          <a:p>
            <a:pPr eaLnBrk="1" hangingPunct="1">
              <a:defRPr/>
            </a:pPr>
            <a:r>
              <a:rPr lang="en-US" dirty="0">
                <a:ea typeface="+mj-ea"/>
                <a:cs typeface="+mj-cs"/>
              </a:rPr>
              <a:t>I.  Everyone makes his or her </a:t>
            </a:r>
            <a:r>
              <a:rPr lang="en-US" u="sng" dirty="0">
                <a:solidFill>
                  <a:srgbClr val="FFFF00"/>
                </a:solidFill>
                <a:ea typeface="+mj-ea"/>
                <a:cs typeface="+mj-cs"/>
              </a:rPr>
              <a:t>own</a:t>
            </a:r>
            <a:r>
              <a:rPr lang="en-US" dirty="0">
                <a:solidFill>
                  <a:srgbClr val="FFFF00"/>
                </a:solidFill>
                <a:ea typeface="+mj-ea"/>
                <a:cs typeface="+mj-cs"/>
              </a:rPr>
              <a:t> </a:t>
            </a:r>
            <a:r>
              <a:rPr lang="en-US" dirty="0">
                <a:ea typeface="+mj-ea"/>
                <a:cs typeface="+mj-cs"/>
              </a:rPr>
              <a:t>decision about Christ (7:1-13).</a:t>
            </a:r>
          </a:p>
        </p:txBody>
      </p:sp>
      <p:sp>
        <p:nvSpPr>
          <p:cNvPr id="4" name="Title 1">
            <a:extLst>
              <a:ext uri="{FF2B5EF4-FFF2-40B4-BE49-F238E27FC236}">
                <a16:creationId xmlns:a16="http://schemas.microsoft.com/office/drawing/2014/main" id="{006119A4-36B1-45A0-AB0D-BBA0F00BA075}"/>
              </a:ext>
            </a:extLst>
          </p:cNvPr>
          <p:cNvSpPr txBox="1">
            <a:spLocks/>
          </p:cNvSpPr>
          <p:nvPr/>
        </p:nvSpPr>
        <p:spPr bwMode="auto">
          <a:xfrm>
            <a:off x="0" y="5334000"/>
            <a:ext cx="9220200" cy="12192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Why do people have such divided opinions about Christ?</a:t>
            </a:r>
          </a:p>
        </p:txBody>
      </p:sp>
    </p:spTree>
    <p:extLst>
      <p:ext uri="{BB962C8B-B14F-4D97-AF65-F5344CB8AC3E}">
        <p14:creationId xmlns:p14="http://schemas.microsoft.com/office/powerpoint/2010/main" val="3394829597"/>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3" y="-26988"/>
            <a:ext cx="9215438" cy="6884988"/>
          </a:xfrm>
          <a:prstGeom prst="rect">
            <a:avLst/>
          </a:prstGeom>
          <a:gradFill flip="none" rotWithShape="1">
            <a:gsLst>
              <a:gs pos="0">
                <a:srgbClr val="000090"/>
              </a:gs>
              <a:gs pos="100000">
                <a:srgbClr val="010101"/>
              </a:gs>
            </a:gsLst>
            <a:path path="circle">
              <a:fillToRect l="50000" t="50000" r="50000" b="50000"/>
            </a:path>
            <a:tileRect/>
          </a:gradFill>
          <a:ln w="9525" cap="flat" cmpd="sng" algn="ctr">
            <a:noFill/>
            <a:prstDash val="solid"/>
            <a:round/>
            <a:headEnd type="none" w="med" len="med"/>
            <a:tailEnd type="none" w="med" len="med"/>
          </a:ln>
          <a:effectLst/>
        </p:spPr>
        <p:txBody>
          <a:bodyPr lIns="91261" tIns="45631" rIns="91261" bIns="4563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n-cs"/>
            </a:endParaRPr>
          </a:p>
        </p:txBody>
      </p:sp>
      <p:sp>
        <p:nvSpPr>
          <p:cNvPr id="507906" name="Rectangle 2"/>
          <p:cNvSpPr>
            <a:spLocks noGrp="1" noChangeArrowheads="1"/>
          </p:cNvSpPr>
          <p:nvPr>
            <p:ph type="ctrTitle"/>
          </p:nvPr>
        </p:nvSpPr>
        <p:spPr>
          <a:xfrm>
            <a:off x="-144016" y="-27384"/>
            <a:ext cx="9396536"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en-US" sz="3600" dirty="0">
                <a:solidFill>
                  <a:schemeClr val="tx1"/>
                </a:solidFill>
                <a:cs typeface="Arial"/>
              </a:rPr>
              <a:t>Jesus</a:t>
            </a:r>
            <a:r>
              <a:rPr kumimoji="1" lang="uk-UA" sz="3600" dirty="0">
                <a:solidFill>
                  <a:schemeClr val="tx1"/>
                </a:solidFill>
                <a:cs typeface="Arial"/>
              </a:rPr>
              <a:t>'</a:t>
            </a:r>
            <a:r>
              <a:rPr kumimoji="1" lang="en-US" sz="3600" dirty="0">
                <a:solidFill>
                  <a:schemeClr val="tx1"/>
                </a:solidFill>
                <a:cs typeface="Arial"/>
              </a:rPr>
              <a:t> Family Persecuted Him</a:t>
            </a:r>
          </a:p>
        </p:txBody>
      </p:sp>
      <p:sp>
        <p:nvSpPr>
          <p:cNvPr id="507922" name="Text Box 18"/>
          <p:cNvSpPr txBox="1">
            <a:spLocks noChangeArrowheads="1"/>
          </p:cNvSpPr>
          <p:nvPr/>
        </p:nvSpPr>
        <p:spPr bwMode="auto">
          <a:xfrm>
            <a:off x="71439" y="4941905"/>
            <a:ext cx="9037637" cy="1569481"/>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Then they scoffed, </a:t>
            </a:r>
            <a:r>
              <a:rPr kumimoji="0" lang="uk-UA"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a:t>
            </a:r>
            <a:r>
              <a:rPr kumimoji="0" lang="uk-UA"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just a carpenter, the son of Mary and the brother of James, Joseph, Judas, and Simon. And </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his sisters</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live right here among us.</a:t>
            </a:r>
            <a:r>
              <a:rPr kumimoji="0" lang="uk-UA"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They were deeply offended and refused to believe in him</a:t>
            </a:r>
            <a:r>
              <a:rPr kumimoji="0" lang="ru-RU"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(Mark 6:3 </a:t>
            </a: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NLT</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07931" name="Text Box 27"/>
          <p:cNvSpPr txBox="1">
            <a:spLocks noChangeArrowheads="1"/>
          </p:cNvSpPr>
          <p:nvPr/>
        </p:nvSpPr>
        <p:spPr bwMode="auto">
          <a:xfrm>
            <a:off x="5508625" y="1125576"/>
            <a:ext cx="2338388" cy="522287"/>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Men in white</a:t>
            </a:r>
            <a:endParaRPr kumimoji="0" lang="en-US" sz="20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07932" name="Text Box 28"/>
          <p:cNvSpPr txBox="1">
            <a:spLocks noChangeArrowheads="1"/>
          </p:cNvSpPr>
          <p:nvPr/>
        </p:nvSpPr>
        <p:spPr bwMode="auto">
          <a:xfrm>
            <a:off x="5508663" y="1557376"/>
            <a:ext cx="3108325" cy="5238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Women in yellow</a:t>
            </a:r>
            <a:endParaRPr kumimoji="0" lang="en-US" sz="2000" b="0"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grpSp>
        <p:nvGrpSpPr>
          <p:cNvPr id="10" name="Group 9"/>
          <p:cNvGrpSpPr>
            <a:grpSpLocks/>
          </p:cNvGrpSpPr>
          <p:nvPr/>
        </p:nvGrpSpPr>
        <p:grpSpPr bwMode="auto">
          <a:xfrm>
            <a:off x="1054138" y="2565465"/>
            <a:ext cx="8270875" cy="1655110"/>
            <a:chOff x="909936" y="2564904"/>
            <a:chExt cx="8270576" cy="1655528"/>
          </a:xfrm>
        </p:grpSpPr>
        <p:sp>
          <p:nvSpPr>
            <p:cNvPr id="507912" name="Text Box 8"/>
            <p:cNvSpPr txBox="1">
              <a:spLocks noChangeArrowheads="1"/>
            </p:cNvSpPr>
            <p:nvPr/>
          </p:nvSpPr>
          <p:spPr bwMode="auto">
            <a:xfrm>
              <a:off x="2195765" y="3284225"/>
              <a:ext cx="1944618"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Joseph</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07914" name="Text Box 10"/>
            <p:cNvSpPr txBox="1">
              <a:spLocks noChangeArrowheads="1"/>
            </p:cNvSpPr>
            <p:nvPr/>
          </p:nvSpPr>
          <p:spPr bwMode="auto">
            <a:xfrm>
              <a:off x="3419683" y="3697080"/>
              <a:ext cx="1873182"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Judas</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07924" name="Text Box 20"/>
            <p:cNvSpPr txBox="1">
              <a:spLocks noChangeArrowheads="1"/>
            </p:cNvSpPr>
            <p:nvPr/>
          </p:nvSpPr>
          <p:spPr bwMode="auto">
            <a:xfrm>
              <a:off x="909936" y="3697080"/>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James</a:t>
              </a:r>
            </a:p>
          </p:txBody>
        </p:sp>
        <p:sp>
          <p:nvSpPr>
            <p:cNvPr id="507908" name="Line 4"/>
            <p:cNvSpPr>
              <a:spLocks noChangeShapeType="1"/>
            </p:cNvSpPr>
            <p:nvPr/>
          </p:nvSpPr>
          <p:spPr bwMode="auto">
            <a:xfrm>
              <a:off x="1956061" y="2980935"/>
              <a:ext cx="6216425" cy="1587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1" name="Line 7"/>
            <p:cNvSpPr>
              <a:spLocks noChangeShapeType="1"/>
            </p:cNvSpPr>
            <p:nvPr/>
          </p:nvSpPr>
          <p:spPr bwMode="auto">
            <a:xfrm>
              <a:off x="5597655"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3" name="Line 9"/>
            <p:cNvSpPr>
              <a:spLocks noChangeShapeType="1"/>
            </p:cNvSpPr>
            <p:nvPr/>
          </p:nvSpPr>
          <p:spPr bwMode="auto">
            <a:xfrm>
              <a:off x="8172486"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1" name="Line 17"/>
            <p:cNvSpPr>
              <a:spLocks noChangeShapeType="1"/>
            </p:cNvSpPr>
            <p:nvPr/>
          </p:nvSpPr>
          <p:spPr bwMode="auto">
            <a:xfrm>
              <a:off x="3129181" y="2564904"/>
              <a:ext cx="3175" cy="817771"/>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38" name="Text Box 8"/>
            <p:cNvSpPr txBox="1">
              <a:spLocks noChangeArrowheads="1"/>
            </p:cNvSpPr>
            <p:nvPr/>
          </p:nvSpPr>
          <p:spPr bwMode="auto">
            <a:xfrm>
              <a:off x="5796084" y="3697080"/>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Sister 1</a:t>
              </a:r>
            </a:p>
          </p:txBody>
        </p:sp>
        <p:sp>
          <p:nvSpPr>
            <p:cNvPr id="39" name="Text Box 10"/>
            <p:cNvSpPr txBox="1">
              <a:spLocks noChangeArrowheads="1"/>
            </p:cNvSpPr>
            <p:nvPr/>
          </p:nvSpPr>
          <p:spPr bwMode="auto">
            <a:xfrm>
              <a:off x="7164460" y="3284225"/>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Sister 2</a:t>
              </a:r>
            </a:p>
          </p:txBody>
        </p:sp>
        <p:sp>
          <p:nvSpPr>
            <p:cNvPr id="40" name="Text Box 20"/>
            <p:cNvSpPr txBox="1">
              <a:spLocks noChangeArrowheads="1"/>
            </p:cNvSpPr>
            <p:nvPr/>
          </p:nvSpPr>
          <p:spPr bwMode="auto">
            <a:xfrm>
              <a:off x="4581691" y="3284225"/>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Simon</a:t>
              </a:r>
            </a:p>
          </p:txBody>
        </p:sp>
        <p:sp>
          <p:nvSpPr>
            <p:cNvPr id="41" name="Line 7"/>
            <p:cNvSpPr>
              <a:spLocks noChangeShapeType="1"/>
            </p:cNvSpPr>
            <p:nvPr/>
          </p:nvSpPr>
          <p:spPr bwMode="auto">
            <a:xfrm>
              <a:off x="4427709" y="2980935"/>
              <a:ext cx="0" cy="72090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2" name="Line 9"/>
            <p:cNvSpPr>
              <a:spLocks noChangeShapeType="1"/>
            </p:cNvSpPr>
            <p:nvPr/>
          </p:nvSpPr>
          <p:spPr bwMode="auto">
            <a:xfrm>
              <a:off x="6875545" y="2980935"/>
              <a:ext cx="0" cy="792364"/>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3" name="Line 19"/>
            <p:cNvSpPr>
              <a:spLocks noChangeShapeType="1"/>
            </p:cNvSpPr>
            <p:nvPr/>
          </p:nvSpPr>
          <p:spPr bwMode="auto">
            <a:xfrm>
              <a:off x="1956061" y="2980935"/>
              <a:ext cx="23811" cy="87969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sp>
        <p:nvSpPr>
          <p:cNvPr id="44" name="Text Box 8"/>
          <p:cNvSpPr txBox="1">
            <a:spLocks noChangeArrowheads="1"/>
          </p:cNvSpPr>
          <p:nvPr/>
        </p:nvSpPr>
        <p:spPr bwMode="auto">
          <a:xfrm>
            <a:off x="1817689" y="1557376"/>
            <a:ext cx="10445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00"/>
                </a:solidFill>
                <a:effectLst/>
                <a:uLnTx/>
                <a:uFillTx/>
                <a:latin typeface="Arial" charset="0"/>
                <a:ea typeface="ＭＳ Ｐゴシック" charset="0"/>
                <a:cs typeface="Arial" charset="0"/>
              </a:rPr>
              <a:t>Mary</a:t>
            </a:r>
          </a:p>
        </p:txBody>
      </p:sp>
      <p:sp>
        <p:nvSpPr>
          <p:cNvPr id="45" name="Text Box 20"/>
          <p:cNvSpPr txBox="1">
            <a:spLocks noChangeArrowheads="1"/>
          </p:cNvSpPr>
          <p:nvPr/>
        </p:nvSpPr>
        <p:spPr bwMode="auto">
          <a:xfrm>
            <a:off x="3203576" y="1557376"/>
            <a:ext cx="2057400" cy="523875"/>
          </a:xfrm>
          <a:prstGeom prst="rect">
            <a:avLst/>
          </a:prstGeom>
          <a:noFill/>
          <a:ln w="9525">
            <a:noFill/>
            <a:miter lim="800000"/>
            <a:headEnd/>
            <a:tailEnd/>
          </a:ln>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Joseph</a:t>
            </a:r>
          </a:p>
        </p:txBody>
      </p:sp>
      <p:grpSp>
        <p:nvGrpSpPr>
          <p:cNvPr id="9" name="Group 8"/>
          <p:cNvGrpSpPr>
            <a:grpSpLocks/>
          </p:cNvGrpSpPr>
          <p:nvPr/>
        </p:nvGrpSpPr>
        <p:grpSpPr bwMode="auto">
          <a:xfrm>
            <a:off x="2411451" y="2108200"/>
            <a:ext cx="1728787" cy="457200"/>
            <a:chOff x="2267744" y="2107704"/>
            <a:chExt cx="1728192" cy="457200"/>
          </a:xfrm>
        </p:grpSpPr>
        <p:sp>
          <p:nvSpPr>
            <p:cNvPr id="46" name="Line 4"/>
            <p:cNvSpPr>
              <a:spLocks noChangeShapeType="1"/>
            </p:cNvSpPr>
            <p:nvPr/>
          </p:nvSpPr>
          <p:spPr bwMode="auto">
            <a:xfrm>
              <a:off x="2267744" y="2564904"/>
              <a:ext cx="172819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8" name="Line 17"/>
            <p:cNvSpPr>
              <a:spLocks noChangeShapeType="1"/>
            </p:cNvSpPr>
            <p:nvPr/>
          </p:nvSpPr>
          <p:spPr bwMode="auto">
            <a:xfrm>
              <a:off x="2267744"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9" name="Line 17"/>
            <p:cNvSpPr>
              <a:spLocks noChangeShapeType="1"/>
            </p:cNvSpPr>
            <p:nvPr/>
          </p:nvSpPr>
          <p:spPr bwMode="auto">
            <a:xfrm>
              <a:off x="3995936"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grpSp>
        <p:nvGrpSpPr>
          <p:cNvPr id="11" name="Group 10"/>
          <p:cNvGrpSpPr>
            <a:grpSpLocks/>
          </p:cNvGrpSpPr>
          <p:nvPr/>
        </p:nvGrpSpPr>
        <p:grpSpPr bwMode="auto">
          <a:xfrm>
            <a:off x="144463" y="1451442"/>
            <a:ext cx="2124075" cy="2356317"/>
            <a:chOff x="0" y="1450834"/>
            <a:chExt cx="2123728" cy="2356715"/>
          </a:xfrm>
        </p:grpSpPr>
        <p:sp>
          <p:nvSpPr>
            <p:cNvPr id="507925" name="Text Box 21"/>
            <p:cNvSpPr txBox="1">
              <a:spLocks noChangeArrowheads="1"/>
            </p:cNvSpPr>
            <p:nvPr/>
          </p:nvSpPr>
          <p:spPr bwMode="auto">
            <a:xfrm>
              <a:off x="0" y="3284241"/>
              <a:ext cx="1476134" cy="523308"/>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Jesus</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300047" name="Group 7"/>
            <p:cNvGrpSpPr>
              <a:grpSpLocks/>
            </p:cNvGrpSpPr>
            <p:nvPr/>
          </p:nvGrpSpPr>
          <p:grpSpPr bwMode="auto">
            <a:xfrm>
              <a:off x="395222" y="1450834"/>
              <a:ext cx="1728506" cy="1977893"/>
              <a:chOff x="467230" y="1450834"/>
              <a:chExt cx="1728506" cy="1977893"/>
            </a:xfrm>
          </p:grpSpPr>
          <p:sp>
            <p:nvSpPr>
              <p:cNvPr id="507926" name="Line 22"/>
              <p:cNvSpPr>
                <a:spLocks noChangeShapeType="1"/>
              </p:cNvSpPr>
              <p:nvPr/>
            </p:nvSpPr>
            <p:spPr bwMode="auto">
              <a:xfrm>
                <a:off x="827534" y="2564981"/>
                <a:ext cx="4761" cy="86374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 name="Line 4"/>
              <p:cNvSpPr>
                <a:spLocks noChangeShapeType="1"/>
              </p:cNvSpPr>
              <p:nvPr/>
            </p:nvSpPr>
            <p:spPr bwMode="auto">
              <a:xfrm>
                <a:off x="467230" y="2564981"/>
                <a:ext cx="172850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1" name="Line 17"/>
              <p:cNvSpPr>
                <a:spLocks noChangeShapeType="1"/>
              </p:cNvSpPr>
              <p:nvPr/>
            </p:nvSpPr>
            <p:spPr bwMode="auto">
              <a:xfrm>
                <a:off x="467230" y="1450834"/>
                <a:ext cx="0" cy="111414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2" name="Line 17"/>
              <p:cNvSpPr>
                <a:spLocks noChangeShapeType="1"/>
              </p:cNvSpPr>
              <p:nvPr/>
            </p:nvSpPr>
            <p:spPr bwMode="auto">
              <a:xfrm>
                <a:off x="2195736" y="2107704"/>
                <a:ext cx="0" cy="45727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grpSp>
      <p:grpSp>
        <p:nvGrpSpPr>
          <p:cNvPr id="300043" name="Group 12"/>
          <p:cNvGrpSpPr>
            <a:grpSpLocks/>
          </p:cNvGrpSpPr>
          <p:nvPr/>
        </p:nvGrpSpPr>
        <p:grpSpPr bwMode="auto">
          <a:xfrm>
            <a:off x="-81187" y="371475"/>
            <a:ext cx="1599293" cy="1223963"/>
            <a:chOff x="-255222" y="980728"/>
            <a:chExt cx="1737139" cy="1224136"/>
          </a:xfrm>
        </p:grpSpPr>
        <p:sp>
          <p:nvSpPr>
            <p:cNvPr id="12" name="Cloud 11"/>
            <p:cNvSpPr/>
            <p:nvPr/>
          </p:nvSpPr>
          <p:spPr bwMode="auto">
            <a:xfrm>
              <a:off x="-255222" y="980728"/>
              <a:ext cx="1598454" cy="1224136"/>
            </a:xfrm>
            <a:prstGeom prst="cloud">
              <a:avLst/>
            </a:prstGeom>
            <a:solidFill>
              <a:srgbClr val="FFFFFF"/>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n-cs"/>
              </a:endParaRPr>
            </a:p>
          </p:txBody>
        </p:sp>
        <p:sp>
          <p:nvSpPr>
            <p:cNvPr id="300056" name="Text Box 8"/>
            <p:cNvSpPr txBox="1">
              <a:spLocks noChangeArrowheads="1"/>
            </p:cNvSpPr>
            <p:nvPr/>
          </p:nvSpPr>
          <p:spPr bwMode="auto">
            <a:xfrm>
              <a:off x="-36513" y="1106741"/>
              <a:ext cx="1518430" cy="954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dirty="0">
                  <a:ln>
                    <a:noFill/>
                  </a:ln>
                  <a:solidFill>
                    <a:srgbClr val="1822CD"/>
                  </a:solidFill>
                  <a:effectLst/>
                  <a:uLnTx/>
                  <a:uFillTx/>
                  <a:latin typeface="Arial" charset="0"/>
                  <a:ea typeface="ＭＳ Ｐゴシック" charset="0"/>
                  <a:cs typeface="Arial" charset="0"/>
                </a:rPr>
                <a:t>Holy </a:t>
              </a:r>
              <a:br>
                <a:rPr kumimoji="0" lang="en-US" sz="2800" b="1" i="1" u="none" strike="noStrike" kern="1200" cap="none" spc="0" normalizeH="0" baseline="0" noProof="0" dirty="0">
                  <a:ln>
                    <a:noFill/>
                  </a:ln>
                  <a:solidFill>
                    <a:srgbClr val="1822CD"/>
                  </a:solidFill>
                  <a:effectLst/>
                  <a:uLnTx/>
                  <a:uFillTx/>
                  <a:latin typeface="Arial" charset="0"/>
                  <a:ea typeface="ＭＳ Ｐゴシック" charset="0"/>
                  <a:cs typeface="Arial" charset="0"/>
                </a:rPr>
              </a:br>
              <a:r>
                <a:rPr kumimoji="0" lang="en-US" sz="2800" b="1" i="1" u="none" strike="noStrike" kern="1200" cap="none" spc="0" normalizeH="0" baseline="0" noProof="0" dirty="0">
                  <a:ln>
                    <a:noFill/>
                  </a:ln>
                  <a:solidFill>
                    <a:srgbClr val="1822CD"/>
                  </a:solidFill>
                  <a:effectLst/>
                  <a:uLnTx/>
                  <a:uFillTx/>
                  <a:latin typeface="Arial" charset="0"/>
                  <a:ea typeface="ＭＳ Ｐゴシック" charset="0"/>
                  <a:cs typeface="Arial" charset="0"/>
                </a:rPr>
                <a:t>Spirit</a:t>
              </a:r>
              <a:endParaRPr kumimoji="0" lang="en-US" sz="2000" b="1" i="1" u="none" strike="noStrike" kern="1200" cap="none" spc="0" normalizeH="0" baseline="0" noProof="0" dirty="0">
                <a:ln>
                  <a:noFill/>
                </a:ln>
                <a:solidFill>
                  <a:srgbClr val="1822CD"/>
                </a:solidFill>
                <a:effectLst/>
                <a:uLnTx/>
                <a:uFillTx/>
                <a:latin typeface="Arial" charset="0"/>
                <a:ea typeface="ＭＳ Ｐゴシック" charset="0"/>
                <a:cs typeface="Arial" charset="0"/>
              </a:endParaRPr>
            </a:p>
          </p:txBody>
        </p:sp>
      </p:grpSp>
    </p:spTree>
    <p:extLst>
      <p:ext uri="{BB962C8B-B14F-4D97-AF65-F5344CB8AC3E}">
        <p14:creationId xmlns:p14="http://schemas.microsoft.com/office/powerpoint/2010/main" val="36865526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50793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childTnLst>
                                </p:cTn>
                              </p:par>
                              <p:par>
                                <p:cTn id="20" presetID="9" presetClass="entr" presetSubtype="0" fill="hold" grpId="0" nodeType="withEffect">
                                  <p:stCondLst>
                                    <p:cond delay="0"/>
                                  </p:stCondLst>
                                  <p:childTnLst>
                                    <p:set>
                                      <p:cBhvr>
                                        <p:cTn id="21" dur="1" fill="hold">
                                          <p:stCondLst>
                                            <p:cond delay="0"/>
                                          </p:stCondLst>
                                        </p:cTn>
                                        <p:tgtEl>
                                          <p:spTgt spid="45">
                                            <p:txEl>
                                              <p:pRg st="0" end="0"/>
                                            </p:txEl>
                                          </p:spTgt>
                                        </p:tgtEl>
                                        <p:attrNameLst>
                                          <p:attrName>style.visibility</p:attrName>
                                        </p:attrNameLst>
                                      </p:cBhvr>
                                      <p:to>
                                        <p:strVal val="visible"/>
                                      </p:to>
                                    </p:set>
                                    <p:animEffect transition="in" filter="dissolve">
                                      <p:cBhvr>
                                        <p:cTn id="22" dur="500"/>
                                        <p:tgtEl>
                                          <p:spTgt spid="45">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079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22" grpId="0"/>
      <p:bldP spid="507931" grpId="0"/>
      <p:bldP spid="44" grpId="0" build="p" autoUpdateAnimBg="0"/>
      <p:bldP spid="45" grpId="0" build="p" autoUpdateAnimBg="0"/>
    </p:bld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3" y="-26988"/>
            <a:ext cx="9215438" cy="6884988"/>
          </a:xfrm>
          <a:prstGeom prst="rect">
            <a:avLst/>
          </a:prstGeom>
          <a:gradFill flip="none" rotWithShape="1">
            <a:gsLst>
              <a:gs pos="0">
                <a:schemeClr val="accent6">
                  <a:lumMod val="50000"/>
                  <a:shade val="30000"/>
                  <a:satMod val="115000"/>
                </a:schemeClr>
              </a:gs>
              <a:gs pos="50000">
                <a:schemeClr val="accent6">
                  <a:lumMod val="50000"/>
                  <a:shade val="67500"/>
                  <a:satMod val="115000"/>
                </a:schemeClr>
              </a:gs>
              <a:gs pos="100000">
                <a:schemeClr val="accent6">
                  <a:lumMod val="50000"/>
                  <a:shade val="100000"/>
                  <a:satMod val="115000"/>
                </a:schemeClr>
              </a:gs>
            </a:gsLst>
            <a:path path="circle">
              <a:fillToRect l="50000" t="50000" r="50000" b="50000"/>
            </a:path>
            <a:tileRect/>
          </a:gradFill>
          <a:ln w="9525" cap="flat" cmpd="sng" algn="ctr">
            <a:noFill/>
            <a:prstDash val="solid"/>
            <a:round/>
            <a:headEnd type="none" w="med" len="med"/>
            <a:tailEnd type="none" w="med" len="med"/>
          </a:ln>
          <a:effectLst/>
        </p:spPr>
        <p:txBody>
          <a:bodyPr lIns="91261" tIns="45631" rIns="91261" bIns="4563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pitchFamily="-108" charset="0"/>
              <a:ea typeface="ＭＳ Ｐゴシック" charset="0"/>
              <a:cs typeface="+mn-cs"/>
            </a:endParaRPr>
          </a:p>
        </p:txBody>
      </p:sp>
      <p:sp>
        <p:nvSpPr>
          <p:cNvPr id="507906" name="Rectangle 2"/>
          <p:cNvSpPr>
            <a:spLocks noGrp="1" noChangeArrowheads="1"/>
          </p:cNvSpPr>
          <p:nvPr>
            <p:ph type="ctrTitle"/>
          </p:nvPr>
        </p:nvSpPr>
        <p:spPr>
          <a:xfrm>
            <a:off x="-144016" y="-27384"/>
            <a:ext cx="9396536"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en-US" sz="3600" dirty="0">
                <a:solidFill>
                  <a:schemeClr val="tx1"/>
                </a:solidFill>
                <a:cs typeface="Arial"/>
              </a:rPr>
              <a:t>Jesus</a:t>
            </a:r>
            <a:r>
              <a:rPr kumimoji="1" lang="uk-UA" sz="3600" dirty="0">
                <a:solidFill>
                  <a:schemeClr val="tx1"/>
                </a:solidFill>
                <a:cs typeface="Arial"/>
              </a:rPr>
              <a:t>'</a:t>
            </a:r>
            <a:r>
              <a:rPr kumimoji="1" lang="en-US" sz="3600" dirty="0">
                <a:solidFill>
                  <a:schemeClr val="tx1"/>
                </a:solidFill>
                <a:cs typeface="Arial"/>
              </a:rPr>
              <a:t> Family Persecuted Him</a:t>
            </a:r>
          </a:p>
        </p:txBody>
      </p:sp>
      <p:sp>
        <p:nvSpPr>
          <p:cNvPr id="507922" name="Text Box 18"/>
          <p:cNvSpPr txBox="1">
            <a:spLocks noChangeArrowheads="1"/>
          </p:cNvSpPr>
          <p:nvPr/>
        </p:nvSpPr>
        <p:spPr bwMode="auto">
          <a:xfrm>
            <a:off x="71439" y="4680643"/>
            <a:ext cx="9037637" cy="2215812"/>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And Jesus’ brothers said to him, “Leave here and go to Judea, where your followers can see your miracles! 4 You can’t become famous if you hide like this! If you can do such wonderful things, show yourself to the world!” 5 For even his brothers didn’t believe in him (John 7:3-5 NLT).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07931" name="Text Box 27"/>
          <p:cNvSpPr txBox="1">
            <a:spLocks noChangeArrowheads="1"/>
          </p:cNvSpPr>
          <p:nvPr/>
        </p:nvSpPr>
        <p:spPr bwMode="auto">
          <a:xfrm>
            <a:off x="5508625" y="1125576"/>
            <a:ext cx="2338388" cy="522287"/>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Men in white</a:t>
            </a:r>
            <a:endParaRPr kumimoji="0" lang="en-US" sz="20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07932" name="Text Box 28"/>
          <p:cNvSpPr txBox="1">
            <a:spLocks noChangeArrowheads="1"/>
          </p:cNvSpPr>
          <p:nvPr/>
        </p:nvSpPr>
        <p:spPr bwMode="auto">
          <a:xfrm>
            <a:off x="5508663" y="1557376"/>
            <a:ext cx="3108325" cy="5238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Women in yellow</a:t>
            </a:r>
            <a:endParaRPr kumimoji="0" lang="en-US" sz="2000" b="0"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grpSp>
        <p:nvGrpSpPr>
          <p:cNvPr id="10" name="Group 9"/>
          <p:cNvGrpSpPr>
            <a:grpSpLocks/>
          </p:cNvGrpSpPr>
          <p:nvPr/>
        </p:nvGrpSpPr>
        <p:grpSpPr bwMode="auto">
          <a:xfrm>
            <a:off x="1054138" y="2565465"/>
            <a:ext cx="8270875" cy="1655110"/>
            <a:chOff x="909936" y="2564904"/>
            <a:chExt cx="8270576" cy="1655528"/>
          </a:xfrm>
        </p:grpSpPr>
        <p:sp>
          <p:nvSpPr>
            <p:cNvPr id="507912" name="Text Box 8"/>
            <p:cNvSpPr txBox="1">
              <a:spLocks noChangeArrowheads="1"/>
            </p:cNvSpPr>
            <p:nvPr/>
          </p:nvSpPr>
          <p:spPr bwMode="auto">
            <a:xfrm>
              <a:off x="2195765" y="3284225"/>
              <a:ext cx="1944618"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Joseph</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07914" name="Text Box 10"/>
            <p:cNvSpPr txBox="1">
              <a:spLocks noChangeArrowheads="1"/>
            </p:cNvSpPr>
            <p:nvPr/>
          </p:nvSpPr>
          <p:spPr bwMode="auto">
            <a:xfrm>
              <a:off x="3419683" y="3697080"/>
              <a:ext cx="1873182"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Judas</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07924" name="Text Box 20"/>
            <p:cNvSpPr txBox="1">
              <a:spLocks noChangeArrowheads="1"/>
            </p:cNvSpPr>
            <p:nvPr/>
          </p:nvSpPr>
          <p:spPr bwMode="auto">
            <a:xfrm>
              <a:off x="909936" y="3697080"/>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James</a:t>
              </a:r>
            </a:p>
          </p:txBody>
        </p:sp>
        <p:sp>
          <p:nvSpPr>
            <p:cNvPr id="507908" name="Line 4"/>
            <p:cNvSpPr>
              <a:spLocks noChangeShapeType="1"/>
            </p:cNvSpPr>
            <p:nvPr/>
          </p:nvSpPr>
          <p:spPr bwMode="auto">
            <a:xfrm>
              <a:off x="1956061" y="2980935"/>
              <a:ext cx="6216425" cy="1587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1" name="Line 7"/>
            <p:cNvSpPr>
              <a:spLocks noChangeShapeType="1"/>
            </p:cNvSpPr>
            <p:nvPr/>
          </p:nvSpPr>
          <p:spPr bwMode="auto">
            <a:xfrm>
              <a:off x="5597655"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3" name="Line 9"/>
            <p:cNvSpPr>
              <a:spLocks noChangeShapeType="1"/>
            </p:cNvSpPr>
            <p:nvPr/>
          </p:nvSpPr>
          <p:spPr bwMode="auto">
            <a:xfrm>
              <a:off x="8172486"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1" name="Line 17"/>
            <p:cNvSpPr>
              <a:spLocks noChangeShapeType="1"/>
            </p:cNvSpPr>
            <p:nvPr/>
          </p:nvSpPr>
          <p:spPr bwMode="auto">
            <a:xfrm>
              <a:off x="3129181" y="2564904"/>
              <a:ext cx="3175" cy="817771"/>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38" name="Text Box 8"/>
            <p:cNvSpPr txBox="1">
              <a:spLocks noChangeArrowheads="1"/>
            </p:cNvSpPr>
            <p:nvPr/>
          </p:nvSpPr>
          <p:spPr bwMode="auto">
            <a:xfrm>
              <a:off x="5796084" y="3697080"/>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Sister 1</a:t>
              </a:r>
            </a:p>
          </p:txBody>
        </p:sp>
        <p:sp>
          <p:nvSpPr>
            <p:cNvPr id="39" name="Text Box 10"/>
            <p:cNvSpPr txBox="1">
              <a:spLocks noChangeArrowheads="1"/>
            </p:cNvSpPr>
            <p:nvPr/>
          </p:nvSpPr>
          <p:spPr bwMode="auto">
            <a:xfrm>
              <a:off x="7164460" y="3284225"/>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Sister 2</a:t>
              </a:r>
            </a:p>
          </p:txBody>
        </p:sp>
        <p:sp>
          <p:nvSpPr>
            <p:cNvPr id="40" name="Text Box 20"/>
            <p:cNvSpPr txBox="1">
              <a:spLocks noChangeArrowheads="1"/>
            </p:cNvSpPr>
            <p:nvPr/>
          </p:nvSpPr>
          <p:spPr bwMode="auto">
            <a:xfrm>
              <a:off x="4581691" y="3284225"/>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Simon</a:t>
              </a:r>
            </a:p>
          </p:txBody>
        </p:sp>
        <p:sp>
          <p:nvSpPr>
            <p:cNvPr id="41" name="Line 7"/>
            <p:cNvSpPr>
              <a:spLocks noChangeShapeType="1"/>
            </p:cNvSpPr>
            <p:nvPr/>
          </p:nvSpPr>
          <p:spPr bwMode="auto">
            <a:xfrm>
              <a:off x="4427709" y="2980935"/>
              <a:ext cx="0" cy="72090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2" name="Line 9"/>
            <p:cNvSpPr>
              <a:spLocks noChangeShapeType="1"/>
            </p:cNvSpPr>
            <p:nvPr/>
          </p:nvSpPr>
          <p:spPr bwMode="auto">
            <a:xfrm>
              <a:off x="6875545" y="2980935"/>
              <a:ext cx="0" cy="792364"/>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3" name="Line 19"/>
            <p:cNvSpPr>
              <a:spLocks noChangeShapeType="1"/>
            </p:cNvSpPr>
            <p:nvPr/>
          </p:nvSpPr>
          <p:spPr bwMode="auto">
            <a:xfrm>
              <a:off x="1956061" y="2980935"/>
              <a:ext cx="23811" cy="87969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sp>
        <p:nvSpPr>
          <p:cNvPr id="44" name="Text Box 8"/>
          <p:cNvSpPr txBox="1">
            <a:spLocks noChangeArrowheads="1"/>
          </p:cNvSpPr>
          <p:nvPr/>
        </p:nvSpPr>
        <p:spPr bwMode="auto">
          <a:xfrm>
            <a:off x="1817689" y="1557376"/>
            <a:ext cx="10445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00"/>
                </a:solidFill>
                <a:effectLst/>
                <a:uLnTx/>
                <a:uFillTx/>
                <a:latin typeface="Arial" charset="0"/>
                <a:ea typeface="ＭＳ Ｐゴシック" charset="0"/>
                <a:cs typeface="Arial" charset="0"/>
              </a:rPr>
              <a:t>Mary</a:t>
            </a:r>
          </a:p>
        </p:txBody>
      </p:sp>
      <p:sp>
        <p:nvSpPr>
          <p:cNvPr id="45" name="Text Box 20"/>
          <p:cNvSpPr txBox="1">
            <a:spLocks noChangeArrowheads="1"/>
          </p:cNvSpPr>
          <p:nvPr/>
        </p:nvSpPr>
        <p:spPr bwMode="auto">
          <a:xfrm>
            <a:off x="3203576" y="1557376"/>
            <a:ext cx="2057400" cy="523875"/>
          </a:xfrm>
          <a:prstGeom prst="rect">
            <a:avLst/>
          </a:prstGeom>
          <a:noFill/>
          <a:ln w="9525">
            <a:noFill/>
            <a:miter lim="800000"/>
            <a:headEnd/>
            <a:tailEnd/>
          </a:ln>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Joseph</a:t>
            </a:r>
          </a:p>
        </p:txBody>
      </p:sp>
      <p:grpSp>
        <p:nvGrpSpPr>
          <p:cNvPr id="9" name="Group 8"/>
          <p:cNvGrpSpPr>
            <a:grpSpLocks/>
          </p:cNvGrpSpPr>
          <p:nvPr/>
        </p:nvGrpSpPr>
        <p:grpSpPr bwMode="auto">
          <a:xfrm>
            <a:off x="2411451" y="2108200"/>
            <a:ext cx="1728787" cy="457200"/>
            <a:chOff x="2267744" y="2107704"/>
            <a:chExt cx="1728192" cy="457200"/>
          </a:xfrm>
        </p:grpSpPr>
        <p:sp>
          <p:nvSpPr>
            <p:cNvPr id="46" name="Line 4"/>
            <p:cNvSpPr>
              <a:spLocks noChangeShapeType="1"/>
            </p:cNvSpPr>
            <p:nvPr/>
          </p:nvSpPr>
          <p:spPr bwMode="auto">
            <a:xfrm>
              <a:off x="2267744" y="2564904"/>
              <a:ext cx="172819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8" name="Line 17"/>
            <p:cNvSpPr>
              <a:spLocks noChangeShapeType="1"/>
            </p:cNvSpPr>
            <p:nvPr/>
          </p:nvSpPr>
          <p:spPr bwMode="auto">
            <a:xfrm>
              <a:off x="2267744"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9" name="Line 17"/>
            <p:cNvSpPr>
              <a:spLocks noChangeShapeType="1"/>
            </p:cNvSpPr>
            <p:nvPr/>
          </p:nvSpPr>
          <p:spPr bwMode="auto">
            <a:xfrm>
              <a:off x="3995936"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grpSp>
        <p:nvGrpSpPr>
          <p:cNvPr id="11" name="Group 10"/>
          <p:cNvGrpSpPr>
            <a:grpSpLocks/>
          </p:cNvGrpSpPr>
          <p:nvPr/>
        </p:nvGrpSpPr>
        <p:grpSpPr bwMode="auto">
          <a:xfrm>
            <a:off x="144463" y="1451442"/>
            <a:ext cx="2124075" cy="2356317"/>
            <a:chOff x="0" y="1450834"/>
            <a:chExt cx="2123728" cy="2356715"/>
          </a:xfrm>
        </p:grpSpPr>
        <p:sp>
          <p:nvSpPr>
            <p:cNvPr id="507925" name="Text Box 21"/>
            <p:cNvSpPr txBox="1">
              <a:spLocks noChangeArrowheads="1"/>
            </p:cNvSpPr>
            <p:nvPr/>
          </p:nvSpPr>
          <p:spPr bwMode="auto">
            <a:xfrm>
              <a:off x="0" y="3284241"/>
              <a:ext cx="1476134" cy="523308"/>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Jesus</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300047" name="Group 7"/>
            <p:cNvGrpSpPr>
              <a:grpSpLocks/>
            </p:cNvGrpSpPr>
            <p:nvPr/>
          </p:nvGrpSpPr>
          <p:grpSpPr bwMode="auto">
            <a:xfrm>
              <a:off x="395222" y="1450834"/>
              <a:ext cx="1728506" cy="1977893"/>
              <a:chOff x="467230" y="1450834"/>
              <a:chExt cx="1728506" cy="1977893"/>
            </a:xfrm>
          </p:grpSpPr>
          <p:sp>
            <p:nvSpPr>
              <p:cNvPr id="507926" name="Line 22"/>
              <p:cNvSpPr>
                <a:spLocks noChangeShapeType="1"/>
              </p:cNvSpPr>
              <p:nvPr/>
            </p:nvSpPr>
            <p:spPr bwMode="auto">
              <a:xfrm>
                <a:off x="827534" y="2564981"/>
                <a:ext cx="4761" cy="86374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 name="Line 4"/>
              <p:cNvSpPr>
                <a:spLocks noChangeShapeType="1"/>
              </p:cNvSpPr>
              <p:nvPr/>
            </p:nvSpPr>
            <p:spPr bwMode="auto">
              <a:xfrm>
                <a:off x="467230" y="2564981"/>
                <a:ext cx="172850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1" name="Line 17"/>
              <p:cNvSpPr>
                <a:spLocks noChangeShapeType="1"/>
              </p:cNvSpPr>
              <p:nvPr/>
            </p:nvSpPr>
            <p:spPr bwMode="auto">
              <a:xfrm>
                <a:off x="467230" y="1450834"/>
                <a:ext cx="0" cy="111414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2" name="Line 17"/>
              <p:cNvSpPr>
                <a:spLocks noChangeShapeType="1"/>
              </p:cNvSpPr>
              <p:nvPr/>
            </p:nvSpPr>
            <p:spPr bwMode="auto">
              <a:xfrm>
                <a:off x="2195736" y="2107704"/>
                <a:ext cx="0" cy="45727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grpSp>
      <p:grpSp>
        <p:nvGrpSpPr>
          <p:cNvPr id="300043" name="Group 12"/>
          <p:cNvGrpSpPr>
            <a:grpSpLocks/>
          </p:cNvGrpSpPr>
          <p:nvPr/>
        </p:nvGrpSpPr>
        <p:grpSpPr bwMode="auto">
          <a:xfrm>
            <a:off x="-81187" y="371475"/>
            <a:ext cx="1599293" cy="1223963"/>
            <a:chOff x="-255222" y="980728"/>
            <a:chExt cx="1737139" cy="1224136"/>
          </a:xfrm>
        </p:grpSpPr>
        <p:sp>
          <p:nvSpPr>
            <p:cNvPr id="12" name="Cloud 11"/>
            <p:cNvSpPr/>
            <p:nvPr/>
          </p:nvSpPr>
          <p:spPr bwMode="auto">
            <a:xfrm>
              <a:off x="-255222" y="980728"/>
              <a:ext cx="1598454" cy="1224136"/>
            </a:xfrm>
            <a:prstGeom prst="cloud">
              <a:avLst/>
            </a:prstGeom>
            <a:solidFill>
              <a:srgbClr val="FFFFFF"/>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n-cs"/>
              </a:endParaRPr>
            </a:p>
          </p:txBody>
        </p:sp>
        <p:sp>
          <p:nvSpPr>
            <p:cNvPr id="300056" name="Text Box 8"/>
            <p:cNvSpPr txBox="1">
              <a:spLocks noChangeArrowheads="1"/>
            </p:cNvSpPr>
            <p:nvPr/>
          </p:nvSpPr>
          <p:spPr bwMode="auto">
            <a:xfrm>
              <a:off x="-36513" y="1106741"/>
              <a:ext cx="1518430" cy="954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dirty="0">
                  <a:ln>
                    <a:noFill/>
                  </a:ln>
                  <a:solidFill>
                    <a:srgbClr val="1822CD"/>
                  </a:solidFill>
                  <a:effectLst/>
                  <a:uLnTx/>
                  <a:uFillTx/>
                  <a:latin typeface="Arial" charset="0"/>
                  <a:ea typeface="ＭＳ Ｐゴシック" charset="0"/>
                  <a:cs typeface="Arial" charset="0"/>
                </a:rPr>
                <a:t>Holy </a:t>
              </a:r>
              <a:br>
                <a:rPr kumimoji="0" lang="en-US" sz="2800" b="1" i="1" u="none" strike="noStrike" kern="1200" cap="none" spc="0" normalizeH="0" baseline="0" noProof="0" dirty="0">
                  <a:ln>
                    <a:noFill/>
                  </a:ln>
                  <a:solidFill>
                    <a:srgbClr val="1822CD"/>
                  </a:solidFill>
                  <a:effectLst/>
                  <a:uLnTx/>
                  <a:uFillTx/>
                  <a:latin typeface="Arial" charset="0"/>
                  <a:ea typeface="ＭＳ Ｐゴシック" charset="0"/>
                  <a:cs typeface="Arial" charset="0"/>
                </a:rPr>
              </a:br>
              <a:r>
                <a:rPr kumimoji="0" lang="en-US" sz="2800" b="1" i="1" u="none" strike="noStrike" kern="1200" cap="none" spc="0" normalizeH="0" baseline="0" noProof="0" dirty="0">
                  <a:ln>
                    <a:noFill/>
                  </a:ln>
                  <a:solidFill>
                    <a:srgbClr val="1822CD"/>
                  </a:solidFill>
                  <a:effectLst/>
                  <a:uLnTx/>
                  <a:uFillTx/>
                  <a:latin typeface="Arial" charset="0"/>
                  <a:ea typeface="ＭＳ Ｐゴシック" charset="0"/>
                  <a:cs typeface="Arial" charset="0"/>
                </a:rPr>
                <a:t>Spirit</a:t>
              </a:r>
              <a:endParaRPr kumimoji="0" lang="en-US" sz="2000" b="1" i="1" u="none" strike="noStrike" kern="1200" cap="none" spc="0" normalizeH="0" baseline="0" noProof="0" dirty="0">
                <a:ln>
                  <a:noFill/>
                </a:ln>
                <a:solidFill>
                  <a:srgbClr val="1822CD"/>
                </a:solidFill>
                <a:effectLst/>
                <a:uLnTx/>
                <a:uFillTx/>
                <a:latin typeface="Arial" charset="0"/>
                <a:ea typeface="ＭＳ Ｐゴシック" charset="0"/>
                <a:cs typeface="Arial" charset="0"/>
              </a:endParaRPr>
            </a:p>
          </p:txBody>
        </p:sp>
      </p:grpSp>
    </p:spTree>
    <p:extLst>
      <p:ext uri="{BB962C8B-B14F-4D97-AF65-F5344CB8AC3E}">
        <p14:creationId xmlns:p14="http://schemas.microsoft.com/office/powerpoint/2010/main" val="501193841"/>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2" descr="afrika5 no fuel.jpg">
            <a:extLst>
              <a:ext uri="{FF2B5EF4-FFF2-40B4-BE49-F238E27FC236}">
                <a16:creationId xmlns:a16="http://schemas.microsoft.com/office/drawing/2014/main" id="{8B36DC45-CC37-9541-91A6-256B976542D0}"/>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6200" y="-76200"/>
            <a:ext cx="5943600"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440788A9-C5F5-A84C-B9DA-613CD48D0BEF}"/>
              </a:ext>
            </a:extLst>
          </p:cNvPr>
          <p:cNvSpPr>
            <a:spLocks noGrp="1"/>
          </p:cNvSpPr>
          <p:nvPr>
            <p:ph type="title" idx="4294967295"/>
          </p:nvPr>
        </p:nvSpPr>
        <p:spPr>
          <a:xfrm>
            <a:off x="-76200" y="0"/>
            <a:ext cx="9372600" cy="1371600"/>
          </a:xfrm>
          <a:solidFill>
            <a:srgbClr val="000000"/>
          </a:solidFill>
        </p:spPr>
        <p:txBody>
          <a:bodyPr/>
          <a:lstStyle/>
          <a:p>
            <a:pPr marL="496888" indent="-496888" algn="l" eaLnBrk="1" hangingPunct="1"/>
            <a:r>
              <a:rPr lang="en-US" altLang="en-US" dirty="0">
                <a:effectLst/>
                <a:ea typeface="ＭＳ Ｐゴシック" panose="020B0600070205080204" pitchFamily="34" charset="-128"/>
              </a:rPr>
              <a:t>II.	People reject Christ’s teaching because they </a:t>
            </a:r>
            <a:r>
              <a:rPr lang="en-US" altLang="en-US" dirty="0">
                <a:solidFill>
                  <a:srgbClr val="FFFF00"/>
                </a:solidFill>
                <a:effectLst/>
                <a:ea typeface="ＭＳ Ｐゴシック" panose="020B0600070205080204" pitchFamily="34" charset="-128"/>
              </a:rPr>
              <a:t>reject God</a:t>
            </a:r>
            <a:r>
              <a:rPr lang="en-US" altLang="en-US" dirty="0">
                <a:effectLst/>
                <a:ea typeface="ＭＳ Ｐゴシック" panose="020B0600070205080204" pitchFamily="34" charset="-128"/>
              </a:rPr>
              <a:t> (7:14-36). </a:t>
            </a:r>
          </a:p>
        </p:txBody>
      </p:sp>
      <p:pic>
        <p:nvPicPr>
          <p:cNvPr id="38916" name="Picture 3" descr="dead-end.png">
            <a:extLst>
              <a:ext uri="{FF2B5EF4-FFF2-40B4-BE49-F238E27FC236}">
                <a16:creationId xmlns:a16="http://schemas.microsoft.com/office/drawing/2014/main" id="{D87423CD-DB03-2945-B5B4-A106769F9C00}"/>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105400" y="1828800"/>
            <a:ext cx="2703513" cy="274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7768360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3"/>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0993" tIns="45499" rIns="90993" bIns="45499"/>
          <a:lstStyle/>
          <a:p>
            <a:pPr algn="ctr" eaLnBrk="0" hangingPunct="0"/>
            <a:endParaRPr lang="en-US">
              <a:solidFill>
                <a:srgbClr val="000000"/>
              </a:solidFill>
            </a:endParaRPr>
          </a:p>
        </p:txBody>
      </p:sp>
      <p:sp>
        <p:nvSpPr>
          <p:cNvPr id="321538" name="Title 1"/>
          <p:cNvSpPr>
            <a:spLocks noGrp="1"/>
          </p:cNvSpPr>
          <p:nvPr>
            <p:ph type="title" idx="4294967295"/>
          </p:nvPr>
        </p:nvSpPr>
        <p:spPr>
          <a:xfrm>
            <a:off x="1676400" y="228600"/>
            <a:ext cx="5791200" cy="533400"/>
          </a:xfrm>
        </p:spPr>
        <p:txBody>
          <a:bodyPr/>
          <a:lstStyle/>
          <a:p>
            <a:pPr algn="l" eaLnBrk="1" hangingPunct="1"/>
            <a:r>
              <a:rPr lang="en-US" sz="3200" b="1" i="1">
                <a:solidFill>
                  <a:srgbClr val="800000"/>
                </a:solidFill>
                <a:latin typeface="Arial" charset="0"/>
                <a:ea typeface="ＭＳ Ｐゴシック" charset="0"/>
                <a:cs typeface="Arial" charset="0"/>
              </a:rPr>
              <a:t>Our Vision is to…</a:t>
            </a:r>
          </a:p>
        </p:txBody>
      </p:sp>
      <p:pic>
        <p:nvPicPr>
          <p:cNvPr id="321539"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34" y="228600"/>
            <a:ext cx="1243013"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5"/>
          <p:cNvGrpSpPr>
            <a:grpSpLocks/>
          </p:cNvGrpSpPr>
          <p:nvPr/>
        </p:nvGrpSpPr>
        <p:grpSpPr bwMode="auto">
          <a:xfrm>
            <a:off x="2971800" y="1143000"/>
            <a:ext cx="3048000" cy="3048000"/>
            <a:chOff x="2819400" y="1143000"/>
            <a:chExt cx="3048000" cy="3048000"/>
          </a:xfrm>
        </p:grpSpPr>
        <p:pic>
          <p:nvPicPr>
            <p:cNvPr id="321549" name="Picture 6" descr="lovecloud.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19400" y="1905000"/>
              <a:ext cx="3048000"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1"/>
            <p:cNvSpPr txBox="1">
              <a:spLocks/>
            </p:cNvSpPr>
            <p:nvPr/>
          </p:nvSpPr>
          <p:spPr bwMode="auto">
            <a:xfrm>
              <a:off x="2819400" y="1143000"/>
              <a:ext cx="2971800" cy="914400"/>
            </a:xfrm>
            <a:prstGeom prst="rect">
              <a:avLst/>
            </a:prstGeom>
            <a:noFill/>
            <a:ln w="9525">
              <a:noFill/>
              <a:miter lim="800000"/>
              <a:headEnd/>
              <a:tailEnd/>
            </a:ln>
            <a:effectLst/>
          </p:spPr>
          <p:txBody>
            <a:bodyPr anchor="ctr"/>
            <a:lstStyle/>
            <a:p>
              <a:pPr algn="ctr" eaLnBrk="0" hangingPunct="0">
                <a:defRPr/>
              </a:pPr>
              <a:r>
                <a:rPr lang="en-US" sz="4400" b="1" kern="0" dirty="0">
                  <a:solidFill>
                    <a:srgbClr val="800000"/>
                  </a:solidFill>
                  <a:latin typeface="Arial"/>
                  <a:ea typeface="ＭＳ Ｐゴシック" pitchFamily="-107" charset="-128"/>
                  <a:cs typeface="Arial"/>
                </a:rPr>
                <a:t>Love God</a:t>
              </a:r>
            </a:p>
          </p:txBody>
        </p:sp>
      </p:grpSp>
      <p:sp>
        <p:nvSpPr>
          <p:cNvPr id="12" name="Title 1"/>
          <p:cNvSpPr txBox="1">
            <a:spLocks/>
          </p:cNvSpPr>
          <p:nvPr/>
        </p:nvSpPr>
        <p:spPr bwMode="auto">
          <a:xfrm>
            <a:off x="6096000" y="3276600"/>
            <a:ext cx="3048000" cy="1295400"/>
          </a:xfrm>
          <a:prstGeom prst="rect">
            <a:avLst/>
          </a:prstGeom>
          <a:noFill/>
          <a:ln w="9525">
            <a:noFill/>
            <a:miter lim="800000"/>
            <a:headEnd/>
            <a:tailEnd/>
          </a:ln>
          <a:effectLst/>
        </p:spPr>
        <p:txBody>
          <a:bodyPr lIns="90993" tIns="45499" rIns="90993" bIns="45499" anchor="ctr"/>
          <a:lstStyle/>
          <a:p>
            <a:pPr algn="ctr" eaLnBrk="0" hangingPunct="0">
              <a:defRPr/>
            </a:pPr>
            <a:r>
              <a:rPr lang="en-US" sz="4400" b="1" kern="0" dirty="0">
                <a:solidFill>
                  <a:srgbClr val="800000"/>
                </a:solidFill>
                <a:latin typeface="Arial"/>
                <a:ea typeface="ＭＳ Ｐゴシック" pitchFamily="-107" charset="-128"/>
                <a:cs typeface="Arial"/>
              </a:rPr>
              <a:t>Love the Nations</a:t>
            </a:r>
          </a:p>
        </p:txBody>
      </p:sp>
      <p:grpSp>
        <p:nvGrpSpPr>
          <p:cNvPr id="3" name="Group 14"/>
          <p:cNvGrpSpPr>
            <a:grpSpLocks/>
          </p:cNvGrpSpPr>
          <p:nvPr/>
        </p:nvGrpSpPr>
        <p:grpSpPr bwMode="auto">
          <a:xfrm>
            <a:off x="0" y="3360738"/>
            <a:ext cx="3048000" cy="3497262"/>
            <a:chOff x="0" y="3360420"/>
            <a:chExt cx="3048000" cy="3497579"/>
          </a:xfrm>
        </p:grpSpPr>
        <p:sp>
          <p:nvSpPr>
            <p:cNvPr id="10" name="Title 1"/>
            <p:cNvSpPr txBox="1">
              <a:spLocks/>
            </p:cNvSpPr>
            <p:nvPr/>
          </p:nvSpPr>
          <p:spPr bwMode="auto">
            <a:xfrm>
              <a:off x="0" y="3360420"/>
              <a:ext cx="3048000" cy="1211372"/>
            </a:xfrm>
            <a:prstGeom prst="rect">
              <a:avLst/>
            </a:prstGeom>
            <a:noFill/>
            <a:ln w="9525">
              <a:noFill/>
              <a:miter lim="800000"/>
              <a:headEnd/>
              <a:tailEnd/>
            </a:ln>
            <a:effectLst/>
          </p:spPr>
          <p:txBody>
            <a:bodyPr anchor="ctr"/>
            <a:lstStyle/>
            <a:p>
              <a:pPr algn="ctr" eaLnBrk="0" hangingPunct="0">
                <a:defRPr/>
              </a:pPr>
              <a:r>
                <a:rPr lang="en-US" sz="4400" b="1" kern="0" dirty="0">
                  <a:solidFill>
                    <a:srgbClr val="800000"/>
                  </a:solidFill>
                  <a:latin typeface="Arial"/>
                  <a:ea typeface="ＭＳ Ｐゴシック" pitchFamily="-107" charset="-128"/>
                  <a:cs typeface="Arial"/>
                </a:rPr>
                <a:t>Love the Church</a:t>
              </a:r>
            </a:p>
          </p:txBody>
        </p:sp>
        <p:pic>
          <p:nvPicPr>
            <p:cNvPr id="321548" name="Picture 12" descr="body_of_Christ2.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 y="4572000"/>
              <a:ext cx="3047999" cy="2285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14" name="Content Placeholder 3" descr="People on the Globe.jpg"/>
          <p:cNvPicPr>
            <a:picLocks noGrp="1" noChangeAspect="1"/>
          </p:cNvPicPr>
          <p:nvPr>
            <p:ph idx="4294967295"/>
          </p:nvPr>
        </p:nvPicPr>
        <p:blipFill>
          <a:blip r:embed="rId6" cstate="screen">
            <a:extLst>
              <a:ext uri="{28A0092B-C50C-407E-A947-70E740481C1C}">
                <a14:useLocalDpi xmlns:a14="http://schemas.microsoft.com/office/drawing/2010/main"/>
              </a:ext>
            </a:extLst>
          </a:blip>
          <a:srcRect l="-66" r="-66"/>
          <a:stretch>
            <a:fillRect/>
          </a:stretch>
        </p:blipFill>
        <p:spPr>
          <a:xfrm>
            <a:off x="6172200" y="4572000"/>
            <a:ext cx="3048000" cy="2286000"/>
          </a:xfrm>
        </p:spPr>
      </p:pic>
      <p:sp>
        <p:nvSpPr>
          <p:cNvPr id="19" name="Right Arrow 18"/>
          <p:cNvSpPr>
            <a:spLocks noChangeArrowheads="1"/>
          </p:cNvSpPr>
          <p:nvPr/>
        </p:nvSpPr>
        <p:spPr bwMode="auto">
          <a:xfrm rot="8286027">
            <a:off x="2128838" y="2709863"/>
            <a:ext cx="762000" cy="533400"/>
          </a:xfrm>
          <a:prstGeom prst="rightArrow">
            <a:avLst>
              <a:gd name="adj1" fmla="val 50000"/>
              <a:gd name="adj2" fmla="val 50000"/>
            </a:avLst>
          </a:prstGeom>
          <a:solidFill>
            <a:srgbClr val="8F0D0A"/>
          </a:solidFill>
          <a:ln w="12700" cap="sq">
            <a:solidFill>
              <a:schemeClr val="tx1"/>
            </a:solidFill>
            <a:round/>
            <a:headEnd type="none" w="sm" len="sm"/>
            <a:tailEnd type="none" w="sm" len="sm"/>
          </a:ln>
        </p:spPr>
        <p:txBody>
          <a:bodyPr wrap="none" lIns="90993" tIns="45499" rIns="90993" bIns="45499"/>
          <a:lstStyle/>
          <a:p>
            <a:pPr algn="ctr" eaLnBrk="0" hangingPunct="0"/>
            <a:endParaRPr lang="en-US">
              <a:solidFill>
                <a:srgbClr val="800000"/>
              </a:solidFill>
            </a:endParaRPr>
          </a:p>
        </p:txBody>
      </p:sp>
      <p:sp>
        <p:nvSpPr>
          <p:cNvPr id="20" name="Right Arrow 19"/>
          <p:cNvSpPr>
            <a:spLocks noChangeArrowheads="1"/>
          </p:cNvSpPr>
          <p:nvPr/>
        </p:nvSpPr>
        <p:spPr bwMode="auto">
          <a:xfrm>
            <a:off x="4119563" y="5486400"/>
            <a:ext cx="762000" cy="533400"/>
          </a:xfrm>
          <a:prstGeom prst="rightArrow">
            <a:avLst>
              <a:gd name="adj1" fmla="val 50000"/>
              <a:gd name="adj2" fmla="val 50000"/>
            </a:avLst>
          </a:prstGeom>
          <a:solidFill>
            <a:srgbClr val="8F0D0A"/>
          </a:solidFill>
          <a:ln w="12700" cap="sq">
            <a:solidFill>
              <a:schemeClr val="tx1"/>
            </a:solidFill>
            <a:round/>
            <a:headEnd type="none" w="sm" len="sm"/>
            <a:tailEnd type="none" w="sm" len="sm"/>
          </a:ln>
        </p:spPr>
        <p:txBody>
          <a:bodyPr wrap="none" lIns="90993" tIns="45499" rIns="90993" bIns="45499"/>
          <a:lstStyle/>
          <a:p>
            <a:pPr algn="ctr" eaLnBrk="0" hangingPunct="0"/>
            <a:endParaRPr lang="en-US">
              <a:solidFill>
                <a:srgbClr val="800000"/>
              </a:solidFill>
            </a:endParaRPr>
          </a:p>
        </p:txBody>
      </p:sp>
      <p:sp>
        <p:nvSpPr>
          <p:cNvPr id="21" name="Right Arrow 20"/>
          <p:cNvSpPr>
            <a:spLocks noChangeArrowheads="1"/>
          </p:cNvSpPr>
          <p:nvPr/>
        </p:nvSpPr>
        <p:spPr bwMode="auto">
          <a:xfrm rot="-8142921">
            <a:off x="6173788" y="2628900"/>
            <a:ext cx="762000" cy="533400"/>
          </a:xfrm>
          <a:prstGeom prst="rightArrow">
            <a:avLst>
              <a:gd name="adj1" fmla="val 50000"/>
              <a:gd name="adj2" fmla="val 50000"/>
            </a:avLst>
          </a:prstGeom>
          <a:solidFill>
            <a:srgbClr val="8F0D0A"/>
          </a:solidFill>
          <a:ln w="12700" cap="sq">
            <a:solidFill>
              <a:schemeClr val="tx1"/>
            </a:solidFill>
            <a:round/>
            <a:headEnd type="none" w="sm" len="sm"/>
            <a:tailEnd type="none" w="sm" len="sm"/>
          </a:ln>
        </p:spPr>
        <p:txBody>
          <a:bodyPr wrap="none" lIns="90993" tIns="45499" rIns="90993" bIns="45499"/>
          <a:lstStyle/>
          <a:p>
            <a:pPr algn="ctr" eaLnBrk="0" hangingPunct="0"/>
            <a:endParaRPr lang="en-US">
              <a:solidFill>
                <a:srgbClr val="80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9" grpId="0" animBg="1"/>
      <p:bldP spid="20" grpId="0" animBg="1"/>
      <p:bldP spid="21" grpId="0" animBg="1"/>
    </p:bld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571C0-8724-BB49-85EB-CF2F1031A305}"/>
              </a:ext>
            </a:extLst>
          </p:cNvPr>
          <p:cNvSpPr>
            <a:spLocks noGrp="1"/>
          </p:cNvSpPr>
          <p:nvPr>
            <p:ph type="title" idx="4294967295"/>
          </p:nvPr>
        </p:nvSpPr>
        <p:spPr>
          <a:xfrm>
            <a:off x="0" y="76200"/>
            <a:ext cx="9144000" cy="2057400"/>
          </a:xfrm>
        </p:spPr>
        <p:txBody>
          <a:bodyPr/>
          <a:lstStyle/>
          <a:p>
            <a:pPr marL="719138" indent="-706438" algn="l" eaLnBrk="1" hangingPunct="1"/>
            <a:r>
              <a:rPr lang="en-US" altLang="en-US" dirty="0">
                <a:effectLst/>
                <a:ea typeface="ＭＳ Ｐゴシック" panose="020B0600070205080204" pitchFamily="34" charset="-128"/>
              </a:rPr>
              <a:t>III. Jesus’ claim to give eternal life always has a </a:t>
            </a:r>
            <a:r>
              <a:rPr lang="en-US" altLang="en-US" dirty="0">
                <a:solidFill>
                  <a:srgbClr val="FFFF00"/>
                </a:solidFill>
                <a:effectLst/>
                <a:ea typeface="ＭＳ Ｐゴシック" panose="020B0600070205080204" pitchFamily="34" charset="-128"/>
              </a:rPr>
              <a:t>mixed </a:t>
            </a:r>
            <a:r>
              <a:rPr lang="en-US" altLang="en-US" dirty="0">
                <a:effectLst/>
                <a:ea typeface="ＭＳ Ｐゴシック" panose="020B0600070205080204" pitchFamily="34" charset="-128"/>
              </a:rPr>
              <a:t>response </a:t>
            </a:r>
            <a:br>
              <a:rPr lang="en-US" altLang="en-US" dirty="0">
                <a:effectLst/>
                <a:ea typeface="ＭＳ Ｐゴシック" panose="020B0600070205080204" pitchFamily="34" charset="-128"/>
              </a:rPr>
            </a:br>
            <a:r>
              <a:rPr lang="en-US" altLang="en-US" dirty="0">
                <a:effectLst/>
                <a:ea typeface="ＭＳ Ｐゴシック" panose="020B0600070205080204" pitchFamily="34" charset="-128"/>
              </a:rPr>
              <a:t>(7:37-52).</a:t>
            </a:r>
          </a:p>
        </p:txBody>
      </p:sp>
      <p:sp>
        <p:nvSpPr>
          <p:cNvPr id="4" name="Title 1">
            <a:extLst>
              <a:ext uri="{FF2B5EF4-FFF2-40B4-BE49-F238E27FC236}">
                <a16:creationId xmlns:a16="http://schemas.microsoft.com/office/drawing/2014/main" id="{F2471962-5F99-E74F-9971-AE7CFA323953}"/>
              </a:ext>
            </a:extLst>
          </p:cNvPr>
          <p:cNvSpPr txBox="1">
            <a:spLocks/>
          </p:cNvSpPr>
          <p:nvPr/>
        </p:nvSpPr>
        <p:spPr bwMode="auto">
          <a:xfrm>
            <a:off x="0" y="5638800"/>
            <a:ext cx="9220200" cy="12192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Why do people have such divided opinions about Christ?</a:t>
            </a:r>
          </a:p>
        </p:txBody>
      </p:sp>
      <p:pic>
        <p:nvPicPr>
          <p:cNvPr id="39940" name="Picture 4" descr="double-arrow-sign-01.jpg">
            <a:extLst>
              <a:ext uri="{FF2B5EF4-FFF2-40B4-BE49-F238E27FC236}">
                <a16:creationId xmlns:a16="http://schemas.microsoft.com/office/drawing/2014/main" id="{49F06DE4-BBA7-7647-BF09-EA54ED5AC0A0}"/>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209800" y="2717800"/>
            <a:ext cx="4876800" cy="238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2040555"/>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3" descr="questions1243624004.jpg">
            <a:extLst>
              <a:ext uri="{FF2B5EF4-FFF2-40B4-BE49-F238E27FC236}">
                <a16:creationId xmlns:a16="http://schemas.microsoft.com/office/drawing/2014/main" id="{961DD71F-EF04-0745-818C-AC9C0141B209}"/>
              </a:ext>
            </a:extLst>
          </p:cNvPr>
          <p:cNvPicPr>
            <a:picLocks noChangeAspect="1"/>
          </p:cNvPicPr>
          <p:nvPr/>
        </p:nvPicPr>
        <p:blipFill>
          <a:blip r:embed="rId2" cstate="screen">
            <a:lum bright="-5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BD9388C0-762A-2947-9DD1-341BF031E2BD}"/>
              </a:ext>
            </a:extLst>
          </p:cNvPr>
          <p:cNvSpPr>
            <a:spLocks noGrp="1"/>
          </p:cNvSpPr>
          <p:nvPr>
            <p:ph type="title" idx="4294967295"/>
          </p:nvPr>
        </p:nvSpPr>
        <p:spPr>
          <a:xfrm>
            <a:off x="457200" y="0"/>
            <a:ext cx="8229600" cy="1143000"/>
          </a:xfrm>
        </p:spPr>
        <p:txBody>
          <a:bodyPr/>
          <a:lstStyle/>
          <a:p>
            <a:pPr eaLnBrk="1" hangingPunct="1">
              <a:defRPr/>
            </a:pPr>
            <a:r>
              <a:rPr lang="en-US" dirty="0"/>
              <a:t>Q &amp; A in John 7</a:t>
            </a:r>
            <a:endParaRPr lang="en-US" dirty="0">
              <a:ea typeface="+mj-ea"/>
              <a:cs typeface="+mj-cs"/>
            </a:endParaRPr>
          </a:p>
        </p:txBody>
      </p:sp>
      <p:sp>
        <p:nvSpPr>
          <p:cNvPr id="3" name="Title 1">
            <a:extLst>
              <a:ext uri="{FF2B5EF4-FFF2-40B4-BE49-F238E27FC236}">
                <a16:creationId xmlns:a16="http://schemas.microsoft.com/office/drawing/2014/main" id="{12E8BD78-C9BC-BC44-B60E-160DEB37F163}"/>
              </a:ext>
            </a:extLst>
          </p:cNvPr>
          <p:cNvSpPr txBox="1">
            <a:spLocks/>
          </p:cNvSpPr>
          <p:nvPr/>
        </p:nvSpPr>
        <p:spPr bwMode="auto">
          <a:xfrm>
            <a:off x="228600" y="1066800"/>
            <a:ext cx="8839200" cy="5638800"/>
          </a:xfrm>
          <a:prstGeom prst="rect">
            <a:avLst/>
          </a:prstGeom>
          <a:noFill/>
          <a:ln w="9525">
            <a:noFill/>
            <a:miter lim="800000"/>
            <a:headEnd/>
            <a:tailEnd/>
          </a:ln>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Curious</a:t>
            </a:r>
            <a:r>
              <a:rPr kumimoji="0" lang="en-US" altLang="en-US" sz="32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“Where did he get all this knowledge?” (14-15). </a:t>
            </a:r>
            <a:r>
              <a:rPr kumimoji="0" lang="en-US"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Jesus’ Answer</a:t>
            </a:r>
            <a:r>
              <a:rPr kumimoji="0" lang="en-US"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“God gave it to me.”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Offended</a:t>
            </a:r>
            <a:r>
              <a:rPr kumimoji="0" lang="en-US" altLang="en-US" sz="32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“You’re demon possessed!  Who’s trying to kill you?” (20).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Jesus’ Answer</a:t>
            </a:r>
            <a:r>
              <a:rPr kumimoji="0" lang="en-US"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“Hypocrites care more for circumcision than for people.”</a:t>
            </a:r>
          </a:p>
        </p:txBody>
      </p:sp>
    </p:spTree>
    <p:extLst>
      <p:ext uri="{BB962C8B-B14F-4D97-AF65-F5344CB8AC3E}">
        <p14:creationId xmlns:p14="http://schemas.microsoft.com/office/powerpoint/2010/main" val="23950490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8" name="Picture 3" descr="questions1243624004.jpg">
            <a:extLst>
              <a:ext uri="{FF2B5EF4-FFF2-40B4-BE49-F238E27FC236}">
                <a16:creationId xmlns:a16="http://schemas.microsoft.com/office/drawing/2014/main" id="{92382C5D-CB1D-DB42-91BA-227C4964FBB6}"/>
              </a:ext>
            </a:extLst>
          </p:cNvPr>
          <p:cNvPicPr>
            <a:picLocks noChangeAspect="1"/>
          </p:cNvPicPr>
          <p:nvPr/>
        </p:nvPicPr>
        <p:blipFill>
          <a:blip r:embed="rId2" cstate="screen">
            <a:lum bright="-5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D5A88E87-35AC-504B-9D34-F13A73803030}"/>
              </a:ext>
            </a:extLst>
          </p:cNvPr>
          <p:cNvSpPr>
            <a:spLocks noGrp="1"/>
          </p:cNvSpPr>
          <p:nvPr>
            <p:ph type="title" idx="4294967295"/>
          </p:nvPr>
        </p:nvSpPr>
        <p:spPr>
          <a:xfrm>
            <a:off x="457200" y="0"/>
            <a:ext cx="8229600" cy="1143000"/>
          </a:xfrm>
        </p:spPr>
        <p:txBody>
          <a:bodyPr/>
          <a:lstStyle/>
          <a:p>
            <a:pPr eaLnBrk="1" hangingPunct="1">
              <a:defRPr/>
            </a:pPr>
            <a:r>
              <a:rPr lang="en-US" dirty="0">
                <a:ea typeface="+mj-ea"/>
                <a:cs typeface="+mj-cs"/>
              </a:rPr>
              <a:t>Q &amp; A in John 7</a:t>
            </a:r>
          </a:p>
        </p:txBody>
      </p:sp>
      <p:sp>
        <p:nvSpPr>
          <p:cNvPr id="3" name="Title 1">
            <a:extLst>
              <a:ext uri="{FF2B5EF4-FFF2-40B4-BE49-F238E27FC236}">
                <a16:creationId xmlns:a16="http://schemas.microsoft.com/office/drawing/2014/main" id="{A216F35D-601A-5A40-913C-21CEC475E3DA}"/>
              </a:ext>
            </a:extLst>
          </p:cNvPr>
          <p:cNvSpPr txBox="1">
            <a:spLocks/>
          </p:cNvSpPr>
          <p:nvPr/>
        </p:nvSpPr>
        <p:spPr bwMode="auto">
          <a:xfrm>
            <a:off x="228600" y="1066800"/>
            <a:ext cx="8839200" cy="5638800"/>
          </a:xfrm>
          <a:prstGeom prst="rect">
            <a:avLst/>
          </a:prstGeom>
          <a:noFill/>
          <a:ln w="9525">
            <a:noFill/>
            <a:miter lim="800000"/>
            <a:headEnd/>
            <a:tailEnd/>
          </a:ln>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Uninformed</a:t>
            </a:r>
            <a:r>
              <a:rPr kumimoji="0" lang="en-US" altLang="en-US" sz="32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“Isn’t this the man they are trying to kill? But the Messiah will simply appear…” (25).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Jesus’ Answer</a:t>
            </a:r>
            <a:r>
              <a:rPr kumimoji="0" lang="en-US"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“You know where I’m from—but you don’t know God!”</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Believing</a:t>
            </a:r>
            <a:r>
              <a:rPr kumimoji="0" lang="en-US" altLang="en-US" sz="32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“Will the Messiah do more miracles than Jesus?” (31).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Jesus’ Answer</a:t>
            </a:r>
            <a:r>
              <a:rPr kumimoji="0" lang="en-US"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“I will be with you only for a short time more [about 6 months] but you won’t find me and can’t follow me.”</a:t>
            </a:r>
          </a:p>
        </p:txBody>
      </p:sp>
    </p:spTree>
    <p:extLst>
      <p:ext uri="{BB962C8B-B14F-4D97-AF65-F5344CB8AC3E}">
        <p14:creationId xmlns:p14="http://schemas.microsoft.com/office/powerpoint/2010/main" val="22706796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2" name="Picture 3" descr="questions1243624004.jpg">
            <a:extLst>
              <a:ext uri="{FF2B5EF4-FFF2-40B4-BE49-F238E27FC236}">
                <a16:creationId xmlns:a16="http://schemas.microsoft.com/office/drawing/2014/main" id="{02A4327B-1FDB-7148-83EF-979EB6C6E3A9}"/>
              </a:ext>
            </a:extLst>
          </p:cNvPr>
          <p:cNvPicPr>
            <a:picLocks noChangeAspect="1"/>
          </p:cNvPicPr>
          <p:nvPr/>
        </p:nvPicPr>
        <p:blipFill>
          <a:blip r:embed="rId2" cstate="screen">
            <a:lum bright="-5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7BBC97DF-5873-BF4E-929A-3F07FE5CD4D8}"/>
              </a:ext>
            </a:extLst>
          </p:cNvPr>
          <p:cNvSpPr>
            <a:spLocks noGrp="1"/>
          </p:cNvSpPr>
          <p:nvPr>
            <p:ph type="title" idx="4294967295"/>
          </p:nvPr>
        </p:nvSpPr>
        <p:spPr>
          <a:xfrm>
            <a:off x="457200" y="0"/>
            <a:ext cx="8229600" cy="1143000"/>
          </a:xfrm>
        </p:spPr>
        <p:txBody>
          <a:bodyPr/>
          <a:lstStyle/>
          <a:p>
            <a:pPr eaLnBrk="1" hangingPunct="1">
              <a:defRPr/>
            </a:pPr>
            <a:r>
              <a:rPr lang="en-US" dirty="0">
                <a:ea typeface="+mj-ea"/>
                <a:cs typeface="+mj-cs"/>
              </a:rPr>
              <a:t>Which are You?</a:t>
            </a:r>
          </a:p>
        </p:txBody>
      </p:sp>
      <p:sp>
        <p:nvSpPr>
          <p:cNvPr id="3" name="Title 1">
            <a:extLst>
              <a:ext uri="{FF2B5EF4-FFF2-40B4-BE49-F238E27FC236}">
                <a16:creationId xmlns:a16="http://schemas.microsoft.com/office/drawing/2014/main" id="{4EBB9BA4-7262-0C47-871C-7186AF18D8BE}"/>
              </a:ext>
            </a:extLst>
          </p:cNvPr>
          <p:cNvSpPr txBox="1">
            <a:spLocks/>
          </p:cNvSpPr>
          <p:nvPr/>
        </p:nvSpPr>
        <p:spPr bwMode="auto">
          <a:xfrm>
            <a:off x="2209800" y="1066800"/>
            <a:ext cx="6477000" cy="4267200"/>
          </a:xfrm>
          <a:prstGeom prst="rect">
            <a:avLst/>
          </a:prstGeom>
          <a:noFill/>
          <a:ln w="9525">
            <a:noFill/>
            <a:miter lim="800000"/>
            <a:headEnd/>
            <a:tailEnd/>
          </a:ln>
          <a:effectLst/>
        </p:spPr>
        <p:txBody>
          <a:bodyPr anchor="ctr"/>
          <a:lstStyle>
            <a:lvl1pPr marL="723900" indent="-723900"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723900" marR="0" lvl="0" indent="-723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Curious?</a:t>
            </a:r>
            <a:endParaRPr kumimoji="0" lang="en-US" altLang="en-US" sz="5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a:p>
            <a:pPr marL="723900" marR="0" lvl="0" indent="-723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Offended?</a:t>
            </a:r>
            <a:endParaRPr kumimoji="0" lang="en-US" altLang="en-US" sz="5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a:p>
            <a:pPr marL="723900" marR="0" lvl="0" indent="-723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Uninformed?</a:t>
            </a:r>
            <a:endParaRPr kumimoji="0" lang="en-US" altLang="en-US" sz="5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a:p>
            <a:pPr marL="723900" marR="0" lvl="0" indent="-723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Believing?</a:t>
            </a:r>
            <a:endParaRPr kumimoji="0" lang="en-US" altLang="en-US" sz="5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1057493540"/>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3" descr="sunrise.jpg">
            <a:extLst>
              <a:ext uri="{FF2B5EF4-FFF2-40B4-BE49-F238E27FC236}">
                <a16:creationId xmlns:a16="http://schemas.microsoft.com/office/drawing/2014/main" id="{9A57162A-33FF-4457-9B32-47094CEFDA5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52600"/>
            <a:ext cx="9126538"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B5712D12-80D0-4D4F-9916-289FF01757DC}"/>
              </a:ext>
            </a:extLst>
          </p:cNvPr>
          <p:cNvSpPr>
            <a:spLocks noGrp="1"/>
          </p:cNvSpPr>
          <p:nvPr>
            <p:ph type="title" idx="4294967295"/>
          </p:nvPr>
        </p:nvSpPr>
        <p:spPr>
          <a:ln w="76200" cap="flat" algn="ctr">
            <a:headEnd type="none" w="med" len="med"/>
            <a:tailEnd type="none" w="med" len="med"/>
          </a:ln>
        </p:spPr>
        <p:txBody>
          <a:bodyPr/>
          <a:lstStyle/>
          <a:p>
            <a:pPr eaLnBrk="1" hangingPunct="1">
              <a:defRPr/>
            </a:pPr>
            <a:r>
              <a:rPr lang="en-US" sz="4800" dirty="0">
                <a:ea typeface="+mj-ea"/>
                <a:cs typeface="+mj-cs"/>
              </a:rPr>
              <a:t>Main Idea of John 7</a:t>
            </a:r>
          </a:p>
        </p:txBody>
      </p:sp>
      <p:sp>
        <p:nvSpPr>
          <p:cNvPr id="3" name="Title 1">
            <a:extLst>
              <a:ext uri="{FF2B5EF4-FFF2-40B4-BE49-F238E27FC236}">
                <a16:creationId xmlns:a16="http://schemas.microsoft.com/office/drawing/2014/main" id="{43242CA2-69AB-440B-BC29-2C106387F770}"/>
              </a:ext>
            </a:extLst>
          </p:cNvPr>
          <p:cNvSpPr txBox="1">
            <a:spLocks/>
          </p:cNvSpPr>
          <p:nvPr/>
        </p:nvSpPr>
        <p:spPr bwMode="auto">
          <a:xfrm>
            <a:off x="583324" y="2007476"/>
            <a:ext cx="7677807" cy="3951890"/>
          </a:xfrm>
          <a:prstGeom prst="rect">
            <a:avLst/>
          </a:prstGeom>
          <a:noFill/>
          <a:ln w="9525">
            <a:noFill/>
            <a:miter lim="800000"/>
            <a:headEnd/>
            <a:tailEnd/>
          </a:ln>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8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panose="020B0600070205080204" pitchFamily="34" charset="-128"/>
                <a:cs typeface="+mn-cs"/>
              </a:rPr>
              <a:t>People reject Christ because they don’t accept God’s </a:t>
            </a:r>
            <a:r>
              <a:rPr kumimoji="0" lang="en-US" altLang="en-US" sz="4800" b="1" i="0" u="sng" strike="noStrike" kern="1200" cap="none" spc="0" normalizeH="0" baseline="0" noProof="0" dirty="0">
                <a:ln>
                  <a:noFill/>
                </a:ln>
                <a:solidFill>
                  <a:srgbClr val="FF0000"/>
                </a:solidFill>
                <a:effectLst>
                  <a:outerShdw blurRad="38100" dist="38100" dir="2700000" algn="tl">
                    <a:srgbClr val="FFFFFF"/>
                  </a:outerShdw>
                </a:effectLst>
                <a:uLnTx/>
                <a:uFillTx/>
                <a:latin typeface="Arial" panose="020B0604020202020204" pitchFamily="34" charset="0"/>
                <a:ea typeface="ＭＳ Ｐゴシック" panose="020B0600070205080204" pitchFamily="34" charset="-128"/>
                <a:cs typeface="+mn-cs"/>
              </a:rPr>
              <a:t>authority </a:t>
            </a:r>
            <a:r>
              <a:rPr kumimoji="0" lang="en-US" altLang="en-US" sz="48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panose="020B0600070205080204" pitchFamily="34" charset="-128"/>
                <a:cs typeface="+mn-cs"/>
              </a:rPr>
              <a:t>over their lives.</a:t>
            </a:r>
          </a:p>
        </p:txBody>
      </p:sp>
    </p:spTree>
    <p:extLst>
      <p:ext uri="{BB962C8B-B14F-4D97-AF65-F5344CB8AC3E}">
        <p14:creationId xmlns:p14="http://schemas.microsoft.com/office/powerpoint/2010/main" val="2032137540"/>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8</a:t>
            </a:r>
          </a:p>
        </p:txBody>
      </p:sp>
    </p:spTree>
    <p:extLst>
      <p:ext uri="{BB962C8B-B14F-4D97-AF65-F5344CB8AC3E}">
        <p14:creationId xmlns:p14="http://schemas.microsoft.com/office/powerpoint/2010/main" val="3501658468"/>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267871" y="4441780"/>
            <a:ext cx="8876128" cy="1390825"/>
          </a:xfrm>
          <a:prstGeom prst="rect">
            <a:avLst/>
          </a:prstGeom>
          <a:noFill/>
        </p:spPr>
        <p:txBody>
          <a:bodyPr wrap="square" lIns="90950" tIns="45478" rIns="90950" bIns="45478">
            <a:spAutoFit/>
          </a:bodyPr>
          <a:lstStyle/>
          <a:p>
            <a:pPr defTabSz="909996">
              <a:defRPr/>
            </a:pPr>
            <a:r>
              <a:rPr lang="en-US" sz="42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JESUS AND THE WOMAN ACCUSED OF ADULTERY</a:t>
            </a: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1" y="6064279"/>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69173" y="3884749"/>
            <a:ext cx="5284995" cy="676615"/>
          </a:xfrm>
          <a:prstGeom prst="rect">
            <a:avLst/>
          </a:prstGeom>
          <a:noFill/>
        </p:spPr>
        <p:txBody>
          <a:bodyPr wrap="square" lIns="90950" tIns="45478" rIns="90950" bIns="45478">
            <a:spAutoFit/>
          </a:bodyPr>
          <a:lstStyle/>
          <a:p>
            <a:pPr defTabSz="909996">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8:2-11</a:t>
            </a:r>
          </a:p>
        </p:txBody>
      </p:sp>
      <p:grpSp>
        <p:nvGrpSpPr>
          <p:cNvPr id="7" name="Group 6"/>
          <p:cNvGrpSpPr/>
          <p:nvPr/>
        </p:nvGrpSpPr>
        <p:grpSpPr>
          <a:xfrm>
            <a:off x="6299680" y="116637"/>
            <a:ext cx="3456896" cy="1394677"/>
            <a:chOff x="5508104" y="620689"/>
            <a:chExt cx="3456896" cy="1394677"/>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pPr>
                <a:endParaRPr lang="en-US" sz="1800" kern="0">
                  <a:solidFill>
                    <a:srgbClr val="FFFFFF"/>
                  </a:solidFill>
                  <a:latin typeface="Arial"/>
                </a:endParaRPr>
              </a:p>
            </p:txBody>
          </p:sp>
        </p:grpSp>
        <p:sp>
          <p:nvSpPr>
            <p:cNvPr id="10" name="TextBox 9"/>
            <p:cNvSpPr txBox="1"/>
            <p:nvPr/>
          </p:nvSpPr>
          <p:spPr>
            <a:xfrm>
              <a:off x="6804248" y="648153"/>
              <a:ext cx="2160752" cy="1366528"/>
            </a:xfrm>
            <a:prstGeom prst="rect">
              <a:avLst/>
            </a:prstGeom>
            <a:noFill/>
          </p:spPr>
          <p:txBody>
            <a:bodyPr wrap="square" rtlCol="0">
              <a:spAutoFit/>
            </a:bodyPr>
            <a:lstStyle/>
            <a:p>
              <a:pPr fontAlgn="auto">
                <a:lnSpc>
                  <a:spcPct val="70000"/>
                </a:lnSpc>
                <a:spcBef>
                  <a:spcPts val="0"/>
                </a:spcBef>
                <a:spcAft>
                  <a:spcPts val="0"/>
                </a:spcAft>
              </a:pPr>
              <a:r>
                <a:rPr lang="en-US" altLang="zh-CN" sz="4400" kern="0" spc="-250" dirty="0">
                  <a:solidFill>
                    <a:srgbClr val="002060"/>
                  </a:solidFill>
                  <a:latin typeface="Avenir Black"/>
                  <a:cs typeface="Avenir Black"/>
                </a:rPr>
                <a:t>Free</a:t>
              </a:r>
              <a:br>
                <a:rPr lang="en-US" altLang="zh-CN" sz="4000" kern="0" spc="-250" dirty="0">
                  <a:solidFill>
                    <a:srgbClr val="002060"/>
                  </a:solidFill>
                  <a:latin typeface="Avenir Black"/>
                  <a:cs typeface="Avenir Black"/>
                </a:rPr>
              </a:br>
              <a:r>
                <a:rPr lang="en-US" altLang="zh-CN" sz="4000" kern="0" spc="-250" dirty="0">
                  <a:solidFill>
                    <a:srgbClr val="36BAD5"/>
                  </a:solidFill>
                  <a:latin typeface="Avenir Black"/>
                  <a:cs typeface="Avenir Black"/>
                </a:rPr>
                <a:t>Bible </a:t>
              </a:r>
              <a:br>
                <a:rPr lang="en-US" altLang="zh-CN" sz="4000" kern="0" spc="-250" dirty="0">
                  <a:solidFill>
                    <a:srgbClr val="002060"/>
                  </a:solidFill>
                  <a:latin typeface="Avenir Black"/>
                  <a:cs typeface="Avenir Black"/>
                </a:rPr>
              </a:br>
              <a:r>
                <a:rPr lang="en-US" altLang="zh-CN" sz="3200" kern="0" spc="-250" dirty="0">
                  <a:solidFill>
                    <a:srgbClr val="002060"/>
                  </a:solidFill>
                  <a:latin typeface="Avenir Black"/>
                  <a:cs typeface="Avenir Black"/>
                </a:rPr>
                <a:t>images</a:t>
              </a:r>
              <a:endParaRPr lang="en-GB" sz="6000" kern="0" spc="-250" dirty="0">
                <a:solidFill>
                  <a:srgbClr val="002060"/>
                </a:solidFill>
                <a:latin typeface="Avenir Black"/>
                <a:cs typeface="Avenir Black"/>
              </a:endParaRPr>
            </a:p>
          </p:txBody>
        </p:sp>
      </p:grpSp>
    </p:spTree>
    <p:extLst>
      <p:ext uri="{BB962C8B-B14F-4D97-AF65-F5344CB8AC3E}">
        <p14:creationId xmlns:p14="http://schemas.microsoft.com/office/powerpoint/2010/main" val="2876053319"/>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426181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963413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941169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420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4998">
              <a:defRPr/>
            </a:pPr>
            <a:r>
              <a:rPr lang="en-US" altLang="zh-CN" sz="3600" b="1" dirty="0">
                <a:solidFill>
                  <a:srgbClr val="FFFFFF"/>
                </a:solidFill>
                <a:effectLst>
                  <a:outerShdw blurRad="38100" dist="38100" dir="2700000" algn="tl">
                    <a:srgbClr val="000000"/>
                  </a:outerShdw>
                </a:effectLst>
                <a:latin typeface="Arial" charset="0"/>
                <a:cs typeface="Arial" charset="0"/>
              </a:rPr>
              <a:t>"Jesus did many other miraculous signs in the presence of his disciples, which are not recorded in this book.  But these are written </a:t>
            </a:r>
            <a:r>
              <a:rPr lang="en-US" altLang="zh-CN" sz="3600" b="1" i="1" dirty="0">
                <a:solidFill>
                  <a:srgbClr val="FFFF00"/>
                </a:solidFill>
                <a:effectLst>
                  <a:outerShdw blurRad="38100" dist="38100" dir="2700000" algn="tl">
                    <a:srgbClr val="000000"/>
                  </a:outerShdw>
                </a:effectLst>
                <a:latin typeface="Arial" charset="0"/>
                <a:cs typeface="Arial" charset="0"/>
              </a:rPr>
              <a:t>that you may believe </a:t>
            </a:r>
            <a:r>
              <a:rPr lang="en-US" altLang="zh-CN" sz="3600" b="1" dirty="0">
                <a:solidFill>
                  <a:srgbClr val="FFFFFF"/>
                </a:solidFill>
                <a:effectLst>
                  <a:outerShdw blurRad="38100" dist="38100" dir="2700000" algn="tl">
                    <a:srgbClr val="000000"/>
                  </a:outerShdw>
                </a:effectLst>
                <a:latin typeface="Arial" charset="0"/>
                <a:cs typeface="Arial" charset="0"/>
              </a:rPr>
              <a:t>that Jesus is the Christ, the Son of God, and that by believing you may have life in his name" (20:30-31).</a:t>
            </a:r>
            <a:endParaRPr lang="en-US" sz="3600" dirty="0">
              <a:solidFill>
                <a:srgbClr val="FFFFFF"/>
              </a:solidFill>
              <a:effectLst>
                <a:outerShdw blurRad="38100" dist="38100" dir="2700000" algn="tl">
                  <a:srgbClr val="000000"/>
                </a:outerShdw>
              </a:effectLst>
              <a:latin typeface="Arial" charset="0"/>
              <a:cs typeface="Arial"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
        <p:nvSpPr>
          <p:cNvPr id="7" name="Text Box 24"/>
          <p:cNvSpPr txBox="1">
            <a:spLocks noChangeArrowheads="1"/>
          </p:cNvSpPr>
          <p:nvPr/>
        </p:nvSpPr>
        <p:spPr bwMode="auto">
          <a:xfrm>
            <a:off x="8472443" y="65366"/>
            <a:ext cx="697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107</a:t>
            </a:r>
          </a:p>
        </p:txBody>
      </p:sp>
    </p:spTree>
    <p:extLst>
      <p:ext uri="{BB962C8B-B14F-4D97-AF65-F5344CB8AC3E}">
        <p14:creationId xmlns:p14="http://schemas.microsoft.com/office/powerpoint/2010/main" val="39333199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2"/>
          <p:cNvSpPr>
            <a:spLocks noChangeArrowheads="1"/>
          </p:cNvSpPr>
          <p:nvPr/>
        </p:nvSpPr>
        <p:spPr bwMode="auto">
          <a:xfrm>
            <a:off x="8615363" y="6599502"/>
            <a:ext cx="296246" cy="2236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1739" tIns="40865" rIns="81739" bIns="40865" anchor="b" anchorCtr="1">
            <a:spAutoFit/>
          </a:bodyPr>
          <a:lstStyle/>
          <a:p>
            <a:pPr defTabSz="810455" eaLnBrk="0" hangingPunct="0"/>
            <a:fld id="{A3E4C595-2AFF-A146-86AA-823370B28ED8}" type="slidenum">
              <a:rPr lang="en-US" sz="900">
                <a:solidFill>
                  <a:srgbClr val="808080"/>
                </a:solidFill>
                <a:latin typeface="Arial" charset="0"/>
              </a:rPr>
              <a:pPr defTabSz="810455" eaLnBrk="0" hangingPunct="0"/>
              <a:t>40</a:t>
            </a:fld>
            <a:endParaRPr lang="en-US" sz="900">
              <a:solidFill>
                <a:srgbClr val="808080"/>
              </a:solidFill>
              <a:latin typeface="Arial" charset="0"/>
            </a:endParaRPr>
          </a:p>
        </p:txBody>
      </p:sp>
      <p:sp>
        <p:nvSpPr>
          <p:cNvPr id="323586" name="Rectangle 3"/>
          <p:cNvSpPr>
            <a:spLocks noChangeArrowheads="1"/>
          </p:cNvSpPr>
          <p:nvPr/>
        </p:nvSpPr>
        <p:spPr bwMode="auto">
          <a:xfrm>
            <a:off x="8615363" y="6599502"/>
            <a:ext cx="296246" cy="2236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1739" tIns="40865" rIns="81739" bIns="40865" anchor="b" anchorCtr="1">
            <a:spAutoFit/>
          </a:bodyPr>
          <a:lstStyle/>
          <a:p>
            <a:pPr defTabSz="810455" eaLnBrk="0" hangingPunct="0"/>
            <a:fld id="{C740D3E8-66A2-F54D-AB79-534B65468C55}" type="slidenum">
              <a:rPr lang="en-US" sz="900">
                <a:solidFill>
                  <a:srgbClr val="808080"/>
                </a:solidFill>
                <a:latin typeface="Arial" charset="0"/>
              </a:rPr>
              <a:pPr defTabSz="810455" eaLnBrk="0" hangingPunct="0"/>
              <a:t>40</a:t>
            </a:fld>
            <a:endParaRPr lang="en-US" sz="900">
              <a:solidFill>
                <a:srgbClr val="808080"/>
              </a:solidFill>
              <a:latin typeface="Arial" charset="0"/>
            </a:endParaRPr>
          </a:p>
        </p:txBody>
      </p:sp>
      <p:sp>
        <p:nvSpPr>
          <p:cNvPr id="323587" name="Rectangle 4"/>
          <p:cNvSpPr>
            <a:spLocks noChangeArrowheads="1"/>
          </p:cNvSpPr>
          <p:nvPr/>
        </p:nvSpPr>
        <p:spPr bwMode="auto">
          <a:xfrm>
            <a:off x="8615363" y="6599502"/>
            <a:ext cx="296246" cy="2236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1739" tIns="40865" rIns="81739" bIns="40865" anchor="b" anchorCtr="1">
            <a:spAutoFit/>
          </a:bodyPr>
          <a:lstStyle/>
          <a:p>
            <a:pPr defTabSz="810455" eaLnBrk="0" hangingPunct="0"/>
            <a:fld id="{6F336E29-EB1B-DD42-A797-5253EF1A1F11}" type="slidenum">
              <a:rPr lang="en-US" sz="900">
                <a:solidFill>
                  <a:srgbClr val="808080"/>
                </a:solidFill>
                <a:latin typeface="Arial" charset="0"/>
              </a:rPr>
              <a:pPr defTabSz="810455" eaLnBrk="0" hangingPunct="0"/>
              <a:t>40</a:t>
            </a:fld>
            <a:endParaRPr lang="en-US" sz="900">
              <a:solidFill>
                <a:srgbClr val="808080"/>
              </a:solidFill>
              <a:latin typeface="Arial" charset="0"/>
            </a:endParaRPr>
          </a:p>
        </p:txBody>
      </p:sp>
      <p:sp>
        <p:nvSpPr>
          <p:cNvPr id="323588" name="Rectangle 5"/>
          <p:cNvSpPr>
            <a:spLocks noChangeArrowheads="1"/>
          </p:cNvSpPr>
          <p:nvPr/>
        </p:nvSpPr>
        <p:spPr bwMode="auto">
          <a:xfrm>
            <a:off x="1865317" y="6633060"/>
            <a:ext cx="2107667" cy="1900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1739" tIns="40865" rIns="81739" bIns="40865" anchor="b" anchorCtr="1">
            <a:spAutoFit/>
          </a:bodyPr>
          <a:lstStyle/>
          <a:p>
            <a:pPr defTabSz="810455" eaLnBrk="0" hangingPunct="0"/>
            <a:r>
              <a:rPr lang="en-US" sz="700">
                <a:solidFill>
                  <a:srgbClr val="808080"/>
                </a:solidFill>
                <a:latin typeface="Arial" charset="0"/>
              </a:rPr>
              <a:t>© 2003 Cisco Systems, Inc. All rights reserved.</a:t>
            </a:r>
          </a:p>
        </p:txBody>
      </p:sp>
      <p:sp>
        <p:nvSpPr>
          <p:cNvPr id="323589" name="Rectangle 6"/>
          <p:cNvSpPr>
            <a:spLocks noChangeArrowheads="1"/>
          </p:cNvSpPr>
          <p:nvPr/>
        </p:nvSpPr>
        <p:spPr bwMode="auto">
          <a:xfrm>
            <a:off x="76201" y="6458777"/>
            <a:ext cx="1322388" cy="3642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1739" tIns="40865" rIns="81739" bIns="40865" anchor="b" anchorCtr="1">
            <a:spAutoFit/>
          </a:bodyPr>
          <a:lstStyle/>
          <a:p>
            <a:pPr defTabSz="810455" eaLnBrk="0" hangingPunct="0"/>
            <a:endParaRPr lang="en-US" sz="900">
              <a:solidFill>
                <a:srgbClr val="808080"/>
              </a:solidFill>
              <a:latin typeface="Arial" charset="0"/>
            </a:endParaRPr>
          </a:p>
          <a:p>
            <a:pPr defTabSz="810455" eaLnBrk="0" hangingPunct="0"/>
            <a:r>
              <a:rPr lang="en-US" sz="900">
                <a:solidFill>
                  <a:srgbClr val="808080"/>
                </a:solidFill>
                <a:latin typeface="Arial" charset="0"/>
              </a:rPr>
              <a:t>Presentation_ID</a:t>
            </a:r>
          </a:p>
        </p:txBody>
      </p:sp>
      <p:pic>
        <p:nvPicPr>
          <p:cNvPr id="323590" name="Picture 7" descr="b_fy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3591" name="Rectangle 8"/>
          <p:cNvSpPr>
            <a:spLocks noGrp="1" noChangeArrowheads="1"/>
          </p:cNvSpPr>
          <p:nvPr>
            <p:ph type="title"/>
          </p:nvPr>
        </p:nvSpPr>
        <p:spPr>
          <a:xfrm>
            <a:off x="152400" y="225460"/>
            <a:ext cx="8648700" cy="1450975"/>
          </a:xfrm>
          <a:noFill/>
        </p:spPr>
        <p:txBody>
          <a:bodyPr lIns="81739" tIns="40865" rIns="81739" bIns="40865" anchor="b"/>
          <a:lstStyle/>
          <a:p>
            <a:pPr eaLnBrk="1" hangingPunct="1"/>
            <a:r>
              <a:rPr lang="en-US" altLang="zh-CN" sz="4800">
                <a:solidFill>
                  <a:schemeClr val="bg1"/>
                </a:solidFill>
                <a:latin typeface="Arial" charset="0"/>
                <a:ea typeface="SimSun" charset="0"/>
                <a:cs typeface="SimSun" charset="0"/>
              </a:rPr>
              <a:t>Attacks Against Scripture</a:t>
            </a:r>
            <a:endParaRPr lang="en-US" altLang="zh-CN">
              <a:latin typeface="Arial" charset="0"/>
              <a:ea typeface="SimSun" charset="0"/>
              <a:cs typeface="SimSun" charset="0"/>
            </a:endParaRPr>
          </a:p>
        </p:txBody>
      </p:sp>
      <p:sp>
        <p:nvSpPr>
          <p:cNvPr id="323592" name="Text Box 9"/>
          <p:cNvSpPr txBox="1">
            <a:spLocks noChangeArrowheads="1"/>
          </p:cNvSpPr>
          <p:nvPr/>
        </p:nvSpPr>
        <p:spPr bwMode="auto">
          <a:xfrm>
            <a:off x="381000" y="5165752"/>
            <a:ext cx="8458200" cy="1326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4000" b="1" i="1">
                <a:solidFill>
                  <a:srgbClr val="FFFFFF"/>
                </a:solidFill>
                <a:latin typeface="Times" charset="0"/>
              </a:rPr>
              <a:t>Since the early church false teaching has tried to undermine our faith</a:t>
            </a:r>
          </a:p>
        </p:txBody>
      </p:sp>
      <p:pic>
        <p:nvPicPr>
          <p:cNvPr id="323593" name="Picture 10" descr="Bible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752601" y="2711450"/>
            <a:ext cx="2020888" cy="162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zoom/>
  </p:transition>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3309958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720091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317973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141979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589777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746748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867315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440310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241762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1618" name="Rectangle 2"/>
          <p:cNvSpPr>
            <a:spLocks noGrp="1" noChangeArrowheads="1"/>
          </p:cNvSpPr>
          <p:nvPr>
            <p:ph type="title"/>
          </p:nvPr>
        </p:nvSpPr>
        <p:spPr>
          <a:xfrm>
            <a:off x="304801" y="1219200"/>
            <a:ext cx="3810000" cy="1143000"/>
          </a:xfrm>
        </p:spPr>
        <p:txBody>
          <a:bodyPr/>
          <a:lstStyle/>
          <a:p>
            <a:pPr eaLnBrk="1" hangingPunct="1">
              <a:defRPr/>
            </a:pPr>
            <a:r>
              <a:rPr lang="en-US">
                <a:latin typeface="Arial" charset="0"/>
                <a:ea typeface="ＭＳ Ｐゴシック" charset="0"/>
                <a:cs typeface="ＭＳ Ｐゴシック" charset="0"/>
              </a:rPr>
              <a:t>Attacks Continue</a:t>
            </a:r>
          </a:p>
        </p:txBody>
      </p:sp>
      <p:pic>
        <p:nvPicPr>
          <p:cNvPr id="325634" name="Picture 4" descr="Bible Fic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266938">
            <a:off x="0" y="228600"/>
            <a:ext cx="5105400" cy="638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5562600" y="838201"/>
            <a:ext cx="3352800" cy="5867400"/>
          </a:xfrm>
          <a:prstGeom prst="rect">
            <a:avLst/>
          </a:prstGeom>
          <a:noFill/>
          <a:ln w="9525">
            <a:noFill/>
            <a:miter lim="800000"/>
            <a:headEnd/>
            <a:tailEnd/>
          </a:ln>
          <a:effec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chemeClr val="hlink"/>
              </a:buClr>
              <a:buSzPct val="90000"/>
              <a:buFont typeface="Wingdings" charset="0"/>
              <a:buBlip>
                <a:blip r:embed="rId4"/>
              </a:buBlip>
              <a:defRPr/>
            </a:pPr>
            <a:r>
              <a:rPr lang="en-US" sz="3600">
                <a:effectLst>
                  <a:outerShdw blurRad="38100" dist="38100" dir="2700000" algn="tl">
                    <a:srgbClr val="000000"/>
                  </a:outerShdw>
                </a:effectLst>
                <a:latin typeface="Arial" charset="0"/>
              </a:rPr>
              <a:t>The Bible is continually attacked</a:t>
            </a:r>
          </a:p>
          <a:p>
            <a:pPr eaLnBrk="1" hangingPunct="1">
              <a:spcBef>
                <a:spcPct val="20000"/>
              </a:spcBef>
              <a:buClr>
                <a:schemeClr val="hlink"/>
              </a:buClr>
              <a:buSzPct val="90000"/>
              <a:buFont typeface="Wingdings" charset="0"/>
              <a:buBlip>
                <a:blip r:embed="rId4"/>
              </a:buBlip>
              <a:defRPr/>
            </a:pPr>
            <a:r>
              <a:rPr lang="en-US" sz="3600">
                <a:effectLst>
                  <a:outerShdw blurRad="38100" dist="38100" dir="2700000" algn="tl">
                    <a:srgbClr val="000000"/>
                  </a:outerShdw>
                </a:effectLst>
                <a:latin typeface="Arial" charset="0"/>
              </a:rPr>
              <a:t>However, discoveries continue to verify its accuracy</a:t>
            </a:r>
          </a:p>
        </p:txBody>
      </p:sp>
    </p:spTree>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19191-A4E9-4992-AAE4-BF4B81F95612}"/>
              </a:ext>
            </a:extLst>
          </p:cNvPr>
          <p:cNvSpPr>
            <a:spLocks noGrp="1"/>
          </p:cNvSpPr>
          <p:nvPr>
            <p:ph type="ctrTitle"/>
          </p:nvPr>
        </p:nvSpPr>
        <p:spPr>
          <a:xfrm>
            <a:off x="0" y="457200"/>
            <a:ext cx="4038600" cy="5791200"/>
          </a:xfrm>
          <a:effectLst/>
        </p:spPr>
        <p:txBody>
          <a:bodyPr/>
          <a:lstStyle/>
          <a:p>
            <a:r>
              <a:rPr lang="en-US" altLang="en-US" sz="4000" b="1" dirty="0">
                <a:solidFill>
                  <a:schemeClr val="bg1"/>
                </a:solidFill>
                <a:effectLst>
                  <a:outerShdw blurRad="38100" dist="38100" dir="2700000" algn="tl">
                    <a:srgbClr val="808080"/>
                  </a:outerShdw>
                </a:effectLst>
              </a:rPr>
              <a:t>How can we show God’s compassion in a world where people think Christianity only </a:t>
            </a:r>
            <a:r>
              <a:rPr lang="en-US" altLang="en-US" sz="4000" b="1" dirty="0">
                <a:solidFill>
                  <a:srgbClr val="FFFF00"/>
                </a:solidFill>
              </a:rPr>
              <a:t>judges</a:t>
            </a:r>
            <a:r>
              <a:rPr lang="en-US" altLang="en-US" sz="4000" b="1" dirty="0">
                <a:solidFill>
                  <a:srgbClr val="FFFF00"/>
                </a:solidFill>
                <a:effectLst>
                  <a:outerShdw blurRad="38100" dist="38100" dir="2700000" algn="tl">
                    <a:srgbClr val="FFFFFF"/>
                  </a:outerShdw>
                </a:effectLst>
              </a:rPr>
              <a:t> </a:t>
            </a:r>
            <a:r>
              <a:rPr lang="en-US" altLang="en-US" sz="4000" b="1" dirty="0">
                <a:solidFill>
                  <a:schemeClr val="bg1"/>
                </a:solidFill>
                <a:effectLst>
                  <a:outerShdw blurRad="38100" dist="38100" dir="2700000" algn="tl">
                    <a:srgbClr val="808080"/>
                  </a:outerShdw>
                </a:effectLst>
              </a:rPr>
              <a:t>us?</a:t>
            </a:r>
          </a:p>
        </p:txBody>
      </p:sp>
      <p:pic>
        <p:nvPicPr>
          <p:cNvPr id="63491" name="Picture 5" descr="handsofcompassion.jpg">
            <a:extLst>
              <a:ext uri="{FF2B5EF4-FFF2-40B4-BE49-F238E27FC236}">
                <a16:creationId xmlns:a16="http://schemas.microsoft.com/office/drawing/2014/main" id="{AA5C605E-221F-4EA9-90E6-40AC346843A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022725" y="0"/>
            <a:ext cx="5121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39268322"/>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a:extLst>
              <a:ext uri="{FF2B5EF4-FFF2-40B4-BE49-F238E27FC236}">
                <a16:creationId xmlns:a16="http://schemas.microsoft.com/office/drawing/2014/main" id="{F6F47839-A2FC-4B6A-8952-E61067589D77}"/>
              </a:ext>
            </a:extLst>
          </p:cNvPr>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pic>
        <p:nvPicPr>
          <p:cNvPr id="64515" name="Picture 3" descr="septuagint">
            <a:extLst>
              <a:ext uri="{FF2B5EF4-FFF2-40B4-BE49-F238E27FC236}">
                <a16:creationId xmlns:a16="http://schemas.microsoft.com/office/drawing/2014/main" id="{E25F34B1-5223-4A5F-B1B7-B55D008706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r="11505" b="36986"/>
          <a:stretch>
            <a:fillRect/>
          </a:stretch>
        </p:blipFill>
        <p:spPr bwMode="auto">
          <a:xfrm>
            <a:off x="533400" y="1981200"/>
            <a:ext cx="3581400" cy="3294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6" name="Rectangle 5">
            <a:extLst>
              <a:ext uri="{FF2B5EF4-FFF2-40B4-BE49-F238E27FC236}">
                <a16:creationId xmlns:a16="http://schemas.microsoft.com/office/drawing/2014/main" id="{C5FBB414-6E52-4838-AFC3-71970FA03DF4}"/>
              </a:ext>
            </a:extLst>
          </p:cNvPr>
          <p:cNvSpPr>
            <a:spLocks noGrp="1" noChangeArrowheads="1"/>
          </p:cNvSpPr>
          <p:nvPr>
            <p:ph type="title" idx="4294967295"/>
          </p:nvPr>
        </p:nvSpPr>
        <p:spPr>
          <a:xfrm>
            <a:off x="457200" y="274638"/>
            <a:ext cx="8229600" cy="1020762"/>
          </a:xfrm>
        </p:spPr>
        <p:txBody>
          <a:bodyPr/>
          <a:lstStyle/>
          <a:p>
            <a:pPr eaLnBrk="1" hangingPunct="1"/>
            <a:r>
              <a:rPr lang="en-US" altLang="en-US" b="1">
                <a:solidFill>
                  <a:schemeClr val="bg1"/>
                </a:solidFill>
              </a:rPr>
              <a:t>The Text of John 7:53–8:11</a:t>
            </a:r>
          </a:p>
        </p:txBody>
      </p:sp>
      <p:sp>
        <p:nvSpPr>
          <p:cNvPr id="5" name="Rectangle 5">
            <a:extLst>
              <a:ext uri="{FF2B5EF4-FFF2-40B4-BE49-F238E27FC236}">
                <a16:creationId xmlns:a16="http://schemas.microsoft.com/office/drawing/2014/main" id="{0C74A76D-D8C8-4E61-AE33-3D5DE8B492AE}"/>
              </a:ext>
            </a:extLst>
          </p:cNvPr>
          <p:cNvSpPr txBox="1">
            <a:spLocks noChangeArrowheads="1"/>
          </p:cNvSpPr>
          <p:nvPr/>
        </p:nvSpPr>
        <p:spPr bwMode="auto">
          <a:xfrm>
            <a:off x="5257800" y="2286000"/>
            <a:ext cx="3048000" cy="24384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uLnTx/>
                <a:uFillTx/>
                <a:latin typeface="Arial"/>
                <a:ea typeface="ＭＳ Ｐゴシック"/>
                <a:cs typeface="+mj-cs"/>
              </a:rPr>
              <a:t>Inspired or Not?</a:t>
            </a:r>
          </a:p>
        </p:txBody>
      </p:sp>
    </p:spTree>
    <p:extLst>
      <p:ext uri="{BB962C8B-B14F-4D97-AF65-F5344CB8AC3E}">
        <p14:creationId xmlns:p14="http://schemas.microsoft.com/office/powerpoint/2010/main" val="2511764798"/>
      </p:ext>
    </p:extLst>
  </p:cSld>
  <p:clrMapOvr>
    <a:masterClrMapping/>
  </p:clrMapOvr>
  <p:transition spd="med">
    <p:randomBar dir="vert"/>
  </p:transition>
</p:sld>
</file>

<file path=ppt/slides/slide41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DFDA09-2FE7-496A-B604-6B707D0DEEBC}"/>
              </a:ext>
            </a:extLst>
          </p:cNvPr>
          <p:cNvSpPr>
            <a:spLocks noGrp="1"/>
          </p:cNvSpPr>
          <p:nvPr>
            <p:ph type="ctrTitle"/>
          </p:nvPr>
        </p:nvSpPr>
        <p:spPr>
          <a:xfrm>
            <a:off x="0" y="0"/>
            <a:ext cx="8991600" cy="1143000"/>
          </a:xfrm>
        </p:spPr>
        <p:txBody>
          <a:bodyPr/>
          <a:lstStyle/>
          <a:p>
            <a:r>
              <a:rPr lang="en-US" altLang="en-US" b="1">
                <a:solidFill>
                  <a:schemeClr val="bg1"/>
                </a:solidFill>
                <a:effectLst>
                  <a:outerShdw blurRad="38100" dist="38100" dir="2700000" algn="tl">
                    <a:srgbClr val="808080"/>
                  </a:outerShdw>
                </a:effectLst>
              </a:rPr>
              <a:t>Divided   Opinions</a:t>
            </a:r>
          </a:p>
        </p:txBody>
      </p:sp>
      <p:sp>
        <p:nvSpPr>
          <p:cNvPr id="6" name="Rectangle 5">
            <a:extLst>
              <a:ext uri="{FF2B5EF4-FFF2-40B4-BE49-F238E27FC236}">
                <a16:creationId xmlns:a16="http://schemas.microsoft.com/office/drawing/2014/main" id="{F597AECB-7708-4EEE-9506-F24379FF5353}"/>
              </a:ext>
            </a:extLst>
          </p:cNvPr>
          <p:cNvSpPr>
            <a:spLocks noChangeArrowheads="1"/>
          </p:cNvSpPr>
          <p:nvPr/>
        </p:nvSpPr>
        <p:spPr bwMode="auto">
          <a:xfrm>
            <a:off x="4267200" y="0"/>
            <a:ext cx="228600" cy="6858000"/>
          </a:xfrm>
          <a:prstGeom prst="rect">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 name="Subtitle 2">
            <a:extLst>
              <a:ext uri="{FF2B5EF4-FFF2-40B4-BE49-F238E27FC236}">
                <a16:creationId xmlns:a16="http://schemas.microsoft.com/office/drawing/2014/main" id="{16111421-CFA5-4640-94A7-CEDCFEC08FB3}"/>
              </a:ext>
            </a:extLst>
          </p:cNvPr>
          <p:cNvSpPr txBox="1">
            <a:spLocks/>
          </p:cNvSpPr>
          <p:nvPr/>
        </p:nvSpPr>
        <p:spPr bwMode="auto">
          <a:xfrm>
            <a:off x="4572000" y="1295400"/>
            <a:ext cx="4419600" cy="5562600"/>
          </a:xfrm>
          <a:prstGeom prst="rect">
            <a:avLst/>
          </a:prstGeom>
          <a:noFill/>
          <a:ln w="9525">
            <a:no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rPr>
              <a:t>“Almost all textual scholars agree that these verses were </a:t>
            </a:r>
            <a:r>
              <a:rPr kumimoji="0" lang="en-US" altLang="en-US" sz="2400" b="1" i="0" u="none" strike="noStrike" kern="1200" cap="none" spc="0" normalizeH="0" baseline="0" noProof="0">
                <a:ln>
                  <a:noFill/>
                </a:ln>
                <a:solidFill>
                  <a:srgbClr val="FFFF00"/>
                </a:solidFill>
                <a:effectLst/>
                <a:uLnTx/>
                <a:uFillTx/>
                <a:latin typeface="Arial" panose="020B0604020202020204" pitchFamily="34" charset="0"/>
                <a:ea typeface="ＭＳ Ｐゴシック" panose="020B0600070205080204" pitchFamily="34" charset="-128"/>
              </a:rPr>
              <a:t>not part of the original</a:t>
            </a:r>
            <a:r>
              <a:rPr kumimoji="0" lang="en-US" alt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rPr>
              <a:t>... The style and vocabulary of this passage differ from the rest of the Gospel, and the passage interrupts the sequence from 7:52-8:12. It is probably a part of true oral tradition which was added to later Greek manuscripts by copyists.”</a:t>
            </a:r>
          </a:p>
          <a:p>
            <a:pPr marL="0" marR="0" lvl="0" indent="0" algn="ctr" defTabSz="914400" rtl="0" eaLnBrk="0" fontAlgn="base" latinLnBrk="0" hangingPunct="0">
              <a:lnSpc>
                <a:spcPct val="100000"/>
              </a:lnSpc>
              <a:spcBef>
                <a:spcPct val="20000"/>
              </a:spcBef>
              <a:spcAft>
                <a:spcPct val="0"/>
              </a:spcAft>
              <a:buClrTx/>
              <a:buSzTx/>
              <a:buFontTx/>
              <a:buNone/>
              <a:tabLst/>
              <a:defRPr/>
            </a:pPr>
            <a:endParaRPr kumimoji="0" lang="en-US" altLang="en-US" sz="16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endParaRP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rPr>
              <a:t>–Edwin A. Blum, in </a:t>
            </a:r>
            <a:r>
              <a:rPr kumimoji="0" lang="en-US" altLang="en-US" sz="2400" b="1" i="1"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rPr>
              <a:t>The Bible Knowledge Commentary</a:t>
            </a:r>
          </a:p>
          <a:p>
            <a:pPr marL="0" marR="0" lvl="0" indent="0" algn="ctr" defTabSz="914400" rtl="0" eaLnBrk="0" fontAlgn="base" latinLnBrk="0" hangingPunct="0">
              <a:lnSpc>
                <a:spcPct val="100000"/>
              </a:lnSpc>
              <a:spcBef>
                <a:spcPct val="20000"/>
              </a:spcBef>
              <a:spcAft>
                <a:spcPct val="0"/>
              </a:spcAft>
              <a:buClrTx/>
              <a:buSzTx/>
              <a:buFontTx/>
              <a:buNone/>
              <a:tabLst/>
              <a:defRPr/>
            </a:pPr>
            <a:endParaRPr kumimoji="0" lang="en-US" alt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endParaRPr>
          </a:p>
        </p:txBody>
      </p:sp>
      <p:sp>
        <p:nvSpPr>
          <p:cNvPr id="5" name="Subtitle 2">
            <a:extLst>
              <a:ext uri="{FF2B5EF4-FFF2-40B4-BE49-F238E27FC236}">
                <a16:creationId xmlns:a16="http://schemas.microsoft.com/office/drawing/2014/main" id="{A128B4C3-8C4F-4AF8-81AD-F330E0667AEC}"/>
              </a:ext>
            </a:extLst>
          </p:cNvPr>
          <p:cNvSpPr txBox="1">
            <a:spLocks/>
          </p:cNvSpPr>
          <p:nvPr/>
        </p:nvSpPr>
        <p:spPr bwMode="auto">
          <a:xfrm>
            <a:off x="-76200" y="1295400"/>
            <a:ext cx="4419600" cy="5562600"/>
          </a:xfrm>
          <a:prstGeom prst="rect">
            <a:avLst/>
          </a:prstGeom>
          <a:noFill/>
          <a:ln w="9525">
            <a:no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“Most scholars seem to agree that the passage </a:t>
            </a:r>
            <a:r>
              <a:rPr kumimoji="0" lang="en-US" alt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is a part of inspired Scripture</a:t>
            </a: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 [e.g., F.F. Bruce]. In fact, the development of the entire chapter can easily be seen to grow out of this striking event in the temple... The transition from John 7:52 to 8:12 would be too abrupt without a transitional section.”</a:t>
            </a:r>
          </a:p>
          <a:p>
            <a:pPr marL="0" marR="0" lvl="0" indent="0" algn="ctr" defTabSz="914400" rtl="0" eaLnBrk="0" fontAlgn="base" latinLnBrk="0" hangingPunct="0">
              <a:lnSpc>
                <a:spcPct val="100000"/>
              </a:lnSpc>
              <a:spcBef>
                <a:spcPct val="20000"/>
              </a:spcBef>
              <a:spcAft>
                <a:spcPct val="0"/>
              </a:spcAft>
              <a:buClrTx/>
              <a:buSzTx/>
              <a:buFontTx/>
              <a:buNone/>
              <a:tabLst/>
              <a:defRPr/>
            </a:pPr>
            <a:endParaRPr kumimoji="0" lang="en-US" alt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–Warren Wiersbe, The </a:t>
            </a:r>
            <a:r>
              <a:rPr kumimoji="0" lang="en-US" altLang="en-US" sz="24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Bible Exposition Commentary</a:t>
            </a:r>
          </a:p>
        </p:txBody>
      </p:sp>
      <p:sp>
        <p:nvSpPr>
          <p:cNvPr id="7" name="Rectangle 6">
            <a:extLst>
              <a:ext uri="{FF2B5EF4-FFF2-40B4-BE49-F238E27FC236}">
                <a16:creationId xmlns:a16="http://schemas.microsoft.com/office/drawing/2014/main" id="{ECC1D0B9-C93B-4D2B-8785-34EB9EA79F18}"/>
              </a:ext>
            </a:extLst>
          </p:cNvPr>
          <p:cNvSpPr>
            <a:spLocks noChangeArrowheads="1"/>
          </p:cNvSpPr>
          <p:nvPr/>
        </p:nvSpPr>
        <p:spPr bwMode="auto">
          <a:xfrm rot="-5400000">
            <a:off x="4191000" y="-990600"/>
            <a:ext cx="228600" cy="4191000"/>
          </a:xfrm>
          <a:prstGeom prst="rect">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7421087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childTnLst>
                                </p:cTn>
                              </p:par>
                            </p:childTnLst>
                          </p:cTn>
                        </p:par>
                        <p:par>
                          <p:cTn id="9" fill="hold" nodeType="afterGroup">
                            <p:stCondLst>
                              <p:cond delay="500"/>
                            </p:stCondLst>
                            <p:childTnLst>
                              <p:par>
                                <p:cTn id="10" presetID="17" presetClass="entr" presetSubtype="1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17" presetClass="entr" presetSubtype="10"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p:cTn id="18" dur="500" fill="hold"/>
                                        <p:tgtEl>
                                          <p:spTgt spid="5"/>
                                        </p:tgtEl>
                                        <p:attrNameLst>
                                          <p:attrName>ppt_w</p:attrName>
                                        </p:attrNameLst>
                                      </p:cBhvr>
                                      <p:tavLst>
                                        <p:tav tm="0">
                                          <p:val>
                                            <p:fltVal val="0"/>
                                          </p:val>
                                        </p:tav>
                                        <p:tav tm="100000">
                                          <p:val>
                                            <p:strVal val="#ppt_w"/>
                                          </p:val>
                                        </p:tav>
                                      </p:tavLst>
                                    </p:anim>
                                    <p:anim calcmode="lin" valueType="num">
                                      <p:cBhvr>
                                        <p:cTn id="19"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17" presetClass="entr" presetSubtype="10"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P spid="5" grpId="0"/>
      <p:bldP spid="7" grpId="0" animBg="1"/>
    </p:bld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10" name="Picture 2">
            <a:extLst>
              <a:ext uri="{FF2B5EF4-FFF2-40B4-BE49-F238E27FC236}">
                <a16:creationId xmlns:a16="http://schemas.microsoft.com/office/drawing/2014/main" id="{7A298FEF-ECE7-4FD6-9AA8-33B2CA332B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4023" t="18144" r="4735" b="10156"/>
          <a:stretch>
            <a:fillRect/>
          </a:stretch>
        </p:blipFill>
        <p:spPr bwMode="auto">
          <a:xfrm>
            <a:off x="0" y="-14288"/>
            <a:ext cx="9145588" cy="687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68611" name="Rectangle 3">
            <a:extLst>
              <a:ext uri="{FF2B5EF4-FFF2-40B4-BE49-F238E27FC236}">
                <a16:creationId xmlns:a16="http://schemas.microsoft.com/office/drawing/2014/main" id="{5C152874-6E77-4775-B3E1-12ACBC8EE163}"/>
              </a:ext>
            </a:extLst>
          </p:cNvPr>
          <p:cNvSpPr>
            <a:spLocks noChangeArrowheads="1"/>
          </p:cNvSpPr>
          <p:nvPr/>
        </p:nvSpPr>
        <p:spPr bwMode="auto">
          <a:xfrm>
            <a:off x="609600" y="2895600"/>
            <a:ext cx="263525" cy="322263"/>
          </a:xfrm>
          <a:prstGeom prst="rect">
            <a:avLst/>
          </a:prstGeom>
          <a:solidFill>
            <a:srgbClr val="3E58D8"/>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sp>
        <p:nvSpPr>
          <p:cNvPr id="70689" name="Oval 33">
            <a:extLst>
              <a:ext uri="{FF2B5EF4-FFF2-40B4-BE49-F238E27FC236}">
                <a16:creationId xmlns:a16="http://schemas.microsoft.com/office/drawing/2014/main" id="{0EDE541B-9E31-4B8D-9E7B-AE85FE0E5674}"/>
              </a:ext>
            </a:extLst>
          </p:cNvPr>
          <p:cNvSpPr>
            <a:spLocks noChangeArrowheads="1"/>
          </p:cNvSpPr>
          <p:nvPr/>
        </p:nvSpPr>
        <p:spPr bwMode="auto">
          <a:xfrm>
            <a:off x="5715000" y="5029200"/>
            <a:ext cx="284163" cy="231775"/>
          </a:xfrm>
          <a:prstGeom prst="ellipse">
            <a:avLst/>
          </a:prstGeom>
          <a:solidFill>
            <a:srgbClr val="FC0128"/>
          </a:solidFill>
          <a:ln w="38160">
            <a:solidFill>
              <a:srgbClr val="FFFFFF"/>
            </a:solidFill>
            <a:miter lim="800000"/>
            <a:headEnd/>
            <a:tailEnd/>
          </a:ln>
          <a:effectLst>
            <a:outerShdw dist="89605" dir="2700000" algn="ctr" rotWithShape="0">
              <a:srgbClr val="808080"/>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p:txBody>
      </p:sp>
      <p:sp>
        <p:nvSpPr>
          <p:cNvPr id="149546" name="Text Box 34">
            <a:extLst>
              <a:ext uri="{FF2B5EF4-FFF2-40B4-BE49-F238E27FC236}">
                <a16:creationId xmlns:a16="http://schemas.microsoft.com/office/drawing/2014/main" id="{D1BA2FEB-F0AC-484D-9DFA-1C5689AE9BD3}"/>
              </a:ext>
            </a:extLst>
          </p:cNvPr>
          <p:cNvSpPr txBox="1">
            <a:spLocks noChangeArrowheads="1"/>
          </p:cNvSpPr>
          <p:nvPr/>
        </p:nvSpPr>
        <p:spPr bwMode="auto">
          <a:xfrm>
            <a:off x="3048000" y="4800600"/>
            <a:ext cx="2819400" cy="492125"/>
          </a:xfrm>
          <a:prstGeom prst="rect">
            <a:avLst/>
          </a:prstGeom>
          <a:noFill/>
          <a:ln w="9525">
            <a:noFill/>
            <a:round/>
            <a:headEnd/>
            <a:tailEnd/>
          </a:ln>
        </p:spPr>
        <p:txBody>
          <a:bodyPr>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ts val="1625"/>
              </a:spcBef>
              <a:spcAft>
                <a:spcPct val="0"/>
              </a:spcAft>
              <a:buClr>
                <a:srgbClr val="76F774"/>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en-GB" altLang="en-US" sz="2600" b="1" i="1" u="none" strike="noStrike" kern="1200" cap="none" spc="0" normalizeH="0" baseline="0" noProof="0">
                <a:ln>
                  <a:noFill/>
                </a:ln>
                <a:solidFill>
                  <a:srgbClr val="76F774"/>
                </a:solidFill>
                <a:effectLst>
                  <a:outerShdw blurRad="38100" dist="38100" dir="2700000" algn="tl">
                    <a:srgbClr val="000000"/>
                  </a:outerShdw>
                </a:effectLst>
                <a:uLnTx/>
                <a:uFillTx/>
                <a:latin typeface="Arial Black" panose="020B0A04020102020204" pitchFamily="34" charset="0"/>
                <a:ea typeface="ＭＳ Ｐゴシック" panose="020B0600070205080204" pitchFamily="34" charset="-128"/>
                <a:cs typeface="+mn-cs"/>
              </a:rPr>
              <a:t>Alexandrian</a:t>
            </a:r>
          </a:p>
        </p:txBody>
      </p:sp>
      <p:grpSp>
        <p:nvGrpSpPr>
          <p:cNvPr id="2" name="Group 35">
            <a:extLst>
              <a:ext uri="{FF2B5EF4-FFF2-40B4-BE49-F238E27FC236}">
                <a16:creationId xmlns:a16="http://schemas.microsoft.com/office/drawing/2014/main" id="{C24957EC-2549-4291-9C30-2CF5E8CCF8A5}"/>
              </a:ext>
            </a:extLst>
          </p:cNvPr>
          <p:cNvGrpSpPr>
            <a:grpSpLocks/>
          </p:cNvGrpSpPr>
          <p:nvPr/>
        </p:nvGrpSpPr>
        <p:grpSpPr bwMode="auto">
          <a:xfrm>
            <a:off x="0" y="1"/>
            <a:ext cx="2063750" cy="689162"/>
            <a:chOff x="0" y="0"/>
            <a:chExt cx="1430" cy="492"/>
          </a:xfrm>
          <a:effectLst>
            <a:outerShdw blurRad="50800" dist="38100" dir="2700000">
              <a:srgbClr val="000000">
                <a:alpha val="43000"/>
              </a:srgbClr>
            </a:outerShdw>
          </a:effectLst>
        </p:grpSpPr>
        <p:sp>
          <p:nvSpPr>
            <p:cNvPr id="70692" name="Oval 36">
              <a:extLst>
                <a:ext uri="{FF2B5EF4-FFF2-40B4-BE49-F238E27FC236}">
                  <a16:creationId xmlns:a16="http://schemas.microsoft.com/office/drawing/2014/main" id="{E7C8E95A-8465-4644-9D2F-89CB3B13D3C5}"/>
                </a:ext>
              </a:extLst>
            </p:cNvPr>
            <p:cNvSpPr>
              <a:spLocks noChangeArrowheads="1"/>
            </p:cNvSpPr>
            <p:nvPr/>
          </p:nvSpPr>
          <p:spPr bwMode="auto">
            <a:xfrm>
              <a:off x="826" y="326"/>
              <a:ext cx="162" cy="166"/>
            </a:xfrm>
            <a:prstGeom prst="ellipse">
              <a:avLst/>
            </a:prstGeom>
            <a:solidFill>
              <a:srgbClr val="FC0128"/>
            </a:solidFill>
            <a:ln w="38160">
              <a:solidFill>
                <a:srgbClr val="FFFFFF"/>
              </a:solidFill>
              <a:miter lim="800000"/>
              <a:headEnd/>
              <a:tailEnd/>
            </a:ln>
            <a:effectLst>
              <a:outerShdw blurRad="63500" dist="89605" dir="2700000" algn="ctr" rotWithShape="0">
                <a:srgbClr val="000000"/>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08" charset="0"/>
                <a:ea typeface="ＭＳ Ｐゴシック" charset="-128"/>
                <a:cs typeface="ＭＳ Ｐゴシック" charset="-128"/>
              </a:endParaRPr>
            </a:p>
          </p:txBody>
        </p:sp>
        <p:sp>
          <p:nvSpPr>
            <p:cNvPr id="149544" name="Text Box 37">
              <a:extLst>
                <a:ext uri="{FF2B5EF4-FFF2-40B4-BE49-F238E27FC236}">
                  <a16:creationId xmlns:a16="http://schemas.microsoft.com/office/drawing/2014/main" id="{A5891175-4281-4BBA-84DA-B5C7AF38BA97}"/>
                </a:ext>
              </a:extLst>
            </p:cNvPr>
            <p:cNvSpPr txBox="1">
              <a:spLocks noChangeArrowheads="1"/>
            </p:cNvSpPr>
            <p:nvPr/>
          </p:nvSpPr>
          <p:spPr bwMode="auto">
            <a:xfrm>
              <a:off x="0" y="0"/>
              <a:ext cx="1430" cy="352"/>
            </a:xfrm>
            <a:prstGeom prst="rect">
              <a:avLst/>
            </a:prstGeom>
            <a:noFill/>
            <a:ln w="9525">
              <a:noFill/>
              <a:round/>
              <a:headEnd/>
              <a:tailEnd/>
            </a:ln>
          </p:spPr>
          <p:txBody>
            <a:bodyPr>
              <a:spAutoFit/>
            </a:bodyPr>
            <a:lstStyle/>
            <a:p>
              <a:pPr marL="0" marR="0" lvl="0" indent="0" algn="ctr" defTabSz="914400" rtl="0" eaLnBrk="0" fontAlgn="base" latinLnBrk="0" hangingPunct="0">
                <a:lnSpc>
                  <a:spcPct val="100000"/>
                </a:lnSpc>
                <a:spcBef>
                  <a:spcPts val="1627"/>
                </a:spcBef>
                <a:spcAft>
                  <a:spcPct val="0"/>
                </a:spcAft>
                <a:buClr>
                  <a:srgbClr val="76F774"/>
                </a:buClr>
                <a:buSzTx/>
                <a:buFontTx/>
                <a:buNone/>
                <a:tabLst>
                  <a:tab pos="0" algn="l"/>
                  <a:tab pos="820583" algn="l"/>
                  <a:tab pos="1641165" algn="l"/>
                  <a:tab pos="2461748" algn="l"/>
                  <a:tab pos="3282330" algn="l"/>
                  <a:tab pos="4102913" algn="l"/>
                  <a:tab pos="4923495" algn="l"/>
                  <a:tab pos="5744078" algn="l"/>
                  <a:tab pos="6564660" algn="l"/>
                  <a:tab pos="7385243" algn="l"/>
                  <a:tab pos="8205826" algn="l"/>
                  <a:tab pos="9026408" algn="l"/>
                </a:tabLst>
                <a:defRPr/>
              </a:pPr>
              <a:r>
                <a:rPr kumimoji="0" lang="en-GB" sz="2600" b="1" i="1" u="none" strike="noStrike" kern="1200" cap="none" spc="0" normalizeH="0" baseline="0" noProof="0" dirty="0">
                  <a:ln>
                    <a:noFill/>
                  </a:ln>
                  <a:solidFill>
                    <a:srgbClr val="76F774"/>
                  </a:solidFill>
                  <a:effectLst>
                    <a:outerShdw blurRad="38100" dist="38100" dir="2700000" algn="tl">
                      <a:srgbClr val="000000">
                        <a:alpha val="43137"/>
                      </a:srgbClr>
                    </a:outerShdw>
                  </a:effectLst>
                  <a:uLnTx/>
                  <a:uFillTx/>
                  <a:latin typeface="Arial Black" pitchFamily="-108" charset="0"/>
                  <a:ea typeface="ＭＳ Ｐゴシック" charset="-128"/>
                  <a:cs typeface="ＭＳ Ｐゴシック" charset="-128"/>
                </a:rPr>
                <a:t>Western</a:t>
              </a:r>
            </a:p>
          </p:txBody>
        </p:sp>
      </p:grpSp>
      <p:sp>
        <p:nvSpPr>
          <p:cNvPr id="149533" name="Text Box 38">
            <a:extLst>
              <a:ext uri="{FF2B5EF4-FFF2-40B4-BE49-F238E27FC236}">
                <a16:creationId xmlns:a16="http://schemas.microsoft.com/office/drawing/2014/main" id="{65CDA722-FDC9-41E2-929C-F0AF30D4AD82}"/>
              </a:ext>
            </a:extLst>
          </p:cNvPr>
          <p:cNvSpPr txBox="1">
            <a:spLocks noChangeArrowheads="1"/>
          </p:cNvSpPr>
          <p:nvPr/>
        </p:nvSpPr>
        <p:spPr bwMode="auto">
          <a:xfrm>
            <a:off x="304800" y="2819400"/>
            <a:ext cx="5029200" cy="820738"/>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2058" tIns="41029" rIns="82058" bIns="41029">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ts val="2975"/>
              </a:spcBef>
              <a:spcAft>
                <a:spcPct val="0"/>
              </a:spcAft>
              <a:buClr>
                <a:srgbClr val="FFFF00"/>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en-GB" altLang="en-US" sz="4800" b="1" i="0" u="none" strike="noStrike" kern="1200" cap="none" spc="0" normalizeH="0" baseline="0" noProof="0">
                <a:ln>
                  <a:noFill/>
                </a:ln>
                <a:solidFill>
                  <a:srgbClr val="FFFF00"/>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3 Text Types</a:t>
            </a:r>
          </a:p>
        </p:txBody>
      </p:sp>
      <p:sp>
        <p:nvSpPr>
          <p:cNvPr id="70701" name="Oval 45">
            <a:extLst>
              <a:ext uri="{FF2B5EF4-FFF2-40B4-BE49-F238E27FC236}">
                <a16:creationId xmlns:a16="http://schemas.microsoft.com/office/drawing/2014/main" id="{8F592BB6-3C2D-45B5-A3CE-52823C201CE8}"/>
              </a:ext>
            </a:extLst>
          </p:cNvPr>
          <p:cNvSpPr>
            <a:spLocks noChangeArrowheads="1"/>
          </p:cNvSpPr>
          <p:nvPr/>
        </p:nvSpPr>
        <p:spPr bwMode="auto">
          <a:xfrm>
            <a:off x="5257800" y="762000"/>
            <a:ext cx="260350" cy="228600"/>
          </a:xfrm>
          <a:prstGeom prst="ellipse">
            <a:avLst/>
          </a:prstGeom>
          <a:solidFill>
            <a:srgbClr val="FC0128"/>
          </a:solidFill>
          <a:ln w="38160">
            <a:solidFill>
              <a:srgbClr val="FFFFFF"/>
            </a:solidFill>
            <a:miter lim="800000"/>
            <a:headEnd/>
            <a:tailEnd/>
          </a:ln>
          <a:effectLst>
            <a:outerShdw dist="89605" dir="2700000" algn="ctr" rotWithShape="0">
              <a:srgbClr val="808080"/>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p:txBody>
      </p:sp>
      <p:sp>
        <p:nvSpPr>
          <p:cNvPr id="149542" name="Text Box 46">
            <a:extLst>
              <a:ext uri="{FF2B5EF4-FFF2-40B4-BE49-F238E27FC236}">
                <a16:creationId xmlns:a16="http://schemas.microsoft.com/office/drawing/2014/main" id="{D3DA363D-2371-4E96-A0CB-09BF9F620CCB}"/>
              </a:ext>
            </a:extLst>
          </p:cNvPr>
          <p:cNvSpPr txBox="1">
            <a:spLocks noChangeArrowheads="1"/>
          </p:cNvSpPr>
          <p:nvPr/>
        </p:nvSpPr>
        <p:spPr bwMode="auto">
          <a:xfrm>
            <a:off x="4800600" y="381000"/>
            <a:ext cx="2292350" cy="387350"/>
          </a:xfrm>
          <a:prstGeom prst="rect">
            <a:avLst/>
          </a:prstGeom>
          <a:noFill/>
          <a:ln w="9525">
            <a:noFill/>
            <a:round/>
            <a:headEnd/>
            <a:tailEnd/>
          </a:ln>
        </p:spPr>
        <p:txBody>
          <a:bodyPr>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70000"/>
              </a:lnSpc>
              <a:spcBef>
                <a:spcPts val="1625"/>
              </a:spcBef>
              <a:spcAft>
                <a:spcPct val="0"/>
              </a:spcAft>
              <a:buClr>
                <a:srgbClr val="76F774"/>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en-GB" altLang="en-US" sz="2600" b="1" i="1" u="none" strike="noStrike" kern="1200" cap="none" spc="0" normalizeH="0" baseline="0" noProof="0">
                <a:ln>
                  <a:noFill/>
                </a:ln>
                <a:solidFill>
                  <a:srgbClr val="76F774"/>
                </a:solidFill>
                <a:effectLst>
                  <a:outerShdw blurRad="38100" dist="38100" dir="2700000" algn="tl">
                    <a:srgbClr val="000000"/>
                  </a:outerShdw>
                </a:effectLst>
                <a:uLnTx/>
                <a:uFillTx/>
                <a:latin typeface="Arial Black" panose="020B0A04020102020204" pitchFamily="34" charset="0"/>
                <a:ea typeface="ＭＳ Ｐゴシック" panose="020B0600070205080204" pitchFamily="34" charset="-128"/>
                <a:cs typeface="+mn-cs"/>
              </a:rPr>
              <a:t>Byzantine</a:t>
            </a:r>
          </a:p>
        </p:txBody>
      </p:sp>
      <p:sp>
        <p:nvSpPr>
          <p:cNvPr id="12" name="Text Box 38">
            <a:extLst>
              <a:ext uri="{FF2B5EF4-FFF2-40B4-BE49-F238E27FC236}">
                <a16:creationId xmlns:a16="http://schemas.microsoft.com/office/drawing/2014/main" id="{CB655C22-7C2F-4FCC-9502-38B9F0ECDAB2}"/>
              </a:ext>
            </a:extLst>
          </p:cNvPr>
          <p:cNvSpPr txBox="1">
            <a:spLocks noChangeArrowheads="1"/>
          </p:cNvSpPr>
          <p:nvPr/>
        </p:nvSpPr>
        <p:spPr bwMode="auto">
          <a:xfrm>
            <a:off x="2514600" y="5410200"/>
            <a:ext cx="5029200" cy="1068388"/>
          </a:xfrm>
          <a:prstGeom prst="rect">
            <a:avLst/>
          </a:prstGeom>
          <a:solidFill>
            <a:srgbClr val="000090"/>
          </a:solidFill>
          <a:ln>
            <a:noFill/>
          </a:ln>
          <a:effectLst>
            <a:outerShdw blurRad="50800" dist="38100" dir="2700000" rotWithShape="0">
              <a:srgbClr val="808080">
                <a:alpha val="42999"/>
              </a:srgbClr>
            </a:outerShdw>
          </a:effectLst>
          <a:extLst>
            <a:ext uri="{91240B29-F687-4F45-9708-019B960494DF}">
              <a14:hiddenLine xmlns:a14="http://schemas.microsoft.com/office/drawing/2010/main" w="9525">
                <a:solidFill>
                  <a:srgbClr val="000000"/>
                </a:solidFill>
                <a:round/>
                <a:headEnd/>
                <a:tailEnd/>
              </a14:hiddenLine>
            </a:ext>
          </a:extLst>
        </p:spPr>
        <p:txBody>
          <a:bodyPr lIns="82058" tIns="41029" rIns="82058" bIns="41029">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ts val="2975"/>
              </a:spcBef>
              <a:spcAft>
                <a:spcPct val="0"/>
              </a:spcAft>
              <a:buClr>
                <a:srgbClr val="FFFF00"/>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en-GB" altLang="en-US"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Earliest (AD 200-400) manuscripts </a:t>
            </a:r>
            <a:r>
              <a:rPr kumimoji="0" lang="en-GB" alt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omit </a:t>
            </a:r>
            <a:r>
              <a:rPr kumimoji="0" lang="en-GB" altLang="en-US"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it </a:t>
            </a:r>
          </a:p>
        </p:txBody>
      </p:sp>
      <p:sp>
        <p:nvSpPr>
          <p:cNvPr id="13" name="Text Box 38">
            <a:extLst>
              <a:ext uri="{FF2B5EF4-FFF2-40B4-BE49-F238E27FC236}">
                <a16:creationId xmlns:a16="http://schemas.microsoft.com/office/drawing/2014/main" id="{63C5AD60-9D38-4996-B474-42257B0B4161}"/>
              </a:ext>
            </a:extLst>
          </p:cNvPr>
          <p:cNvSpPr txBox="1">
            <a:spLocks noChangeArrowheads="1"/>
          </p:cNvSpPr>
          <p:nvPr/>
        </p:nvSpPr>
        <p:spPr bwMode="auto">
          <a:xfrm>
            <a:off x="0" y="1065213"/>
            <a:ext cx="4419600" cy="1068387"/>
          </a:xfrm>
          <a:prstGeom prst="rect">
            <a:avLst/>
          </a:prstGeom>
          <a:solidFill>
            <a:srgbClr val="000090"/>
          </a:solidFill>
          <a:ln>
            <a:noFill/>
          </a:ln>
          <a:effectLst>
            <a:outerShdw blurRad="50800" dist="38100" dir="2700000" rotWithShape="0">
              <a:srgbClr val="808080">
                <a:alpha val="42999"/>
              </a:srgbClr>
            </a:outerShdw>
          </a:effectLst>
          <a:extLst>
            <a:ext uri="{91240B29-F687-4F45-9708-019B960494DF}">
              <a14:hiddenLine xmlns:a14="http://schemas.microsoft.com/office/drawing/2010/main" w="9525">
                <a:solidFill>
                  <a:srgbClr val="000000"/>
                </a:solidFill>
                <a:round/>
                <a:headEnd/>
                <a:tailEnd/>
              </a14:hiddenLine>
            </a:ext>
          </a:extLst>
        </p:spPr>
        <p:txBody>
          <a:bodyPr lIns="82058" tIns="41029" rIns="82058" bIns="41029">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ts val="2975"/>
              </a:spcBef>
              <a:spcAft>
                <a:spcPct val="0"/>
              </a:spcAft>
              <a:buClr>
                <a:srgbClr val="FFFF00"/>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en-GB" altLang="en-US"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Later (AD 600) manuscripts </a:t>
            </a:r>
            <a:r>
              <a:rPr kumimoji="0" lang="en-GB" alt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keep </a:t>
            </a:r>
            <a:r>
              <a:rPr kumimoji="0" lang="en-GB" altLang="en-US"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it </a:t>
            </a:r>
          </a:p>
        </p:txBody>
      </p:sp>
      <p:sp>
        <p:nvSpPr>
          <p:cNvPr id="14" name="Text Box 38">
            <a:extLst>
              <a:ext uri="{FF2B5EF4-FFF2-40B4-BE49-F238E27FC236}">
                <a16:creationId xmlns:a16="http://schemas.microsoft.com/office/drawing/2014/main" id="{9BA8EBBD-AC43-45E4-ACAD-A2C85DD0C40B}"/>
              </a:ext>
            </a:extLst>
          </p:cNvPr>
          <p:cNvSpPr txBox="1">
            <a:spLocks noChangeArrowheads="1"/>
          </p:cNvSpPr>
          <p:nvPr/>
        </p:nvSpPr>
        <p:spPr bwMode="auto">
          <a:xfrm>
            <a:off x="4724400" y="1065213"/>
            <a:ext cx="4419600" cy="1068387"/>
          </a:xfrm>
          <a:prstGeom prst="rect">
            <a:avLst/>
          </a:prstGeom>
          <a:solidFill>
            <a:srgbClr val="000090"/>
          </a:solidFill>
          <a:ln>
            <a:noFill/>
          </a:ln>
          <a:effectLst>
            <a:outerShdw blurRad="50800" dist="38100" dir="2700000" rotWithShape="0">
              <a:srgbClr val="808080">
                <a:alpha val="42999"/>
              </a:srgbClr>
            </a:outerShdw>
          </a:effectLst>
          <a:extLst>
            <a:ext uri="{91240B29-F687-4F45-9708-019B960494DF}">
              <a14:hiddenLine xmlns:a14="http://schemas.microsoft.com/office/drawing/2010/main" w="9525">
                <a:solidFill>
                  <a:srgbClr val="000000"/>
                </a:solidFill>
                <a:round/>
                <a:headEnd/>
                <a:tailEnd/>
              </a14:hiddenLine>
            </a:ext>
          </a:extLst>
        </p:spPr>
        <p:txBody>
          <a:bodyPr lIns="82058" tIns="41029" rIns="82058" bIns="41029">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ts val="2975"/>
              </a:spcBef>
              <a:spcAft>
                <a:spcPct val="0"/>
              </a:spcAft>
              <a:buClr>
                <a:srgbClr val="FFFF00"/>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en-GB" altLang="en-US"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Latest (AD 1000) manuscripts </a:t>
            </a:r>
            <a:r>
              <a:rPr kumimoji="0" lang="en-GB" alt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keep </a:t>
            </a:r>
            <a:r>
              <a:rPr kumimoji="0" lang="en-GB" altLang="en-US"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it </a:t>
            </a:r>
          </a:p>
        </p:txBody>
      </p:sp>
    </p:spTree>
    <p:extLst>
      <p:ext uri="{BB962C8B-B14F-4D97-AF65-F5344CB8AC3E}">
        <p14:creationId xmlns:p14="http://schemas.microsoft.com/office/powerpoint/2010/main" val="110580670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2000"/>
                                        <p:tgtEl>
                                          <p:spTgt spid="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Lst>
  </p:timing>
</p:sld>
</file>

<file path=ppt/slides/slide41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0658" name="Rectangle 5">
            <a:extLst>
              <a:ext uri="{FF2B5EF4-FFF2-40B4-BE49-F238E27FC236}">
                <a16:creationId xmlns:a16="http://schemas.microsoft.com/office/drawing/2014/main" id="{93DE3326-613B-48F3-9A87-ECB258328691}"/>
              </a:ext>
            </a:extLst>
          </p:cNvPr>
          <p:cNvSpPr>
            <a:spLocks noChangeArrowheads="1"/>
          </p:cNvSpPr>
          <p:nvPr/>
        </p:nvSpPr>
        <p:spPr bwMode="auto">
          <a:xfrm>
            <a:off x="0" y="0"/>
            <a:ext cx="9144000" cy="6858000"/>
          </a:xfrm>
          <a:prstGeom prst="rect">
            <a:avLst/>
          </a:prstGeom>
          <a:solidFill>
            <a:srgbClr val="CCFFCC"/>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 name="Title 1">
            <a:extLst>
              <a:ext uri="{FF2B5EF4-FFF2-40B4-BE49-F238E27FC236}">
                <a16:creationId xmlns:a16="http://schemas.microsoft.com/office/drawing/2014/main" id="{2BC0CAB9-7E21-49C3-90D8-6D3D6F4580F1}"/>
              </a:ext>
            </a:extLst>
          </p:cNvPr>
          <p:cNvSpPr>
            <a:spLocks noGrp="1"/>
          </p:cNvSpPr>
          <p:nvPr>
            <p:ph type="ctrTitle"/>
          </p:nvPr>
        </p:nvSpPr>
        <p:spPr>
          <a:xfrm>
            <a:off x="0" y="0"/>
            <a:ext cx="9144000" cy="1143000"/>
          </a:xfrm>
          <a:gradFill flip="none" rotWithShape="1">
            <a:gsLst>
              <a:gs pos="0">
                <a:srgbClr val="000090"/>
              </a:gs>
              <a:gs pos="100000">
                <a:schemeClr val="tx1"/>
              </a:gs>
            </a:gsLst>
            <a:path path="shape">
              <a:fillToRect l="50000" t="50000" r="50000" b="50000"/>
            </a:path>
            <a:tileRect/>
          </a:gradFill>
        </p:spPr>
        <p:txBody>
          <a:bodyPr/>
          <a:lstStyle/>
          <a:p>
            <a:r>
              <a:rPr lang="en-US" altLang="en-US" sz="6000" b="1">
                <a:solidFill>
                  <a:schemeClr val="bg1"/>
                </a:solidFill>
                <a:effectLst>
                  <a:outerShdw blurRad="38100" dist="38100" dir="2700000" algn="tl">
                    <a:srgbClr val="000000"/>
                  </a:outerShdw>
                </a:effectLst>
              </a:rPr>
              <a:t>Note the Flow...</a:t>
            </a:r>
          </a:p>
        </p:txBody>
      </p:sp>
      <p:sp>
        <p:nvSpPr>
          <p:cNvPr id="4" name="Subtitle 2">
            <a:extLst>
              <a:ext uri="{FF2B5EF4-FFF2-40B4-BE49-F238E27FC236}">
                <a16:creationId xmlns:a16="http://schemas.microsoft.com/office/drawing/2014/main" id="{D7F91812-8FD3-432B-8CB6-B37530DCAD4C}"/>
              </a:ext>
            </a:extLst>
          </p:cNvPr>
          <p:cNvSpPr txBox="1">
            <a:spLocks/>
          </p:cNvSpPr>
          <p:nvPr/>
        </p:nvSpPr>
        <p:spPr bwMode="auto">
          <a:xfrm>
            <a:off x="419100" y="1371600"/>
            <a:ext cx="34290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Jesus </a:t>
            </a:r>
            <a:r>
              <a:rPr kumimoji="0" lang="en-US" altLang="en-US" sz="3200" b="1" i="0" u="sng"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exposes evil intent </a:t>
            </a: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of the Pharisees (8:10)</a:t>
            </a:r>
          </a:p>
        </p:txBody>
      </p:sp>
      <p:sp>
        <p:nvSpPr>
          <p:cNvPr id="7" name="Subtitle 2">
            <a:extLst>
              <a:ext uri="{FF2B5EF4-FFF2-40B4-BE49-F238E27FC236}">
                <a16:creationId xmlns:a16="http://schemas.microsoft.com/office/drawing/2014/main" id="{62503258-A5F4-4BF6-89F3-D3E3152C65E0}"/>
              </a:ext>
            </a:extLst>
          </p:cNvPr>
          <p:cNvSpPr txBox="1">
            <a:spLocks/>
          </p:cNvSpPr>
          <p:nvPr/>
        </p:nvSpPr>
        <p:spPr bwMode="auto">
          <a:xfrm>
            <a:off x="5295900" y="1371600"/>
            <a:ext cx="35052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Jesus is the </a:t>
            </a:r>
            <a:r>
              <a:rPr kumimoji="0" lang="en-US" altLang="en-US" sz="3200" b="1" i="0" u="sng"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Light </a:t>
            </a: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of the World (8:12)</a:t>
            </a:r>
          </a:p>
        </p:txBody>
      </p:sp>
      <p:sp>
        <p:nvSpPr>
          <p:cNvPr id="8" name="Left-Right Arrow 7">
            <a:extLst>
              <a:ext uri="{FF2B5EF4-FFF2-40B4-BE49-F238E27FC236}">
                <a16:creationId xmlns:a16="http://schemas.microsoft.com/office/drawing/2014/main" id="{FF65A7A5-A293-486A-ABD7-955A5A90AD1D}"/>
              </a:ext>
            </a:extLst>
          </p:cNvPr>
          <p:cNvSpPr>
            <a:spLocks noChangeArrowheads="1"/>
          </p:cNvSpPr>
          <p:nvPr/>
        </p:nvSpPr>
        <p:spPr bwMode="auto">
          <a:xfrm>
            <a:off x="3924300" y="1828800"/>
            <a:ext cx="1371600" cy="762000"/>
          </a:xfrm>
          <a:prstGeom prst="leftRightArrow">
            <a:avLst>
              <a:gd name="adj1" fmla="val 50000"/>
              <a:gd name="adj2" fmla="val 50000"/>
            </a:avLst>
          </a:prstGeom>
          <a:solidFill>
            <a:srgbClr val="000090"/>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 name="Subtitle 2">
            <a:extLst>
              <a:ext uri="{FF2B5EF4-FFF2-40B4-BE49-F238E27FC236}">
                <a16:creationId xmlns:a16="http://schemas.microsoft.com/office/drawing/2014/main" id="{FEB49B0D-267A-401F-A4D9-222D89B41C22}"/>
              </a:ext>
            </a:extLst>
          </p:cNvPr>
          <p:cNvSpPr txBox="1">
            <a:spLocks/>
          </p:cNvSpPr>
          <p:nvPr/>
        </p:nvSpPr>
        <p:spPr bwMode="auto">
          <a:xfrm>
            <a:off x="419100" y="3124200"/>
            <a:ext cx="34290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Pharisees made a </a:t>
            </a:r>
            <a:r>
              <a:rPr kumimoji="0" lang="en-US" altLang="en-US" sz="3200" b="1" i="0" u="sng"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false judgment</a:t>
            </a: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(8:15)</a:t>
            </a:r>
          </a:p>
        </p:txBody>
      </p:sp>
      <p:sp>
        <p:nvSpPr>
          <p:cNvPr id="10" name="Subtitle 2">
            <a:extLst>
              <a:ext uri="{FF2B5EF4-FFF2-40B4-BE49-F238E27FC236}">
                <a16:creationId xmlns:a16="http://schemas.microsoft.com/office/drawing/2014/main" id="{9F3270C4-4FBC-4E8B-98D4-22061D76C841}"/>
              </a:ext>
            </a:extLst>
          </p:cNvPr>
          <p:cNvSpPr txBox="1">
            <a:spLocks/>
          </p:cNvSpPr>
          <p:nvPr/>
        </p:nvSpPr>
        <p:spPr bwMode="auto">
          <a:xfrm>
            <a:off x="5295900" y="3124200"/>
            <a:ext cx="35052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Jesus makes a </a:t>
            </a:r>
            <a:r>
              <a:rPr kumimoji="0" lang="en-US" altLang="en-US" sz="3200" b="1" i="0" u="sng"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right judgment</a:t>
            </a: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 (8:16)</a:t>
            </a:r>
          </a:p>
        </p:txBody>
      </p:sp>
      <p:sp>
        <p:nvSpPr>
          <p:cNvPr id="11" name="Left-Right Arrow 10">
            <a:extLst>
              <a:ext uri="{FF2B5EF4-FFF2-40B4-BE49-F238E27FC236}">
                <a16:creationId xmlns:a16="http://schemas.microsoft.com/office/drawing/2014/main" id="{4577F399-0625-4D45-9CA0-73056BB02FA8}"/>
              </a:ext>
            </a:extLst>
          </p:cNvPr>
          <p:cNvSpPr>
            <a:spLocks noChangeArrowheads="1"/>
          </p:cNvSpPr>
          <p:nvPr/>
        </p:nvSpPr>
        <p:spPr bwMode="auto">
          <a:xfrm>
            <a:off x="3924300" y="3581400"/>
            <a:ext cx="1371600" cy="762000"/>
          </a:xfrm>
          <a:prstGeom prst="leftRightArrow">
            <a:avLst>
              <a:gd name="adj1" fmla="val 50000"/>
              <a:gd name="adj2" fmla="val 50000"/>
            </a:avLst>
          </a:prstGeom>
          <a:solidFill>
            <a:srgbClr val="800000"/>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2" name="Subtitle 2">
            <a:extLst>
              <a:ext uri="{FF2B5EF4-FFF2-40B4-BE49-F238E27FC236}">
                <a16:creationId xmlns:a16="http://schemas.microsoft.com/office/drawing/2014/main" id="{5ED95EE0-9229-49D8-9450-771E06525237}"/>
              </a:ext>
            </a:extLst>
          </p:cNvPr>
          <p:cNvSpPr txBox="1">
            <a:spLocks/>
          </p:cNvSpPr>
          <p:nvPr/>
        </p:nvSpPr>
        <p:spPr bwMode="auto">
          <a:xfrm>
            <a:off x="419100" y="4876800"/>
            <a:ext cx="34290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Pharisees tried to </a:t>
            </a:r>
            <a:r>
              <a:rPr kumimoji="0" lang="en-US" altLang="en-US" sz="3200" b="1" i="0" u="sng"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stone her</a:t>
            </a: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 (8:5)</a:t>
            </a:r>
          </a:p>
        </p:txBody>
      </p:sp>
      <p:sp>
        <p:nvSpPr>
          <p:cNvPr id="13" name="Subtitle 2">
            <a:extLst>
              <a:ext uri="{FF2B5EF4-FFF2-40B4-BE49-F238E27FC236}">
                <a16:creationId xmlns:a16="http://schemas.microsoft.com/office/drawing/2014/main" id="{78683FC1-57A4-4E14-A789-1387633F5835}"/>
              </a:ext>
            </a:extLst>
          </p:cNvPr>
          <p:cNvSpPr txBox="1">
            <a:spLocks/>
          </p:cNvSpPr>
          <p:nvPr/>
        </p:nvSpPr>
        <p:spPr bwMode="auto">
          <a:xfrm>
            <a:off x="5295900" y="4876800"/>
            <a:ext cx="35052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Pharisees tried to </a:t>
            </a:r>
            <a:r>
              <a:rPr kumimoji="0" lang="en-US" altLang="en-US" sz="3200" b="1" i="0" u="sng"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stone Jesus</a:t>
            </a: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(8:59)</a:t>
            </a:r>
          </a:p>
        </p:txBody>
      </p:sp>
      <p:sp>
        <p:nvSpPr>
          <p:cNvPr id="14" name="Left-Right Arrow 13">
            <a:extLst>
              <a:ext uri="{FF2B5EF4-FFF2-40B4-BE49-F238E27FC236}">
                <a16:creationId xmlns:a16="http://schemas.microsoft.com/office/drawing/2014/main" id="{80899EE5-9D81-48FE-A365-A2679441D325}"/>
              </a:ext>
            </a:extLst>
          </p:cNvPr>
          <p:cNvSpPr>
            <a:spLocks noChangeArrowheads="1"/>
          </p:cNvSpPr>
          <p:nvPr/>
        </p:nvSpPr>
        <p:spPr bwMode="auto">
          <a:xfrm>
            <a:off x="3924300" y="5334000"/>
            <a:ext cx="1371600" cy="762000"/>
          </a:xfrm>
          <a:prstGeom prst="leftRightArrow">
            <a:avLst>
              <a:gd name="adj1" fmla="val 50000"/>
              <a:gd name="adj2" fmla="val 50000"/>
            </a:avLst>
          </a:prstGeom>
          <a:solidFill>
            <a:srgbClr val="000090"/>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7972152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7" presetClass="entr" presetSubtype="1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strVal val="#ppt_h"/>
                                          </p:val>
                                        </p:tav>
                                        <p:tav tm="100000">
                                          <p:val>
                                            <p:strVal val="#ppt_h"/>
                                          </p:val>
                                        </p:tav>
                                      </p:tavLst>
                                    </p:anim>
                                  </p:childTnLst>
                                </p:cTn>
                              </p:par>
                            </p:childTnLst>
                          </p:cTn>
                        </p:par>
                        <p:par>
                          <p:cTn id="13" fill="hold" nodeType="afterGroup">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7" presetClass="entr" presetSubtype="10" fill="hold" grpId="0" nodeType="click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p:cTn id="24" dur="500" fill="hold"/>
                                        <p:tgtEl>
                                          <p:spTgt spid="11"/>
                                        </p:tgtEl>
                                        <p:attrNameLst>
                                          <p:attrName>ppt_w</p:attrName>
                                        </p:attrNameLst>
                                      </p:cBhvr>
                                      <p:tavLst>
                                        <p:tav tm="0">
                                          <p:val>
                                            <p:fltVal val="0"/>
                                          </p:val>
                                        </p:tav>
                                        <p:tav tm="100000">
                                          <p:val>
                                            <p:strVal val="#ppt_w"/>
                                          </p:val>
                                        </p:tav>
                                      </p:tavLst>
                                    </p:anim>
                                    <p:anim calcmode="lin" valueType="num">
                                      <p:cBhvr>
                                        <p:cTn id="25" dur="500" fill="hold"/>
                                        <p:tgtEl>
                                          <p:spTgt spid="11"/>
                                        </p:tgtEl>
                                        <p:attrNameLst>
                                          <p:attrName>ppt_h</p:attrName>
                                        </p:attrNameLst>
                                      </p:cBhvr>
                                      <p:tavLst>
                                        <p:tav tm="0">
                                          <p:val>
                                            <p:strVal val="#ppt_h"/>
                                          </p:val>
                                        </p:tav>
                                        <p:tav tm="100000">
                                          <p:val>
                                            <p:strVal val="#ppt_h"/>
                                          </p:val>
                                        </p:tav>
                                      </p:tavLst>
                                    </p:anim>
                                  </p:childTnLst>
                                </p:cTn>
                              </p:par>
                            </p:childTnLst>
                          </p:cTn>
                        </p:par>
                        <p:par>
                          <p:cTn id="26" fill="hold" nodeType="afterGroup">
                            <p:stCondLst>
                              <p:cond delay="500"/>
                            </p:stCondLst>
                            <p:childTnLst>
                              <p:par>
                                <p:cTn id="27" presetID="1" presetClass="entr" presetSubtype="0" fill="hold" nodeType="afterEffect">
                                  <p:stCondLst>
                                    <p:cond delay="0"/>
                                  </p:stCondLst>
                                  <p:childTnLst>
                                    <p:set>
                                      <p:cBhvr>
                                        <p:cTn id="28"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7" presetClass="entr" presetSubtype="1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p:cTn id="37" dur="500" fill="hold"/>
                                        <p:tgtEl>
                                          <p:spTgt spid="14"/>
                                        </p:tgtEl>
                                        <p:attrNameLst>
                                          <p:attrName>ppt_w</p:attrName>
                                        </p:attrNameLst>
                                      </p:cBhvr>
                                      <p:tavLst>
                                        <p:tav tm="0">
                                          <p:val>
                                            <p:fltVal val="0"/>
                                          </p:val>
                                        </p:tav>
                                        <p:tav tm="100000">
                                          <p:val>
                                            <p:strVal val="#ppt_w"/>
                                          </p:val>
                                        </p:tav>
                                      </p:tavLst>
                                    </p:anim>
                                    <p:anim calcmode="lin" valueType="num">
                                      <p:cBhvr>
                                        <p:cTn id="38" dur="500" fill="hold"/>
                                        <p:tgtEl>
                                          <p:spTgt spid="14"/>
                                        </p:tgtEl>
                                        <p:attrNameLst>
                                          <p:attrName>ppt_h</p:attrName>
                                        </p:attrNameLst>
                                      </p:cBhvr>
                                      <p:tavLst>
                                        <p:tav tm="0">
                                          <p:val>
                                            <p:strVal val="#ppt_h"/>
                                          </p:val>
                                        </p:tav>
                                        <p:tav tm="100000">
                                          <p:val>
                                            <p:strVal val="#ppt_h"/>
                                          </p:val>
                                        </p:tav>
                                      </p:tavLst>
                                    </p:anim>
                                  </p:childTnLst>
                                </p:cTn>
                              </p:par>
                            </p:childTnLst>
                          </p:cTn>
                        </p:par>
                        <p:par>
                          <p:cTn id="39" fill="hold" nodeType="afterGroup">
                            <p:stCondLst>
                              <p:cond delay="500"/>
                            </p:stCondLst>
                            <p:childTnLst>
                              <p:par>
                                <p:cTn id="40" presetID="1" presetClass="entr" presetSubtype="0" fill="hold" grpId="0" nodeType="afterEffect">
                                  <p:stCondLst>
                                    <p:cond delay="0"/>
                                  </p:stCondLst>
                                  <p:childTnLst>
                                    <p:set>
                                      <p:cBhvr>
                                        <p:cTn id="41" dur="1" fill="hold">
                                          <p:stCondLst>
                                            <p:cond delay="0"/>
                                          </p:stCondLst>
                                        </p:cTn>
                                        <p:tgtEl>
                                          <p:spTgt spid="1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7" grpId="0" build="allAtOnce"/>
      <p:bldP spid="8" grpId="0" animBg="1"/>
      <p:bldP spid="11" grpId="0" animBg="1"/>
      <p:bldP spid="12" grpId="0" build="p"/>
      <p:bldP spid="13" grpId="0" build="allAtOnce"/>
      <p:bldP spid="14" grpId="0" animBg="1"/>
    </p:bld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a:extLst>
              <a:ext uri="{FF2B5EF4-FFF2-40B4-BE49-F238E27FC236}">
                <a16:creationId xmlns:a16="http://schemas.microsoft.com/office/drawing/2014/main" id="{0C1C1EE8-B88A-4212-B524-97963058A887}"/>
              </a:ext>
            </a:extLst>
          </p:cNvPr>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2707" name="Rectangle 5">
            <a:extLst>
              <a:ext uri="{FF2B5EF4-FFF2-40B4-BE49-F238E27FC236}">
                <a16:creationId xmlns:a16="http://schemas.microsoft.com/office/drawing/2014/main" id="{C0AEFAB2-317D-482F-97E7-161928389C94}"/>
              </a:ext>
            </a:extLst>
          </p:cNvPr>
          <p:cNvSpPr>
            <a:spLocks noGrp="1" noChangeArrowheads="1"/>
          </p:cNvSpPr>
          <p:nvPr>
            <p:ph type="title" idx="4294967295"/>
          </p:nvPr>
        </p:nvSpPr>
        <p:spPr>
          <a:xfrm>
            <a:off x="457200" y="274638"/>
            <a:ext cx="8229600" cy="1020762"/>
          </a:xfrm>
        </p:spPr>
        <p:txBody>
          <a:bodyPr/>
          <a:lstStyle/>
          <a:p>
            <a:pPr eaLnBrk="1" hangingPunct="1"/>
            <a:r>
              <a:rPr lang="en-US" altLang="en-US" b="1">
                <a:solidFill>
                  <a:schemeClr val="bg1"/>
                </a:solidFill>
              </a:rPr>
              <a:t>Where we’re going today...</a:t>
            </a:r>
          </a:p>
        </p:txBody>
      </p:sp>
      <p:grpSp>
        <p:nvGrpSpPr>
          <p:cNvPr id="2" name="Group 8">
            <a:extLst>
              <a:ext uri="{FF2B5EF4-FFF2-40B4-BE49-F238E27FC236}">
                <a16:creationId xmlns:a16="http://schemas.microsoft.com/office/drawing/2014/main" id="{758A514C-B27D-46C2-B1D6-F3611EB09866}"/>
              </a:ext>
            </a:extLst>
          </p:cNvPr>
          <p:cNvGrpSpPr>
            <a:grpSpLocks/>
          </p:cNvGrpSpPr>
          <p:nvPr/>
        </p:nvGrpSpPr>
        <p:grpSpPr bwMode="auto">
          <a:xfrm>
            <a:off x="228600" y="1981200"/>
            <a:ext cx="3581400" cy="4343400"/>
            <a:chOff x="533400" y="1981200"/>
            <a:chExt cx="3581400" cy="4343400"/>
          </a:xfrm>
        </p:grpSpPr>
        <p:pic>
          <p:nvPicPr>
            <p:cNvPr id="72713" name="Picture 3" descr="septuagint">
              <a:extLst>
                <a:ext uri="{FF2B5EF4-FFF2-40B4-BE49-F238E27FC236}">
                  <a16:creationId xmlns:a16="http://schemas.microsoft.com/office/drawing/2014/main" id="{A7180F44-5A3F-4174-9BDD-262C1441E5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r="11505" b="36986"/>
            <a:stretch>
              <a:fillRect/>
            </a:stretch>
          </p:blipFill>
          <p:spPr bwMode="auto">
            <a:xfrm>
              <a:off x="533400" y="1981200"/>
              <a:ext cx="3581400" cy="32947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5">
              <a:extLst>
                <a:ext uri="{FF2B5EF4-FFF2-40B4-BE49-F238E27FC236}">
                  <a16:creationId xmlns:a16="http://schemas.microsoft.com/office/drawing/2014/main" id="{277964AC-489D-4513-ACF5-4919A677DAFD}"/>
                </a:ext>
              </a:extLst>
            </p:cNvPr>
            <p:cNvSpPr txBox="1">
              <a:spLocks noChangeArrowheads="1"/>
            </p:cNvSpPr>
            <p:nvPr/>
          </p:nvSpPr>
          <p:spPr bwMode="auto">
            <a:xfrm>
              <a:off x="838200" y="5334000"/>
              <a:ext cx="3048000" cy="9906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uLnTx/>
                  <a:uFillTx/>
                  <a:latin typeface="Arial"/>
                  <a:ea typeface="ＭＳ Ｐゴシック"/>
                  <a:cs typeface="+mj-cs"/>
                </a:rPr>
                <a:t>Passage</a:t>
              </a:r>
            </a:p>
          </p:txBody>
        </p:sp>
      </p:grpSp>
      <p:grpSp>
        <p:nvGrpSpPr>
          <p:cNvPr id="3" name="Group 9">
            <a:extLst>
              <a:ext uri="{FF2B5EF4-FFF2-40B4-BE49-F238E27FC236}">
                <a16:creationId xmlns:a16="http://schemas.microsoft.com/office/drawing/2014/main" id="{FA47C076-A666-4FA6-8A1E-E6812B14924C}"/>
              </a:ext>
            </a:extLst>
          </p:cNvPr>
          <p:cNvGrpSpPr>
            <a:grpSpLocks/>
          </p:cNvGrpSpPr>
          <p:nvPr/>
        </p:nvGrpSpPr>
        <p:grpSpPr bwMode="auto">
          <a:xfrm>
            <a:off x="5029200" y="2514600"/>
            <a:ext cx="3962400" cy="3810000"/>
            <a:chOff x="4876800" y="2514600"/>
            <a:chExt cx="3962400" cy="3810000"/>
          </a:xfrm>
        </p:grpSpPr>
        <p:sp>
          <p:nvSpPr>
            <p:cNvPr id="7" name="Rectangle 5">
              <a:extLst>
                <a:ext uri="{FF2B5EF4-FFF2-40B4-BE49-F238E27FC236}">
                  <a16:creationId xmlns:a16="http://schemas.microsoft.com/office/drawing/2014/main" id="{78E93E43-8D24-4BCA-BC2F-54EFFDEE4246}"/>
                </a:ext>
              </a:extLst>
            </p:cNvPr>
            <p:cNvSpPr txBox="1">
              <a:spLocks noChangeArrowheads="1"/>
            </p:cNvSpPr>
            <p:nvPr/>
          </p:nvSpPr>
          <p:spPr bwMode="auto">
            <a:xfrm>
              <a:off x="4876800" y="5334000"/>
              <a:ext cx="3962400" cy="9906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uLnTx/>
                  <a:uFillTx/>
                  <a:latin typeface="Arial"/>
                  <a:ea typeface="ＭＳ Ｐゴシック"/>
                  <a:cs typeface="+mj-cs"/>
                </a:rPr>
                <a:t>Applications</a:t>
              </a:r>
            </a:p>
          </p:txBody>
        </p:sp>
        <p:pic>
          <p:nvPicPr>
            <p:cNvPr id="72712" name="Picture 7" descr="372945_heartshaped_hands.jpg">
              <a:extLst>
                <a:ext uri="{FF2B5EF4-FFF2-40B4-BE49-F238E27FC236}">
                  <a16:creationId xmlns:a16="http://schemas.microsoft.com/office/drawing/2014/main" id="{7A5CD064-8C17-405F-B878-41877D0D249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876800" y="2514600"/>
              <a:ext cx="3810000" cy="238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Chevron 10">
            <a:extLst>
              <a:ext uri="{FF2B5EF4-FFF2-40B4-BE49-F238E27FC236}">
                <a16:creationId xmlns:a16="http://schemas.microsoft.com/office/drawing/2014/main" id="{DA3180C0-FB0D-4EE7-A5B5-A810F44BA2AF}"/>
              </a:ext>
            </a:extLst>
          </p:cNvPr>
          <p:cNvSpPr>
            <a:spLocks noChangeArrowheads="1"/>
          </p:cNvSpPr>
          <p:nvPr/>
        </p:nvSpPr>
        <p:spPr bwMode="auto">
          <a:xfrm>
            <a:off x="4038600" y="3048000"/>
            <a:ext cx="838200" cy="1295400"/>
          </a:xfrm>
          <a:prstGeom prst="chevron">
            <a:avLst>
              <a:gd name="adj" fmla="val 50000"/>
            </a:avLst>
          </a:prstGeom>
          <a:solidFill>
            <a:schemeClr val="accent1"/>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9158115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41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4754" name="Rectangle 5">
            <a:extLst>
              <a:ext uri="{FF2B5EF4-FFF2-40B4-BE49-F238E27FC236}">
                <a16:creationId xmlns:a16="http://schemas.microsoft.com/office/drawing/2014/main" id="{5DFAF62D-6126-4284-A67C-6EE069ED36BD}"/>
              </a:ext>
            </a:extLst>
          </p:cNvPr>
          <p:cNvSpPr>
            <a:spLocks noChangeArrowheads="1"/>
          </p:cNvSpPr>
          <p:nvPr/>
        </p:nvSpPr>
        <p:spPr bwMode="auto">
          <a:xfrm>
            <a:off x="0" y="0"/>
            <a:ext cx="9144000" cy="6858000"/>
          </a:xfrm>
          <a:prstGeom prst="rect">
            <a:avLst/>
          </a:prstGeom>
          <a:solidFill>
            <a:schemeClr val="bg1"/>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pic>
        <p:nvPicPr>
          <p:cNvPr id="74755" name="Picture 4" descr="point.jpg">
            <a:extLst>
              <a:ext uri="{FF2B5EF4-FFF2-40B4-BE49-F238E27FC236}">
                <a16:creationId xmlns:a16="http://schemas.microsoft.com/office/drawing/2014/main" id="{3A95DAF6-638A-42CD-89AD-18D646BDF17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2903538"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840F28EE-CF6D-435A-826D-340422E78C96}"/>
              </a:ext>
            </a:extLst>
          </p:cNvPr>
          <p:cNvSpPr>
            <a:spLocks noGrp="1"/>
          </p:cNvSpPr>
          <p:nvPr>
            <p:ph type="ctrTitle"/>
          </p:nvPr>
        </p:nvSpPr>
        <p:spPr>
          <a:xfrm>
            <a:off x="0" y="0"/>
            <a:ext cx="9144000" cy="1143000"/>
          </a:xfrm>
        </p:spPr>
        <p:txBody>
          <a:bodyPr/>
          <a:lstStyle/>
          <a:p>
            <a:pPr algn="r"/>
            <a:r>
              <a:rPr lang="en-US" altLang="en-US" sz="6000" b="1">
                <a:solidFill>
                  <a:srgbClr val="800000"/>
                </a:solidFill>
                <a:effectLst>
                  <a:outerShdw blurRad="38100" dist="38100" dir="2700000" algn="tl">
                    <a:srgbClr val="FFFFFF"/>
                  </a:outerShdw>
                </a:effectLst>
              </a:rPr>
              <a:t>What’s the Point?</a:t>
            </a:r>
          </a:p>
        </p:txBody>
      </p:sp>
      <p:sp>
        <p:nvSpPr>
          <p:cNvPr id="4" name="Subtitle 2">
            <a:extLst>
              <a:ext uri="{FF2B5EF4-FFF2-40B4-BE49-F238E27FC236}">
                <a16:creationId xmlns:a16="http://schemas.microsoft.com/office/drawing/2014/main" id="{0929FE2D-DDBE-452E-B1C9-6C1535E89B1D}"/>
              </a:ext>
            </a:extLst>
          </p:cNvPr>
          <p:cNvSpPr txBox="1">
            <a:spLocks/>
          </p:cNvSpPr>
          <p:nvPr/>
        </p:nvSpPr>
        <p:spPr bwMode="auto">
          <a:xfrm>
            <a:off x="762000" y="1752600"/>
            <a:ext cx="83820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66700" indent="-266700">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66700" marR="0" lvl="0" indent="-2667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Show mercy to the repentant!</a:t>
            </a:r>
          </a:p>
          <a:p>
            <a:pPr marL="266700" marR="0" lvl="0" indent="-2667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Don't let people trap you!</a:t>
            </a:r>
          </a:p>
          <a:p>
            <a:pPr marL="266700" marR="0" lvl="0" indent="-2667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Be smarter when you commit adultery so you don’t get caught!</a:t>
            </a:r>
          </a:p>
          <a:p>
            <a:pPr marL="266700" marR="0" lvl="0" indent="-2667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Jesus didn’t really follow the Law.</a:t>
            </a:r>
          </a:p>
          <a:p>
            <a:pPr marL="266700" marR="0" lvl="0" indent="-2667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Forgive people before they repent—that's what Jesus does!</a:t>
            </a:r>
          </a:p>
          <a:p>
            <a:pPr marL="266700" marR="0" lvl="0" indent="-2667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Don’t be too quick to throw stones.</a:t>
            </a:r>
          </a:p>
          <a:p>
            <a:pPr marL="266700" marR="0" lvl="0" indent="-2667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God isn’t serious about sin after all.</a:t>
            </a:r>
          </a:p>
        </p:txBody>
      </p:sp>
    </p:spTree>
    <p:extLst>
      <p:ext uri="{BB962C8B-B14F-4D97-AF65-F5344CB8AC3E}">
        <p14:creationId xmlns:p14="http://schemas.microsoft.com/office/powerpoint/2010/main" val="41303523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41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76802" name="Picture 4" descr="woman-caught-in-adultery-300x248.jpg">
            <a:extLst>
              <a:ext uri="{FF2B5EF4-FFF2-40B4-BE49-F238E27FC236}">
                <a16:creationId xmlns:a16="http://schemas.microsoft.com/office/drawing/2014/main" id="{1CE977E8-C374-4560-A4A5-28A19473CA7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429000" y="2133600"/>
            <a:ext cx="57150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A8F47E43-188B-4A74-82F4-516D22DD0DA6}"/>
              </a:ext>
            </a:extLst>
          </p:cNvPr>
          <p:cNvSpPr>
            <a:spLocks noGrp="1"/>
          </p:cNvSpPr>
          <p:nvPr>
            <p:ph type="ctrTitle"/>
          </p:nvPr>
        </p:nvSpPr>
        <p:spPr>
          <a:xfrm>
            <a:off x="0" y="0"/>
            <a:ext cx="9144000" cy="2819400"/>
          </a:xfrm>
        </p:spPr>
        <p:txBody>
          <a:bodyPr/>
          <a:lstStyle/>
          <a:p>
            <a:pPr marL="528638" indent="-528638" algn="l"/>
            <a:r>
              <a:rPr lang="en-US" altLang="en-US" b="1" dirty="0">
                <a:solidFill>
                  <a:schemeClr val="bg1"/>
                </a:solidFill>
              </a:rPr>
              <a:t>I.	Jesus showed the true compassion of the Law by </a:t>
            </a:r>
            <a:r>
              <a:rPr lang="en-US" altLang="en-US" b="1" dirty="0">
                <a:solidFill>
                  <a:srgbClr val="FFFF00"/>
                </a:solidFill>
              </a:rPr>
              <a:t>forgiving </a:t>
            </a:r>
            <a:r>
              <a:rPr lang="en-US" altLang="en-US" b="1" dirty="0">
                <a:solidFill>
                  <a:schemeClr val="bg1"/>
                </a:solidFill>
              </a:rPr>
              <a:t>an adulterous woman (7:53–8:11).</a:t>
            </a:r>
          </a:p>
        </p:txBody>
      </p:sp>
    </p:spTree>
    <p:extLst>
      <p:ext uri="{BB962C8B-B14F-4D97-AF65-F5344CB8AC3E}">
        <p14:creationId xmlns:p14="http://schemas.microsoft.com/office/powerpoint/2010/main" val="3080900466"/>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63" name="Rectangle 1027">
            <a:extLst>
              <a:ext uri="{FF2B5EF4-FFF2-40B4-BE49-F238E27FC236}">
                <a16:creationId xmlns:a16="http://schemas.microsoft.com/office/drawing/2014/main" id="{E812BAAF-EB0B-40B3-BE81-7862B3D111EA}"/>
              </a:ext>
            </a:extLst>
          </p:cNvPr>
          <p:cNvSpPr>
            <a:spLocks noGrp="1" noChangeArrowheads="1"/>
          </p:cNvSpPr>
          <p:nvPr>
            <p:ph type="title"/>
          </p:nvPr>
        </p:nvSpPr>
        <p:spPr>
          <a:xfrm>
            <a:off x="0" y="-76200"/>
            <a:ext cx="9144000" cy="1858963"/>
          </a:xfrm>
          <a:effectLst>
            <a:outerShdw blurRad="63500" dist="35921" dir="2700000" algn="ctr" rotWithShape="0">
              <a:schemeClr val="tx2">
                <a:alpha val="74997"/>
              </a:schemeClr>
            </a:outerShdw>
          </a:effectLst>
        </p:spPr>
        <p:txBody>
          <a:bodyPr/>
          <a:lstStyle/>
          <a:p>
            <a:pPr marL="625475" indent="-625475" algn="l" eaLnBrk="1" hangingPunct="1"/>
            <a:r>
              <a:rPr lang="en-US" altLang="en-US" sz="3200" b="1"/>
              <a:t>A.	Pharisees brought an adulterous woman to Jesus to retain their power by having Jesus condemn Himself (7:53–8:6a). </a:t>
            </a:r>
            <a:endParaRPr lang="en-US" altLang="en-US" sz="3200" b="1">
              <a:solidFill>
                <a:schemeClr val="bg1"/>
              </a:solidFill>
              <a:effectLst>
                <a:outerShdw blurRad="38100" dist="38100" dir="2700000" algn="tl">
                  <a:srgbClr val="C0C0C0"/>
                </a:outerShdw>
              </a:effectLst>
            </a:endParaRPr>
          </a:p>
        </p:txBody>
      </p:sp>
      <p:pic>
        <p:nvPicPr>
          <p:cNvPr id="77827" name="Picture 3" descr="John 8 Woman caught in adultery.tiff">
            <a:extLst>
              <a:ext uri="{FF2B5EF4-FFF2-40B4-BE49-F238E27FC236}">
                <a16:creationId xmlns:a16="http://schemas.microsoft.com/office/drawing/2014/main" id="{CF17F130-8E2E-409B-9DBF-3C9A7223CAC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806575"/>
            <a:ext cx="9144000" cy="512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85376910"/>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70" name="Picture 1029" descr="sinaib">
            <a:extLst>
              <a:ext uri="{FF2B5EF4-FFF2-40B4-BE49-F238E27FC236}">
                <a16:creationId xmlns:a16="http://schemas.microsoft.com/office/drawing/2014/main" id="{A2110193-9276-47D1-8F53-F3C9E5A509B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r="12408"/>
          <a:stretch>
            <a:fillRect/>
          </a:stretch>
        </p:blipFill>
        <p:spPr bwMode="auto">
          <a:xfrm>
            <a:off x="0" y="0"/>
            <a:ext cx="9144000" cy="691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7811" name="Rectangle 1027">
            <a:extLst>
              <a:ext uri="{FF2B5EF4-FFF2-40B4-BE49-F238E27FC236}">
                <a16:creationId xmlns:a16="http://schemas.microsoft.com/office/drawing/2014/main" id="{DD0028ED-45A9-4139-85D6-8801B141BB60}"/>
              </a:ext>
            </a:extLst>
          </p:cNvPr>
          <p:cNvSpPr>
            <a:spLocks noGrp="1" noChangeArrowheads="1"/>
          </p:cNvSpPr>
          <p:nvPr>
            <p:ph type="title"/>
          </p:nvPr>
        </p:nvSpPr>
        <p:spPr>
          <a:xfrm>
            <a:off x="533400" y="609600"/>
            <a:ext cx="8229600" cy="5334000"/>
          </a:xfrm>
          <a:effectLst>
            <a:outerShdw blurRad="63500" dist="35921" dir="2700000" algn="ctr" rotWithShape="0">
              <a:schemeClr val="tx2">
                <a:alpha val="74997"/>
              </a:schemeClr>
            </a:outerShdw>
          </a:effectLst>
        </p:spPr>
        <p:txBody>
          <a:bodyPr/>
          <a:lstStyle/>
          <a:p>
            <a:pPr marL="868363" algn="l"/>
            <a:r>
              <a:rPr lang="en-US" altLang="en-US" b="1" dirty="0">
                <a:solidFill>
                  <a:schemeClr val="bg1"/>
                </a:solidFill>
                <a:ea typeface="ＭＳ Ｐゴシック" panose="020B0600070205080204" pitchFamily="34" charset="-128"/>
              </a:rPr>
              <a:t>B.  Jesus showed the Pharisee’s sin by following the true compassion of the Law to condemn sinners and redeem the repentant (8:6b-11).</a:t>
            </a:r>
            <a:endParaRPr lang="en-US" altLang="en-US" dirty="0">
              <a:solidFill>
                <a:schemeClr val="bg1"/>
              </a:solidFill>
              <a:ea typeface="ＭＳ Ｐゴシック" panose="020B0600070205080204" pitchFamily="34" charset="-128"/>
            </a:endParaRPr>
          </a:p>
        </p:txBody>
      </p:sp>
      <p:sp>
        <p:nvSpPr>
          <p:cNvPr id="1527812" name="Rectangle 1028">
            <a:extLst>
              <a:ext uri="{FF2B5EF4-FFF2-40B4-BE49-F238E27FC236}">
                <a16:creationId xmlns:a16="http://schemas.microsoft.com/office/drawing/2014/main" id="{A05E8F82-2250-4087-A6D3-F36A8E9AB3F8}"/>
              </a:ext>
            </a:extLst>
          </p:cNvPr>
          <p:cNvSpPr>
            <a:spLocks noGrp="1" noChangeArrowheads="1"/>
          </p:cNvSpPr>
          <p:nvPr>
            <p:ph type="body" idx="1"/>
          </p:nvPr>
        </p:nvSpPr>
        <p:spPr>
          <a:xfrm>
            <a:off x="0" y="0"/>
            <a:ext cx="9144000" cy="685800"/>
          </a:xfrm>
          <a:effectLst>
            <a:outerShdw blurRad="63500" dist="35921" dir="2700000" algn="ctr" rotWithShape="0">
              <a:schemeClr val="tx2">
                <a:alpha val="74997"/>
              </a:schemeClr>
            </a:outerShdw>
          </a:effectLst>
        </p:spPr>
        <p:txBody>
          <a:bodyPr/>
          <a:lstStyle/>
          <a:p>
            <a:pPr eaLnBrk="1" hangingPunct="1"/>
            <a:r>
              <a:rPr lang="en-US" altLang="en-US" b="1">
                <a:solidFill>
                  <a:schemeClr val="bg1"/>
                </a:solidFill>
                <a:ea typeface="ＭＳ Ｐゴシック" panose="020B0600070205080204" pitchFamily="34" charset="-128"/>
              </a:rPr>
              <a:t>Why did God give the Law on Mount Sinai?</a:t>
            </a:r>
          </a:p>
        </p:txBody>
      </p:sp>
    </p:spTree>
    <p:extLst>
      <p:ext uri="{BB962C8B-B14F-4D97-AF65-F5344CB8AC3E}">
        <p14:creationId xmlns:p14="http://schemas.microsoft.com/office/powerpoint/2010/main" val="420125601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2" descr="TheWordBull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6659" name="Rectangle 3"/>
          <p:cNvSpPr>
            <a:spLocks noGrp="1" noChangeArrowheads="1"/>
          </p:cNvSpPr>
          <p:nvPr>
            <p:ph type="title"/>
          </p:nvPr>
        </p:nvSpPr>
        <p:spPr>
          <a:xfrm>
            <a:off x="2057400" y="1066800"/>
            <a:ext cx="6629400" cy="609600"/>
          </a:xfrm>
          <a:effectLst>
            <a:outerShdw blurRad="63500" dist="35921" dir="2700000" algn="ctr" rotWithShape="0">
              <a:schemeClr val="bg1">
                <a:alpha val="74997"/>
              </a:schemeClr>
            </a:outerShdw>
          </a:effectLst>
        </p:spPr>
        <p:txBody>
          <a:bodyPr/>
          <a:lstStyle/>
          <a:p>
            <a:pPr eaLnBrk="1" hangingPunct="1">
              <a:defRPr/>
            </a:pPr>
            <a:r>
              <a:rPr lang="en-US" sz="4800">
                <a:latin typeface="Arial" charset="0"/>
                <a:ea typeface="ＭＳ Ｐゴシック" charset="0"/>
                <a:cs typeface="ＭＳ Ｐゴシック" charset="0"/>
              </a:rPr>
              <a:t>Answer the Critics</a:t>
            </a:r>
            <a:endParaRPr lang="en-US">
              <a:solidFill>
                <a:schemeClr val="bg1"/>
              </a:solidFill>
              <a:latin typeface="Arial" charset="0"/>
              <a:ea typeface="ＭＳ Ｐゴシック" charset="0"/>
              <a:cs typeface="ＭＳ Ｐゴシック" charset="0"/>
            </a:endParaRPr>
          </a:p>
        </p:txBody>
      </p:sp>
      <p:sp>
        <p:nvSpPr>
          <p:cNvPr id="5" name="Rectangle 4"/>
          <p:cNvSpPr txBox="1">
            <a:spLocks noChangeArrowheads="1"/>
          </p:cNvSpPr>
          <p:nvPr/>
        </p:nvSpPr>
        <p:spPr bwMode="auto">
          <a:xfrm>
            <a:off x="2438400" y="2514600"/>
            <a:ext cx="6324600" cy="4191000"/>
          </a:xfrm>
          <a:prstGeom prst="rect">
            <a:avLst/>
          </a:prstGeom>
          <a:noFill/>
          <a:ln w="9525">
            <a:noFill/>
            <a:miter lim="800000"/>
            <a:headEnd/>
            <a:tailEnd/>
          </a:ln>
          <a:effectLst>
            <a:outerShdw dist="35921" dir="2700000" algn="ctr" rotWithShape="0">
              <a:schemeClr val="tx2">
                <a:alpha val="74997"/>
              </a:schemeClr>
            </a:outerShdw>
          </a:effectLst>
        </p:spPr>
        <p:txBody>
          <a:bodyPr lIns="90993" tIns="45499" rIns="90993" bIns="45499"/>
          <a:lstStyle/>
          <a:p>
            <a:pPr>
              <a:spcBef>
                <a:spcPct val="20000"/>
              </a:spcBef>
              <a:defRPr/>
            </a:pPr>
            <a:r>
              <a:rPr lang="en-US" sz="3200" b="1" kern="0" dirty="0">
                <a:solidFill>
                  <a:schemeClr val="bg1"/>
                </a:solidFill>
                <a:latin typeface="+mn-lt"/>
                <a:ea typeface="+mn-ea"/>
                <a:cs typeface="+mn-cs"/>
              </a:rPr>
              <a:t>But in your hearts set apart Christ as Lord.  </a:t>
            </a:r>
            <a:r>
              <a:rPr lang="en-US" sz="3200" b="1" kern="0" dirty="0">
                <a:solidFill>
                  <a:srgbClr val="FCE20C"/>
                </a:solidFill>
                <a:latin typeface="+mn-lt"/>
                <a:ea typeface="+mn-ea"/>
                <a:cs typeface="+mn-cs"/>
              </a:rPr>
              <a:t>Always be prepared to give an answer </a:t>
            </a:r>
            <a:r>
              <a:rPr lang="en-US" sz="3200" b="1" kern="0" dirty="0">
                <a:solidFill>
                  <a:schemeClr val="bg1"/>
                </a:solidFill>
                <a:latin typeface="+mn-lt"/>
                <a:ea typeface="+mn-ea"/>
                <a:cs typeface="+mn-cs"/>
              </a:rPr>
              <a:t>to everyone who asks you to give the reason for the hope that you have.  But do this with gentleness and respect.</a:t>
            </a:r>
          </a:p>
          <a:p>
            <a:pPr algn="r">
              <a:spcBef>
                <a:spcPct val="20000"/>
              </a:spcBef>
              <a:defRPr/>
            </a:pPr>
            <a:r>
              <a:rPr lang="en-US" sz="3200" b="1" kern="0" dirty="0">
                <a:solidFill>
                  <a:schemeClr val="bg1"/>
                </a:solidFill>
                <a:latin typeface="+mn-lt"/>
                <a:ea typeface="+mn-ea"/>
                <a:cs typeface="+mn-cs"/>
              </a:rPr>
              <a:t>1 Peter 3:15</a:t>
            </a:r>
          </a:p>
        </p:txBody>
      </p:sp>
    </p:spTree>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8" name="Picture 1029" descr="sunsetcross">
            <a:extLst>
              <a:ext uri="{FF2B5EF4-FFF2-40B4-BE49-F238E27FC236}">
                <a16:creationId xmlns:a16="http://schemas.microsoft.com/office/drawing/2014/main" id="{F2111198-252A-4658-9596-3B28801EC0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5763" name="Rectangle 1027">
            <a:extLst>
              <a:ext uri="{FF2B5EF4-FFF2-40B4-BE49-F238E27FC236}">
                <a16:creationId xmlns:a16="http://schemas.microsoft.com/office/drawing/2014/main" id="{2CA39666-F389-4C4E-BD1F-F55EFCAD820A}"/>
              </a:ext>
            </a:extLst>
          </p:cNvPr>
          <p:cNvSpPr>
            <a:spLocks noGrp="1" noChangeArrowheads="1"/>
          </p:cNvSpPr>
          <p:nvPr>
            <p:ph type="title"/>
          </p:nvPr>
        </p:nvSpPr>
        <p:spPr>
          <a:xfrm>
            <a:off x="0" y="274638"/>
            <a:ext cx="9144000" cy="1858962"/>
          </a:xfrm>
          <a:effectLst>
            <a:outerShdw blurRad="63500" dist="35921" dir="2700000" algn="ctr" rotWithShape="0">
              <a:schemeClr val="tx2">
                <a:alpha val="74997"/>
              </a:schemeClr>
            </a:outerShdw>
          </a:effectLst>
        </p:spPr>
        <p:txBody>
          <a:bodyPr/>
          <a:lstStyle/>
          <a:p>
            <a:pPr marL="625475" indent="-625475" algn="l" eaLnBrk="1" hangingPunct="1"/>
            <a:r>
              <a:rPr lang="en-US" altLang="en-US" b="1" dirty="0">
                <a:solidFill>
                  <a:schemeClr val="bg1"/>
                </a:solidFill>
                <a:ea typeface="ＭＳ Ｐゴシック" panose="020B0600070205080204" pitchFamily="34" charset="-128"/>
              </a:rPr>
              <a:t>II.	Show God’s compassion by helping people </a:t>
            </a:r>
            <a:r>
              <a:rPr lang="en-US" altLang="en-US" b="1" dirty="0">
                <a:solidFill>
                  <a:srgbClr val="FFFF00"/>
                </a:solidFill>
                <a:ea typeface="ＭＳ Ｐゴシック" panose="020B0600070205080204" pitchFamily="34" charset="-128"/>
              </a:rPr>
              <a:t>repent </a:t>
            </a:r>
            <a:br>
              <a:rPr lang="en-US" altLang="en-US" b="1" dirty="0">
                <a:solidFill>
                  <a:schemeClr val="bg1"/>
                </a:solidFill>
                <a:ea typeface="ＭＳ Ｐゴシック" panose="020B0600070205080204" pitchFamily="34" charset="-128"/>
              </a:rPr>
            </a:br>
            <a:r>
              <a:rPr lang="en-US" altLang="en-US" b="1" dirty="0">
                <a:solidFill>
                  <a:schemeClr val="bg1"/>
                </a:solidFill>
                <a:ea typeface="ＭＳ Ｐゴシック" panose="020B0600070205080204" pitchFamily="34" charset="-128"/>
              </a:rPr>
              <a:t>(Main Idea).</a:t>
            </a:r>
            <a:endParaRPr lang="en-US" altLang="en-US" dirty="0">
              <a:solidFill>
                <a:schemeClr val="bg1"/>
              </a:solidFill>
              <a:ea typeface="ＭＳ Ｐゴシック" panose="020B0600070205080204" pitchFamily="34" charset="-128"/>
            </a:endParaRPr>
          </a:p>
        </p:txBody>
      </p:sp>
    </p:spTree>
    <p:extLst>
      <p:ext uri="{BB962C8B-B14F-4D97-AF65-F5344CB8AC3E}">
        <p14:creationId xmlns:p14="http://schemas.microsoft.com/office/powerpoint/2010/main" val="2532440900"/>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4" descr="sunset-darkness-into-light.jpg">
            <a:extLst>
              <a:ext uri="{FF2B5EF4-FFF2-40B4-BE49-F238E27FC236}">
                <a16:creationId xmlns:a16="http://schemas.microsoft.com/office/drawing/2014/main" id="{B2E73FAB-571E-4A22-80B6-79B50B0E2395}"/>
              </a:ext>
            </a:extLst>
          </p:cNvPr>
          <p:cNvPicPr>
            <a:picLocks noChangeAspect="1"/>
          </p:cNvPicPr>
          <p:nvPr/>
        </p:nvPicPr>
        <p:blipFill>
          <a:blip r:embed="rId2">
            <a:extLst>
              <a:ext uri="{28A0092B-C50C-407E-A947-70E740481C1C}">
                <a14:useLocalDpi xmlns:a14="http://schemas.microsoft.com/office/drawing/2010/main" val="0"/>
              </a:ext>
            </a:extLst>
          </a:blip>
          <a:srcRect r="11765"/>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3" name="Rectangle 3">
            <a:extLst>
              <a:ext uri="{FF2B5EF4-FFF2-40B4-BE49-F238E27FC236}">
                <a16:creationId xmlns:a16="http://schemas.microsoft.com/office/drawing/2014/main" id="{1F2A0A83-E7F6-491E-B10E-A4BF0A0E1EDB}"/>
              </a:ext>
            </a:extLst>
          </p:cNvPr>
          <p:cNvSpPr>
            <a:spLocks noGrp="1" noChangeArrowheads="1"/>
          </p:cNvSpPr>
          <p:nvPr>
            <p:ph type="title"/>
          </p:nvPr>
        </p:nvSpPr>
        <p:spPr>
          <a:xfrm>
            <a:off x="0" y="228600"/>
            <a:ext cx="9144000" cy="1547813"/>
          </a:xfrm>
        </p:spPr>
        <p:txBody>
          <a:bodyPr/>
          <a:lstStyle/>
          <a:p>
            <a:pPr eaLnBrk="1" hangingPunct="1">
              <a:defRPr/>
            </a:pPr>
            <a:r>
              <a:rPr lang="en-US" sz="6000" dirty="0">
                <a:solidFill>
                  <a:srgbClr val="FFCC99"/>
                </a:solidFill>
              </a:rPr>
              <a:t>The </a:t>
            </a:r>
            <a:r>
              <a:rPr lang="en-US" sz="6000" dirty="0">
                <a:solidFill>
                  <a:schemeClr val="tx1"/>
                </a:solidFill>
              </a:rPr>
              <a:t>Light </a:t>
            </a:r>
            <a:r>
              <a:rPr lang="en-US" sz="6000" dirty="0">
                <a:solidFill>
                  <a:srgbClr val="FFCC99"/>
                </a:solidFill>
              </a:rPr>
              <a:t>of the World </a:t>
            </a:r>
          </a:p>
        </p:txBody>
      </p:sp>
      <p:sp>
        <p:nvSpPr>
          <p:cNvPr id="4" name="Rectangle 3">
            <a:extLst>
              <a:ext uri="{FF2B5EF4-FFF2-40B4-BE49-F238E27FC236}">
                <a16:creationId xmlns:a16="http://schemas.microsoft.com/office/drawing/2014/main" id="{39ECF5BA-BDE1-4197-8A29-15249BCCE833}"/>
              </a:ext>
            </a:extLst>
          </p:cNvPr>
          <p:cNvSpPr txBox="1">
            <a:spLocks noChangeArrowheads="1"/>
          </p:cNvSpPr>
          <p:nvPr/>
        </p:nvSpPr>
        <p:spPr bwMode="auto">
          <a:xfrm>
            <a:off x="4267200" y="5562600"/>
            <a:ext cx="4572000" cy="990600"/>
          </a:xfrm>
          <a:prstGeom prst="rect">
            <a:avLst/>
          </a:prstGeom>
          <a:noFill/>
          <a:ln w="9525">
            <a:noFill/>
            <a:miter lim="800000"/>
            <a:headEnd/>
            <a:tailEnd/>
          </a:ln>
        </p:spPr>
        <p:txBody>
          <a:bodyPr lIns="92075" tIns="46037" rIns="92075" bIns="46037" anchor="ctr"/>
          <a:lstStyle/>
          <a:p>
            <a:pPr marL="0" marR="0" lvl="0" indent="0" algn="r" defTabSz="914400" rtl="0" eaLnBrk="1" fontAlgn="base" latinLnBrk="0" hangingPunct="1">
              <a:lnSpc>
                <a:spcPct val="7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uLnTx/>
                <a:uFillTx/>
                <a:latin typeface="Arial Narrow"/>
                <a:ea typeface="ＭＳ Ｐゴシック" charset="-128"/>
                <a:cs typeface="ＭＳ Ｐゴシック" charset="-128"/>
              </a:rPr>
              <a:t>John 8:12-59</a:t>
            </a:r>
          </a:p>
        </p:txBody>
      </p:sp>
    </p:spTree>
    <p:extLst>
      <p:ext uri="{BB962C8B-B14F-4D97-AF65-F5344CB8AC3E}">
        <p14:creationId xmlns:p14="http://schemas.microsoft.com/office/powerpoint/2010/main" val="196470220"/>
      </p:ext>
    </p:extLst>
  </p:cSld>
  <p:clrMapOvr>
    <a:masterClrMapping/>
  </p:clrMapOvr>
  <p:transition/>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5" descr="light-in-the-darkness-china.jpg">
            <a:extLst>
              <a:ext uri="{FF2B5EF4-FFF2-40B4-BE49-F238E27FC236}">
                <a16:creationId xmlns:a16="http://schemas.microsoft.com/office/drawing/2014/main" id="{F7655C77-DD0F-4C22-B8E6-D6A3A42DC88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0DEAAFE1-C04E-42BA-81EE-CF72D8BA1045}"/>
              </a:ext>
            </a:extLst>
          </p:cNvPr>
          <p:cNvSpPr>
            <a:spLocks noGrp="1"/>
          </p:cNvSpPr>
          <p:nvPr>
            <p:ph type="title"/>
          </p:nvPr>
        </p:nvSpPr>
        <p:spPr>
          <a:xfrm>
            <a:off x="0" y="76200"/>
            <a:ext cx="9144000" cy="1219200"/>
          </a:xfrm>
        </p:spPr>
        <p:txBody>
          <a:bodyPr/>
          <a:lstStyle/>
          <a:p>
            <a:r>
              <a:rPr lang="en-US" altLang="en-US" dirty="0">
                <a:effectLst>
                  <a:outerShdw blurRad="38100" dist="38100" dir="2700000" algn="tl">
                    <a:schemeClr val="bg1"/>
                  </a:outerShdw>
                </a:effectLst>
                <a:latin typeface="Arial" panose="020B0604020202020204" pitchFamily="34" charset="0"/>
                <a:ea typeface="ＭＳ Ｐゴシック" panose="020B0600070205080204" pitchFamily="34" charset="-128"/>
              </a:rPr>
              <a:t>Can people tell the difference</a:t>
            </a:r>
          </a:p>
        </p:txBody>
      </p:sp>
      <p:sp>
        <p:nvSpPr>
          <p:cNvPr id="7" name="Title 1">
            <a:extLst>
              <a:ext uri="{FF2B5EF4-FFF2-40B4-BE49-F238E27FC236}">
                <a16:creationId xmlns:a16="http://schemas.microsoft.com/office/drawing/2014/main" id="{9DEB5E7B-77CF-4B35-8F75-DA64E299DAB6}"/>
              </a:ext>
            </a:extLst>
          </p:cNvPr>
          <p:cNvSpPr txBox="1">
            <a:spLocks/>
          </p:cNvSpPr>
          <p:nvPr/>
        </p:nvSpPr>
        <p:spPr bwMode="auto">
          <a:xfrm>
            <a:off x="762000" y="1676400"/>
            <a:ext cx="3276600" cy="914400"/>
          </a:xfrm>
          <a:prstGeom prst="rect">
            <a:avLst/>
          </a:prstGeom>
          <a:noFill/>
          <a:ln w="9525">
            <a:noFill/>
            <a:miter lim="800000"/>
            <a:headEnd/>
            <a:tailEnd/>
          </a:ln>
        </p:spPr>
        <p:txBody>
          <a:bodyPr lIns="92075" tIns="46037" rIns="92075" bIns="46037"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en-US" sz="4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darkness</a:t>
            </a:r>
          </a:p>
        </p:txBody>
      </p:sp>
      <p:sp>
        <p:nvSpPr>
          <p:cNvPr id="8" name="Title 1">
            <a:extLst>
              <a:ext uri="{FF2B5EF4-FFF2-40B4-BE49-F238E27FC236}">
                <a16:creationId xmlns:a16="http://schemas.microsoft.com/office/drawing/2014/main" id="{AFAE836C-02E3-46D1-9D5C-9E65EB3D707E}"/>
              </a:ext>
            </a:extLst>
          </p:cNvPr>
          <p:cNvSpPr txBox="1">
            <a:spLocks/>
          </p:cNvSpPr>
          <p:nvPr/>
        </p:nvSpPr>
        <p:spPr bwMode="auto">
          <a:xfrm>
            <a:off x="5334000" y="1143000"/>
            <a:ext cx="3276600" cy="1981200"/>
          </a:xfrm>
          <a:prstGeom prst="rect">
            <a:avLst/>
          </a:prstGeom>
          <a:noFill/>
          <a:ln w="9525">
            <a:noFill/>
            <a:miter lim="800000"/>
            <a:headEnd/>
            <a:tailEnd/>
          </a:ln>
        </p:spPr>
        <p:txBody>
          <a:bodyPr lIns="92075" tIns="46037" rIns="92075" bIns="46037"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en-US" sz="4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and light?</a:t>
            </a:r>
          </a:p>
        </p:txBody>
      </p:sp>
      <p:sp>
        <p:nvSpPr>
          <p:cNvPr id="9" name="Title 1">
            <a:extLst>
              <a:ext uri="{FF2B5EF4-FFF2-40B4-BE49-F238E27FC236}">
                <a16:creationId xmlns:a16="http://schemas.microsoft.com/office/drawing/2014/main" id="{9A673CDE-5CA8-428F-9416-F47EE212B230}"/>
              </a:ext>
            </a:extLst>
          </p:cNvPr>
          <p:cNvSpPr txBox="1">
            <a:spLocks/>
          </p:cNvSpPr>
          <p:nvPr/>
        </p:nvSpPr>
        <p:spPr bwMode="auto">
          <a:xfrm>
            <a:off x="3048000" y="914400"/>
            <a:ext cx="3276600" cy="838200"/>
          </a:xfrm>
          <a:prstGeom prst="rect">
            <a:avLst/>
          </a:prstGeom>
          <a:noFill/>
          <a:ln w="9525">
            <a:noFill/>
            <a:miter lim="800000"/>
            <a:headEnd/>
            <a:tailEnd/>
          </a:ln>
        </p:spPr>
        <p:txBody>
          <a:bodyPr lIns="92075" tIns="46037" rIns="92075" bIns="46037"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en-US" sz="4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between</a:t>
            </a:r>
          </a:p>
        </p:txBody>
      </p:sp>
    </p:spTree>
    <p:extLst>
      <p:ext uri="{BB962C8B-B14F-4D97-AF65-F5344CB8AC3E}">
        <p14:creationId xmlns:p14="http://schemas.microsoft.com/office/powerpoint/2010/main" val="23970449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200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73744D-9A3F-4F29-8CBA-052D536FC06F}"/>
              </a:ext>
            </a:extLst>
          </p:cNvPr>
          <p:cNvSpPr>
            <a:spLocks noGrp="1"/>
          </p:cNvSpPr>
          <p:nvPr>
            <p:ph type="title"/>
          </p:nvPr>
        </p:nvSpPr>
        <p:spPr>
          <a:xfrm>
            <a:off x="0" y="609600"/>
            <a:ext cx="4800600" cy="1143000"/>
          </a:xfrm>
        </p:spPr>
        <p:txBody>
          <a:bodyPr/>
          <a:lstStyle/>
          <a:p>
            <a:r>
              <a:rPr lang="en-US" altLang="en-US" sz="5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Edwin Paul</a:t>
            </a:r>
          </a:p>
        </p:txBody>
      </p:sp>
      <p:sp>
        <p:nvSpPr>
          <p:cNvPr id="5" name="Text Placeholder 2">
            <a:extLst>
              <a:ext uri="{FF2B5EF4-FFF2-40B4-BE49-F238E27FC236}">
                <a16:creationId xmlns:a16="http://schemas.microsoft.com/office/drawing/2014/main" id="{83CA11D5-38C8-4179-AA10-9DA75E67DB8F}"/>
              </a:ext>
            </a:extLst>
          </p:cNvPr>
          <p:cNvSpPr txBox="1">
            <a:spLocks/>
          </p:cNvSpPr>
          <p:nvPr/>
        </p:nvSpPr>
        <p:spPr bwMode="auto">
          <a:xfrm>
            <a:off x="152400" y="0"/>
            <a:ext cx="4191000" cy="685800"/>
          </a:xfrm>
          <a:prstGeom prst="rect">
            <a:avLst/>
          </a:prstGeom>
          <a:noFill/>
          <a:ln w="9525">
            <a:noFill/>
            <a:miter lim="800000"/>
            <a:headEnd/>
            <a:tailEnd/>
          </a:ln>
        </p:spPr>
        <p:txBody>
          <a:bodyPr lIns="92075" tIns="46037" rIns="92075" bIns="46037"/>
          <a:lstStyle/>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32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28 Sep 2010</a:t>
            </a:r>
          </a:p>
        </p:txBody>
      </p:sp>
      <p:pic>
        <p:nvPicPr>
          <p:cNvPr id="7" name="Picture 6" descr="map_pakistan_t.islamabad.jpg">
            <a:extLst>
              <a:ext uri="{FF2B5EF4-FFF2-40B4-BE49-F238E27FC236}">
                <a16:creationId xmlns:a16="http://schemas.microsoft.com/office/drawing/2014/main" id="{717352E7-CB8D-4204-BA48-BA3E1778BF7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866900"/>
            <a:ext cx="4622800"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descr="taxi9uyyjr.jpg">
            <a:extLst>
              <a:ext uri="{FF2B5EF4-FFF2-40B4-BE49-F238E27FC236}">
                <a16:creationId xmlns:a16="http://schemas.microsoft.com/office/drawing/2014/main" id="{92604767-3E9D-4F4D-83E0-EBACFE6287DD}"/>
              </a:ext>
            </a:extLst>
          </p:cNvPr>
          <p:cNvPicPr>
            <a:picLocks noChangeAspect="1"/>
          </p:cNvPicPr>
          <p:nvPr/>
        </p:nvPicPr>
        <p:blipFill>
          <a:blip r:embed="rId4">
            <a:extLst>
              <a:ext uri="{28A0092B-C50C-407E-A947-70E740481C1C}">
                <a14:useLocalDpi xmlns:a14="http://schemas.microsoft.com/office/drawing/2010/main" val="0"/>
              </a:ext>
            </a:extLst>
          </a:blip>
          <a:srcRect b="11111"/>
          <a:stretch>
            <a:fillRect/>
          </a:stretch>
        </p:blipFill>
        <p:spPr bwMode="auto">
          <a:xfrm>
            <a:off x="4572000" y="3810000"/>
            <a:ext cx="45720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descr="warinpakistan.jpg">
            <a:extLst>
              <a:ext uri="{FF2B5EF4-FFF2-40B4-BE49-F238E27FC236}">
                <a16:creationId xmlns:a16="http://schemas.microsoft.com/office/drawing/2014/main" id="{D8DD6F1E-7183-431F-803A-9429B06377C8}"/>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280025" y="0"/>
            <a:ext cx="3101975"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508152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8F25CF84-F363-3848-B04C-59E7265C08A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0405" y="571500"/>
            <a:ext cx="8885603" cy="4979640"/>
          </a:xfrm>
          <a:prstGeom prst="rect">
            <a:avLst/>
          </a:prstGeom>
          <a:noFill/>
          <a:extLst>
            <a:ext uri="{909E8E84-426E-40DD-AFC4-6F175D3DCCD1}">
              <a14:hiddenFill xmlns:a14="http://schemas.microsoft.com/office/drawing/2010/main">
                <a:solidFill>
                  <a:srgbClr val="FFFFFF"/>
                </a:solidFill>
              </a14:hiddenFill>
            </a:ext>
          </a:extLst>
        </p:spPr>
      </p:pic>
      <p:sp>
        <p:nvSpPr>
          <p:cNvPr id="558083" name="Rectangle 3"/>
          <p:cNvSpPr>
            <a:spLocks noGrp="1" noChangeArrowheads="1"/>
          </p:cNvSpPr>
          <p:nvPr>
            <p:ph type="title"/>
          </p:nvPr>
        </p:nvSpPr>
        <p:spPr>
          <a:xfrm>
            <a:off x="-7992" y="0"/>
            <a:ext cx="9144000" cy="1143000"/>
          </a:xfrm>
        </p:spPr>
        <p:txBody>
          <a:bodyPr/>
          <a:lstStyle/>
          <a:p>
            <a:pPr eaLnBrk="1" hangingPunct="1">
              <a:defRPr/>
            </a:pPr>
            <a:r>
              <a:rPr lang="en-US" b="1" i="1" dirty="0">
                <a:latin typeface="Tahoma" charset="0"/>
                <a:ea typeface="ＭＳ Ｐゴシック" charset="0"/>
                <a:cs typeface="ＭＳ Ｐゴシック" charset="0"/>
              </a:rPr>
              <a:t>Jesus has always been God</a:t>
            </a:r>
            <a:endParaRPr lang="en-US" dirty="0">
              <a:latin typeface="Tahoma" charset="0"/>
              <a:ea typeface="ＭＳ Ｐゴシック" charset="0"/>
              <a:cs typeface="ＭＳ Ｐゴシック" charset="0"/>
            </a:endParaRPr>
          </a:p>
        </p:txBody>
      </p:sp>
      <p:sp>
        <p:nvSpPr>
          <p:cNvPr id="558084" name="Rectangle 4"/>
          <p:cNvSpPr>
            <a:spLocks noGrp="1" noChangeArrowheads="1"/>
          </p:cNvSpPr>
          <p:nvPr>
            <p:ph idx="1"/>
          </p:nvPr>
        </p:nvSpPr>
        <p:spPr>
          <a:xfrm>
            <a:off x="1547664" y="2632730"/>
            <a:ext cx="7467600" cy="4191000"/>
          </a:xfrm>
        </p:spPr>
        <p:txBody>
          <a:bodyPr/>
          <a:lstStyle/>
          <a:p>
            <a:pPr marL="0" indent="0" algn="r" eaLnBrk="1" hangingPunct="1">
              <a:buFontTx/>
              <a:buNone/>
              <a:defRPr/>
            </a:pPr>
            <a:r>
              <a:rPr lang="en-US" altLang="ja-JP" sz="3600" b="1" dirty="0">
                <a:latin typeface="Tahoma" charset="0"/>
                <a:ea typeface="ＭＳ Ｐゴシック" charset="0"/>
                <a:cs typeface="ＭＳ Ｐゴシック" charset="0"/>
              </a:rPr>
              <a:t>"</a:t>
            </a:r>
            <a:r>
              <a:rPr lang="en-US" sz="3600" b="1" dirty="0">
                <a:latin typeface="Tahoma" charset="0"/>
                <a:ea typeface="ＭＳ Ｐゴシック" charset="0"/>
                <a:cs typeface="ＭＳ Ｐゴシック" charset="0"/>
              </a:rPr>
              <a:t>In the beginning </a:t>
            </a:r>
          </a:p>
          <a:p>
            <a:pPr marL="0" indent="0" algn="r" eaLnBrk="1" hangingPunct="1">
              <a:buFontTx/>
              <a:buNone/>
              <a:defRPr/>
            </a:pPr>
            <a:r>
              <a:rPr lang="en-US" sz="3600" b="1" dirty="0">
                <a:latin typeface="Tahoma" charset="0"/>
                <a:ea typeface="ＭＳ Ｐゴシック" charset="0"/>
                <a:cs typeface="ＭＳ Ｐゴシック" charset="0"/>
              </a:rPr>
              <a:t>was the Word, </a:t>
            </a:r>
          </a:p>
          <a:p>
            <a:pPr marL="0" indent="0" algn="r" eaLnBrk="1" hangingPunct="1">
              <a:buFontTx/>
              <a:buNone/>
              <a:defRPr/>
            </a:pPr>
            <a:r>
              <a:rPr lang="en-US" sz="3600" b="1" dirty="0">
                <a:latin typeface="Tahoma" charset="0"/>
                <a:ea typeface="ＭＳ Ｐゴシック" charset="0"/>
                <a:cs typeface="ＭＳ Ｐゴシック" charset="0"/>
              </a:rPr>
              <a:t>and the Word was with God, </a:t>
            </a:r>
          </a:p>
          <a:p>
            <a:pPr marL="0" indent="0" algn="r" eaLnBrk="1" hangingPunct="1">
              <a:buFontTx/>
              <a:buNone/>
              <a:defRPr/>
            </a:pPr>
            <a:r>
              <a:rPr lang="en-US" sz="3600" b="1" dirty="0">
                <a:latin typeface="Tahoma" charset="0"/>
                <a:ea typeface="ＭＳ Ｐゴシック" charset="0"/>
                <a:cs typeface="ＭＳ Ｐゴシック" charset="0"/>
              </a:rPr>
              <a:t>and the Word was God</a:t>
            </a:r>
            <a:r>
              <a:rPr lang="en-US" altLang="ja-JP" sz="3600" b="1" dirty="0">
                <a:latin typeface="Tahoma" charset="0"/>
                <a:ea typeface="ＭＳ Ｐゴシック" charset="0"/>
                <a:cs typeface="ＭＳ Ｐゴシック" charset="0"/>
              </a:rPr>
              <a:t>"</a:t>
            </a:r>
            <a:r>
              <a:rPr lang="en-US" sz="3600" b="1" dirty="0">
                <a:latin typeface="Tahoma" charset="0"/>
                <a:ea typeface="ＭＳ Ｐゴシック" charset="0"/>
                <a:cs typeface="ＭＳ Ｐゴシック" charset="0"/>
              </a:rPr>
              <a:t> </a:t>
            </a:r>
          </a:p>
          <a:p>
            <a:pPr marL="0" indent="0" algn="r" eaLnBrk="1" hangingPunct="1">
              <a:buFontTx/>
              <a:buNone/>
              <a:defRPr/>
            </a:pPr>
            <a:endParaRPr lang="en-US" sz="3600" b="1" dirty="0">
              <a:latin typeface="Tahoma" charset="0"/>
              <a:ea typeface="ＭＳ Ｐゴシック" charset="0"/>
              <a:cs typeface="ＭＳ Ｐゴシック" charset="0"/>
            </a:endParaRPr>
          </a:p>
          <a:p>
            <a:pPr marL="0" indent="0" algn="r" eaLnBrk="1" hangingPunct="1">
              <a:buFontTx/>
              <a:buNone/>
              <a:defRPr/>
            </a:pPr>
            <a:r>
              <a:rPr lang="en-US" sz="3600" b="1" dirty="0">
                <a:latin typeface="Tahoma" charset="0"/>
                <a:ea typeface="ＭＳ Ｐゴシック" charset="0"/>
                <a:cs typeface="ＭＳ Ｐゴシック" charset="0"/>
              </a:rPr>
              <a:t>(John 1:1)</a:t>
            </a:r>
          </a:p>
        </p:txBody>
      </p:sp>
    </p:spTree>
    <p:extLst>
      <p:ext uri="{BB962C8B-B14F-4D97-AF65-F5344CB8AC3E}">
        <p14:creationId xmlns:p14="http://schemas.microsoft.com/office/powerpoint/2010/main" val="1309720693"/>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0"/>
                                  </p:stCondLst>
                                  <p:childTnLst>
                                    <p:set>
                                      <p:cBhvr>
                                        <p:cTn id="6" dur="1" fill="hold">
                                          <p:stCondLst>
                                            <p:cond delay="0"/>
                                          </p:stCondLst>
                                        </p:cTn>
                                        <p:tgtEl>
                                          <p:spTgt spid="558083"/>
                                        </p:tgtEl>
                                        <p:attrNameLst>
                                          <p:attrName>style.visibility</p:attrName>
                                        </p:attrNameLst>
                                      </p:cBhvr>
                                      <p:to>
                                        <p:strVal val="visible"/>
                                      </p:to>
                                    </p:set>
                                    <p:animEffect transition="in" filter="fade">
                                      <p:cBhvr>
                                        <p:cTn id="7" dur="500"/>
                                        <p:tgtEl>
                                          <p:spTgt spid="558083"/>
                                        </p:tgtEl>
                                      </p:cBhvr>
                                    </p:animEffect>
                                  </p:childTnLst>
                                </p:cTn>
                              </p:par>
                            </p:childTnLst>
                          </p:cTn>
                        </p:par>
                        <p:par>
                          <p:cTn id="8" fill="hold" nodeType="afterGroup">
                            <p:stCondLst>
                              <p:cond delay="1500"/>
                            </p:stCondLst>
                            <p:childTnLst>
                              <p:par>
                                <p:cTn id="9" presetID="10" presetClass="entr" presetSubtype="0" fill="hold" grpId="0" nodeType="afterEffect">
                                  <p:stCondLst>
                                    <p:cond delay="1000"/>
                                  </p:stCondLst>
                                  <p:childTnLst>
                                    <p:set>
                                      <p:cBhvr>
                                        <p:cTn id="10" dur="1" fill="hold">
                                          <p:stCondLst>
                                            <p:cond delay="0"/>
                                          </p:stCondLst>
                                        </p:cTn>
                                        <p:tgtEl>
                                          <p:spTgt spid="558084">
                                            <p:txEl>
                                              <p:pRg st="0" end="0"/>
                                            </p:txEl>
                                          </p:spTgt>
                                        </p:tgtEl>
                                        <p:attrNameLst>
                                          <p:attrName>style.visibility</p:attrName>
                                        </p:attrNameLst>
                                      </p:cBhvr>
                                      <p:to>
                                        <p:strVal val="visible"/>
                                      </p:to>
                                    </p:set>
                                    <p:animEffect transition="in" filter="fade">
                                      <p:cBhvr>
                                        <p:cTn id="11" dur="500"/>
                                        <p:tgtEl>
                                          <p:spTgt spid="558084">
                                            <p:txEl>
                                              <p:pRg st="0" end="0"/>
                                            </p:txEl>
                                          </p:spTgt>
                                        </p:tgtEl>
                                      </p:cBhvr>
                                    </p:animEffect>
                                  </p:childTnLst>
                                </p:cTn>
                              </p:par>
                            </p:childTnLst>
                          </p:cTn>
                        </p:par>
                        <p:par>
                          <p:cTn id="12" fill="hold" nodeType="afterGroup">
                            <p:stCondLst>
                              <p:cond delay="3000"/>
                            </p:stCondLst>
                            <p:childTnLst>
                              <p:par>
                                <p:cTn id="13" presetID="10" presetClass="entr" presetSubtype="0" fill="hold" grpId="0" nodeType="afterEffect">
                                  <p:stCondLst>
                                    <p:cond delay="1000"/>
                                  </p:stCondLst>
                                  <p:childTnLst>
                                    <p:set>
                                      <p:cBhvr>
                                        <p:cTn id="14" dur="1" fill="hold">
                                          <p:stCondLst>
                                            <p:cond delay="0"/>
                                          </p:stCondLst>
                                        </p:cTn>
                                        <p:tgtEl>
                                          <p:spTgt spid="558084">
                                            <p:txEl>
                                              <p:pRg st="1" end="1"/>
                                            </p:txEl>
                                          </p:spTgt>
                                        </p:tgtEl>
                                        <p:attrNameLst>
                                          <p:attrName>style.visibility</p:attrName>
                                        </p:attrNameLst>
                                      </p:cBhvr>
                                      <p:to>
                                        <p:strVal val="visible"/>
                                      </p:to>
                                    </p:set>
                                    <p:animEffect transition="in" filter="fade">
                                      <p:cBhvr>
                                        <p:cTn id="15" dur="500"/>
                                        <p:tgtEl>
                                          <p:spTgt spid="558084">
                                            <p:txEl>
                                              <p:pRg st="1" end="1"/>
                                            </p:txEl>
                                          </p:spTgt>
                                        </p:tgtEl>
                                      </p:cBhvr>
                                    </p:animEffect>
                                  </p:childTnLst>
                                </p:cTn>
                              </p:par>
                            </p:childTnLst>
                          </p:cTn>
                        </p:par>
                        <p:par>
                          <p:cTn id="16" fill="hold" nodeType="afterGroup">
                            <p:stCondLst>
                              <p:cond delay="4500"/>
                            </p:stCondLst>
                            <p:childTnLst>
                              <p:par>
                                <p:cTn id="17" presetID="10" presetClass="entr" presetSubtype="0" fill="hold" grpId="0" nodeType="afterEffect">
                                  <p:stCondLst>
                                    <p:cond delay="1000"/>
                                  </p:stCondLst>
                                  <p:childTnLst>
                                    <p:set>
                                      <p:cBhvr>
                                        <p:cTn id="18" dur="1" fill="hold">
                                          <p:stCondLst>
                                            <p:cond delay="0"/>
                                          </p:stCondLst>
                                        </p:cTn>
                                        <p:tgtEl>
                                          <p:spTgt spid="558084">
                                            <p:txEl>
                                              <p:pRg st="2" end="2"/>
                                            </p:txEl>
                                          </p:spTgt>
                                        </p:tgtEl>
                                        <p:attrNameLst>
                                          <p:attrName>style.visibility</p:attrName>
                                        </p:attrNameLst>
                                      </p:cBhvr>
                                      <p:to>
                                        <p:strVal val="visible"/>
                                      </p:to>
                                    </p:set>
                                    <p:animEffect transition="in" filter="fade">
                                      <p:cBhvr>
                                        <p:cTn id="19" dur="500"/>
                                        <p:tgtEl>
                                          <p:spTgt spid="558084">
                                            <p:txEl>
                                              <p:pRg st="2" end="2"/>
                                            </p:txEl>
                                          </p:spTgt>
                                        </p:tgtEl>
                                      </p:cBhvr>
                                    </p:animEffect>
                                  </p:childTnLst>
                                </p:cTn>
                              </p:par>
                            </p:childTnLst>
                          </p:cTn>
                        </p:par>
                        <p:par>
                          <p:cTn id="20" fill="hold" nodeType="afterGroup">
                            <p:stCondLst>
                              <p:cond delay="6000"/>
                            </p:stCondLst>
                            <p:childTnLst>
                              <p:par>
                                <p:cTn id="21" presetID="10" presetClass="entr" presetSubtype="0" fill="hold" grpId="0" nodeType="afterEffect">
                                  <p:stCondLst>
                                    <p:cond delay="1000"/>
                                  </p:stCondLst>
                                  <p:childTnLst>
                                    <p:set>
                                      <p:cBhvr>
                                        <p:cTn id="22" dur="1" fill="hold">
                                          <p:stCondLst>
                                            <p:cond delay="0"/>
                                          </p:stCondLst>
                                        </p:cTn>
                                        <p:tgtEl>
                                          <p:spTgt spid="558084">
                                            <p:txEl>
                                              <p:pRg st="3" end="3"/>
                                            </p:txEl>
                                          </p:spTgt>
                                        </p:tgtEl>
                                        <p:attrNameLst>
                                          <p:attrName>style.visibility</p:attrName>
                                        </p:attrNameLst>
                                      </p:cBhvr>
                                      <p:to>
                                        <p:strVal val="visible"/>
                                      </p:to>
                                    </p:set>
                                    <p:animEffect transition="in" filter="fade">
                                      <p:cBhvr>
                                        <p:cTn id="23" dur="500"/>
                                        <p:tgtEl>
                                          <p:spTgt spid="558084">
                                            <p:txEl>
                                              <p:pRg st="3" end="3"/>
                                            </p:txEl>
                                          </p:spTgt>
                                        </p:tgtEl>
                                      </p:cBhvr>
                                    </p:animEffect>
                                  </p:childTnLst>
                                </p:cTn>
                              </p:par>
                            </p:childTnLst>
                          </p:cTn>
                        </p:par>
                        <p:par>
                          <p:cTn id="24" fill="hold" nodeType="afterGroup">
                            <p:stCondLst>
                              <p:cond delay="7500"/>
                            </p:stCondLst>
                            <p:childTnLst>
                              <p:par>
                                <p:cTn id="25" presetID="10" presetClass="entr" presetSubtype="0" fill="hold" grpId="0" nodeType="afterEffect">
                                  <p:stCondLst>
                                    <p:cond delay="1000"/>
                                  </p:stCondLst>
                                  <p:childTnLst>
                                    <p:set>
                                      <p:cBhvr>
                                        <p:cTn id="26" dur="1" fill="hold">
                                          <p:stCondLst>
                                            <p:cond delay="0"/>
                                          </p:stCondLst>
                                        </p:cTn>
                                        <p:tgtEl>
                                          <p:spTgt spid="558084">
                                            <p:txEl>
                                              <p:pRg st="5" end="5"/>
                                            </p:txEl>
                                          </p:spTgt>
                                        </p:tgtEl>
                                        <p:attrNameLst>
                                          <p:attrName>style.visibility</p:attrName>
                                        </p:attrNameLst>
                                      </p:cBhvr>
                                      <p:to>
                                        <p:strVal val="visible"/>
                                      </p:to>
                                    </p:set>
                                    <p:animEffect transition="in" filter="fade">
                                      <p:cBhvr>
                                        <p:cTn id="27" dur="500"/>
                                        <p:tgtEl>
                                          <p:spTgt spid="55808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8083" grpId="0" autoUpdateAnimBg="0"/>
      <p:bldP spid="558084" grpId="0" build="p" autoUpdateAnimBg="0" advAuto="1000"/>
    </p:bld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6" descr="pd_darkness_071029_ms.jpg">
            <a:extLst>
              <a:ext uri="{FF2B5EF4-FFF2-40B4-BE49-F238E27FC236}">
                <a16:creationId xmlns:a16="http://schemas.microsoft.com/office/drawing/2014/main" id="{469C0B40-CCF3-4DCC-A674-A5F1146EF79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6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8AE7393F-4CBD-42CB-A5A4-9380970D247C}"/>
              </a:ext>
            </a:extLst>
          </p:cNvPr>
          <p:cNvSpPr>
            <a:spLocks noGrp="1"/>
          </p:cNvSpPr>
          <p:nvPr>
            <p:ph type="title"/>
          </p:nvPr>
        </p:nvSpPr>
        <p:spPr>
          <a:xfrm>
            <a:off x="0" y="76200"/>
            <a:ext cx="9144000" cy="914400"/>
          </a:xfrm>
        </p:spPr>
        <p:txBody>
          <a:bodyPr/>
          <a:lstStyle/>
          <a:p>
            <a:r>
              <a:rPr lang="en-US" altLang="en-US" sz="5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The Great Transfer</a:t>
            </a:r>
          </a:p>
        </p:txBody>
      </p:sp>
      <p:sp>
        <p:nvSpPr>
          <p:cNvPr id="32772" name="Text Placeholder 2">
            <a:extLst>
              <a:ext uri="{FF2B5EF4-FFF2-40B4-BE49-F238E27FC236}">
                <a16:creationId xmlns:a16="http://schemas.microsoft.com/office/drawing/2014/main" id="{38626B34-93C5-4764-BFB0-951CD0F038C8}"/>
              </a:ext>
            </a:extLst>
          </p:cNvPr>
          <p:cNvSpPr txBox="1">
            <a:spLocks/>
          </p:cNvSpPr>
          <p:nvPr/>
        </p:nvSpPr>
        <p:spPr bwMode="auto">
          <a:xfrm>
            <a:off x="304800" y="1219200"/>
            <a:ext cx="2667000"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7" rIns="92075" bIns="46037"/>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For he has rescued us from the kingdom of darkness</a:t>
            </a:r>
          </a:p>
        </p:txBody>
      </p:sp>
      <p:sp>
        <p:nvSpPr>
          <p:cNvPr id="32773" name="Text Placeholder 2">
            <a:extLst>
              <a:ext uri="{FF2B5EF4-FFF2-40B4-BE49-F238E27FC236}">
                <a16:creationId xmlns:a16="http://schemas.microsoft.com/office/drawing/2014/main" id="{10E32598-B877-4AA6-806C-B4F57D86B90D}"/>
              </a:ext>
            </a:extLst>
          </p:cNvPr>
          <p:cNvSpPr txBox="1">
            <a:spLocks/>
          </p:cNvSpPr>
          <p:nvPr/>
        </p:nvSpPr>
        <p:spPr bwMode="auto">
          <a:xfrm>
            <a:off x="6477000" y="1219200"/>
            <a:ext cx="2438400"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7" rIns="92075" bIns="46037"/>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and transferred us into the Kingdom of his dear Son</a:t>
            </a:r>
          </a:p>
        </p:txBody>
      </p:sp>
      <p:sp>
        <p:nvSpPr>
          <p:cNvPr id="32774" name="Text Placeholder 2">
            <a:extLst>
              <a:ext uri="{FF2B5EF4-FFF2-40B4-BE49-F238E27FC236}">
                <a16:creationId xmlns:a16="http://schemas.microsoft.com/office/drawing/2014/main" id="{B9A4865F-6446-4083-BCE6-2EAE3FC07BD9}"/>
              </a:ext>
            </a:extLst>
          </p:cNvPr>
          <p:cNvSpPr txBox="1">
            <a:spLocks/>
          </p:cNvSpPr>
          <p:nvPr/>
        </p:nvSpPr>
        <p:spPr bwMode="auto">
          <a:xfrm>
            <a:off x="5562600" y="4800600"/>
            <a:ext cx="35814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7" rIns="92075" bIns="46037"/>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1200" cap="none" spc="0" normalizeH="0" baseline="3000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14 </a:t>
            </a:r>
            <a:r>
              <a:rPr kumimoji="0" lang="en-US" altLang="en-US" sz="28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who purchased our freedom and forgave our sins (Col 1:13-14)</a:t>
            </a:r>
          </a:p>
        </p:txBody>
      </p:sp>
    </p:spTree>
    <p:extLst>
      <p:ext uri="{BB962C8B-B14F-4D97-AF65-F5344CB8AC3E}">
        <p14:creationId xmlns:p14="http://schemas.microsoft.com/office/powerpoint/2010/main" val="3251787970"/>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Picture 2" descr="JesusPoster15">
            <a:extLst>
              <a:ext uri="{FF2B5EF4-FFF2-40B4-BE49-F238E27FC236}">
                <a16:creationId xmlns:a16="http://schemas.microsoft.com/office/drawing/2014/main" id="{C009B1BF-4F7E-4652-AE03-0F67AA43619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5" name="Title 2">
            <a:extLst>
              <a:ext uri="{FF2B5EF4-FFF2-40B4-BE49-F238E27FC236}">
                <a16:creationId xmlns:a16="http://schemas.microsoft.com/office/drawing/2014/main" id="{49006C8C-F88B-4D07-B88E-F542A3F71CCE}"/>
              </a:ext>
            </a:extLst>
          </p:cNvPr>
          <p:cNvSpPr>
            <a:spLocks noGrp="1"/>
          </p:cNvSpPr>
          <p:nvPr>
            <p:ph type="ctrTitle"/>
          </p:nvPr>
        </p:nvSpPr>
        <p:spPr>
          <a:xfrm>
            <a:off x="0" y="0"/>
            <a:ext cx="9144000" cy="1066800"/>
          </a:xfrm>
          <a:solidFill>
            <a:srgbClr val="000000"/>
          </a:solidFill>
        </p:spPr>
        <p:txBody>
          <a:bodyPr/>
          <a:lstStyle/>
          <a:p>
            <a:r>
              <a:rPr lang="en-US" altLang="en-US" sz="3200" b="1">
                <a:solidFill>
                  <a:srgbClr val="FFFFFF"/>
                </a:solidFill>
                <a:ea typeface="ＭＳ Ｐゴシック" panose="020B0600070205080204" pitchFamily="34" charset="-128"/>
              </a:rPr>
              <a:t>How should we expect people to </a:t>
            </a:r>
            <a:r>
              <a:rPr lang="en-US" altLang="en-US" sz="3200" b="1">
                <a:solidFill>
                  <a:srgbClr val="FFFF00"/>
                </a:solidFill>
                <a:ea typeface="ＭＳ Ｐゴシック" panose="020B0600070205080204" pitchFamily="34" charset="-128"/>
              </a:rPr>
              <a:t>respond </a:t>
            </a:r>
            <a:r>
              <a:rPr lang="en-US" altLang="en-US" sz="3200" b="1">
                <a:solidFill>
                  <a:srgbClr val="FFFFFF"/>
                </a:solidFill>
                <a:ea typeface="ＭＳ Ｐゴシック" panose="020B0600070205080204" pitchFamily="34" charset="-128"/>
              </a:rPr>
              <a:t>to Christ’s claim to be eternal God?</a:t>
            </a:r>
          </a:p>
        </p:txBody>
      </p:sp>
    </p:spTree>
    <p:extLst>
      <p:ext uri="{BB962C8B-B14F-4D97-AF65-F5344CB8AC3E}">
        <p14:creationId xmlns:p14="http://schemas.microsoft.com/office/powerpoint/2010/main" val="2587324196"/>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55D01A-A9C6-4B4F-983F-4E397154B275}"/>
              </a:ext>
            </a:extLst>
          </p:cNvPr>
          <p:cNvSpPr>
            <a:spLocks noGrp="1"/>
          </p:cNvSpPr>
          <p:nvPr>
            <p:ph type="title"/>
          </p:nvPr>
        </p:nvSpPr>
        <p:spPr>
          <a:xfrm>
            <a:off x="533400" y="152400"/>
            <a:ext cx="8610600" cy="1143000"/>
          </a:xfrm>
        </p:spPr>
        <p:txBody>
          <a:bodyPr/>
          <a:lstStyle/>
          <a:p>
            <a:pPr algn="l"/>
            <a:r>
              <a:rPr lang="en-US" altLang="en-US" sz="5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John 6–8</a:t>
            </a:r>
          </a:p>
        </p:txBody>
      </p:sp>
      <p:sp>
        <p:nvSpPr>
          <p:cNvPr id="5" name="Text Placeholder 2">
            <a:extLst>
              <a:ext uri="{FF2B5EF4-FFF2-40B4-BE49-F238E27FC236}">
                <a16:creationId xmlns:a16="http://schemas.microsoft.com/office/drawing/2014/main" id="{1227FB85-B0EF-4290-9B08-6CF4188D5AC5}"/>
              </a:ext>
            </a:extLst>
          </p:cNvPr>
          <p:cNvSpPr txBox="1">
            <a:spLocks/>
          </p:cNvSpPr>
          <p:nvPr/>
        </p:nvSpPr>
        <p:spPr bwMode="auto">
          <a:xfrm>
            <a:off x="381000" y="4343400"/>
            <a:ext cx="2590800" cy="1676400"/>
          </a:xfrm>
          <a:prstGeom prst="rect">
            <a:avLst/>
          </a:prstGeom>
          <a:noFill/>
          <a:ln w="9525">
            <a:noFill/>
            <a:miter lim="800000"/>
            <a:headEnd/>
            <a:tailEnd/>
          </a:ln>
        </p:spPr>
        <p:txBody>
          <a:bodyPr lIns="92075" tIns="46037" rIns="92075" bIns="46037"/>
          <a:lstStyle/>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Bread</a:t>
            </a:r>
          </a:p>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6</a:t>
            </a:r>
          </a:p>
        </p:txBody>
      </p:sp>
      <p:sp>
        <p:nvSpPr>
          <p:cNvPr id="4" name="Text Placeholder 2">
            <a:extLst>
              <a:ext uri="{FF2B5EF4-FFF2-40B4-BE49-F238E27FC236}">
                <a16:creationId xmlns:a16="http://schemas.microsoft.com/office/drawing/2014/main" id="{D185FF1F-509C-4285-A61E-5E7B9A1025F0}"/>
              </a:ext>
            </a:extLst>
          </p:cNvPr>
          <p:cNvSpPr txBox="1">
            <a:spLocks/>
          </p:cNvSpPr>
          <p:nvPr/>
        </p:nvSpPr>
        <p:spPr bwMode="auto">
          <a:xfrm>
            <a:off x="3276600" y="4343400"/>
            <a:ext cx="2590800" cy="1676400"/>
          </a:xfrm>
          <a:prstGeom prst="rect">
            <a:avLst/>
          </a:prstGeom>
          <a:noFill/>
          <a:ln w="9525">
            <a:noFill/>
            <a:miter lim="800000"/>
            <a:headEnd/>
            <a:tailEnd/>
          </a:ln>
        </p:spPr>
        <p:txBody>
          <a:bodyPr lIns="92075" tIns="46037" rIns="92075" bIns="46037"/>
          <a:lstStyle/>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Water</a:t>
            </a:r>
          </a:p>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7</a:t>
            </a:r>
          </a:p>
        </p:txBody>
      </p:sp>
      <p:sp>
        <p:nvSpPr>
          <p:cNvPr id="6" name="Text Placeholder 2">
            <a:extLst>
              <a:ext uri="{FF2B5EF4-FFF2-40B4-BE49-F238E27FC236}">
                <a16:creationId xmlns:a16="http://schemas.microsoft.com/office/drawing/2014/main" id="{F3432F1D-40AE-44F8-AB8F-083C93F29D44}"/>
              </a:ext>
            </a:extLst>
          </p:cNvPr>
          <p:cNvSpPr txBox="1">
            <a:spLocks/>
          </p:cNvSpPr>
          <p:nvPr/>
        </p:nvSpPr>
        <p:spPr bwMode="auto">
          <a:xfrm>
            <a:off x="6248400" y="4343400"/>
            <a:ext cx="2590800" cy="1676400"/>
          </a:xfrm>
          <a:prstGeom prst="rect">
            <a:avLst/>
          </a:prstGeom>
          <a:noFill/>
          <a:ln w="9525">
            <a:noFill/>
            <a:miter lim="800000"/>
            <a:headEnd/>
            <a:tailEnd/>
          </a:ln>
        </p:spPr>
        <p:txBody>
          <a:bodyPr lIns="92075" tIns="46037" rIns="92075" bIns="46037"/>
          <a:lstStyle/>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Light</a:t>
            </a:r>
          </a:p>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8</a:t>
            </a:r>
          </a:p>
        </p:txBody>
      </p:sp>
      <p:pic>
        <p:nvPicPr>
          <p:cNvPr id="7" name="Picture 6" descr="bread.jpg">
            <a:extLst>
              <a:ext uri="{FF2B5EF4-FFF2-40B4-BE49-F238E27FC236}">
                <a16:creationId xmlns:a16="http://schemas.microsoft.com/office/drawing/2014/main" id="{C6ECF94F-E5F4-40B8-97A2-DA703152D03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04800" y="2260600"/>
            <a:ext cx="2781300" cy="208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descr="water_3.jpg">
            <a:extLst>
              <a:ext uri="{FF2B5EF4-FFF2-40B4-BE49-F238E27FC236}">
                <a16:creationId xmlns:a16="http://schemas.microsoft.com/office/drawing/2014/main" id="{8131D52F-B699-4E5A-8C90-15CA8B64C79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048000" y="1219200"/>
            <a:ext cx="2868613"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descr="light over ocean.JPG">
            <a:extLst>
              <a:ext uri="{FF2B5EF4-FFF2-40B4-BE49-F238E27FC236}">
                <a16:creationId xmlns:a16="http://schemas.microsoft.com/office/drawing/2014/main" id="{770825F8-4265-43E0-AF9C-3865904BD98B}"/>
              </a:ext>
            </a:extLst>
          </p:cNvPr>
          <p:cNvPicPr>
            <a:picLocks noChangeAspect="1"/>
          </p:cNvPicPr>
          <p:nvPr/>
        </p:nvPicPr>
        <p:blipFill>
          <a:blip r:embed="rId4">
            <a:extLst>
              <a:ext uri="{28A0092B-C50C-407E-A947-70E740481C1C}">
                <a14:useLocalDpi xmlns:a14="http://schemas.microsoft.com/office/drawing/2010/main" val="0"/>
              </a:ext>
            </a:extLst>
          </a:blip>
          <a:srcRect l="30939" r="25937" b="35001"/>
          <a:stretch>
            <a:fillRect/>
          </a:stretch>
        </p:blipFill>
        <p:spPr bwMode="auto">
          <a:xfrm>
            <a:off x="5638800" y="381000"/>
            <a:ext cx="35052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3805559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p:bldP spid="6" grpId="0"/>
    </p:bld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6" name="Picture 2" descr="JesusPoster15">
            <a:extLst>
              <a:ext uri="{FF2B5EF4-FFF2-40B4-BE49-F238E27FC236}">
                <a16:creationId xmlns:a16="http://schemas.microsoft.com/office/drawing/2014/main" id="{8BA37A09-106A-419B-8391-342B714E97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2">
            <a:extLst>
              <a:ext uri="{FF2B5EF4-FFF2-40B4-BE49-F238E27FC236}">
                <a16:creationId xmlns:a16="http://schemas.microsoft.com/office/drawing/2014/main" id="{ABC2BE35-B9FC-4F23-B2C0-735DCF53C977}"/>
              </a:ext>
            </a:extLst>
          </p:cNvPr>
          <p:cNvSpPr>
            <a:spLocks noGrp="1"/>
          </p:cNvSpPr>
          <p:nvPr>
            <p:ph type="ctrTitle"/>
          </p:nvPr>
        </p:nvSpPr>
        <p:spPr>
          <a:xfrm>
            <a:off x="0" y="0"/>
            <a:ext cx="9144000" cy="1066800"/>
          </a:xfrm>
          <a:solidFill>
            <a:srgbClr val="000000"/>
          </a:solidFill>
        </p:spPr>
        <p:txBody>
          <a:bodyPr/>
          <a:lstStyle/>
          <a:p>
            <a:r>
              <a:rPr lang="en-US" altLang="en-US" sz="3200" dirty="0">
                <a:solidFill>
                  <a:srgbClr val="FFFFFF"/>
                </a:solidFill>
                <a:effectLst/>
                <a:latin typeface="Arial" panose="020B0604020202020204" pitchFamily="34" charset="0"/>
                <a:ea typeface="ＭＳ Ｐゴシック" panose="020B0600070205080204" pitchFamily="34" charset="-128"/>
              </a:rPr>
              <a:t>How should we expect people to </a:t>
            </a:r>
            <a:r>
              <a:rPr lang="en-US" altLang="en-US" sz="3200" dirty="0">
                <a:solidFill>
                  <a:srgbClr val="FFFF00"/>
                </a:solidFill>
                <a:effectLst/>
                <a:latin typeface="Arial" panose="020B0604020202020204" pitchFamily="34" charset="0"/>
                <a:ea typeface="ＭＳ Ｐゴシック" panose="020B0600070205080204" pitchFamily="34" charset="-128"/>
              </a:rPr>
              <a:t>respond </a:t>
            </a:r>
            <a:r>
              <a:rPr lang="en-US" altLang="en-US" sz="3200" dirty="0">
                <a:solidFill>
                  <a:srgbClr val="FFFFFF"/>
                </a:solidFill>
                <a:effectLst/>
                <a:latin typeface="Arial" panose="020B0604020202020204" pitchFamily="34" charset="0"/>
                <a:ea typeface="ＭＳ Ｐゴシック" panose="020B0600070205080204" pitchFamily="34" charset="-128"/>
              </a:rPr>
              <a:t>to Christ’s claim to be eternal God?</a:t>
            </a:r>
          </a:p>
        </p:txBody>
      </p:sp>
      <p:sp>
        <p:nvSpPr>
          <p:cNvPr id="4" name="Title 2">
            <a:extLst>
              <a:ext uri="{FF2B5EF4-FFF2-40B4-BE49-F238E27FC236}">
                <a16:creationId xmlns:a16="http://schemas.microsoft.com/office/drawing/2014/main" id="{696A18CB-9A71-4745-9103-4DE58BF5F42B}"/>
              </a:ext>
            </a:extLst>
          </p:cNvPr>
          <p:cNvSpPr txBox="1">
            <a:spLocks/>
          </p:cNvSpPr>
          <p:nvPr/>
        </p:nvSpPr>
        <p:spPr bwMode="auto">
          <a:xfrm>
            <a:off x="3352800" y="3352800"/>
            <a:ext cx="5791200" cy="1066800"/>
          </a:xfrm>
          <a:prstGeom prst="rect">
            <a:avLst/>
          </a:prstGeom>
          <a:solidFill>
            <a:srgbClr val="000000"/>
          </a:solidFill>
          <a:ln w="9525">
            <a:noFill/>
            <a:miter lim="800000"/>
            <a:headEnd/>
            <a:tailEnd/>
          </a:ln>
        </p:spPr>
        <p:txBody>
          <a:bodyPr lIns="92075" tIns="46037" rIns="92075" bIns="46037" anchor="ctr"/>
          <a:lstStyle/>
          <a:p>
            <a:pPr marL="0" marR="0" lvl="0" indent="0" algn="ctr" defTabSz="914400" rtl="0" eaLnBrk="0" fontAlgn="base" latinLnBrk="0" hangingPunct="0">
              <a:lnSpc>
                <a:spcPct val="7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3 responses...</a:t>
            </a:r>
          </a:p>
        </p:txBody>
      </p:sp>
    </p:spTree>
    <p:extLst>
      <p:ext uri="{BB962C8B-B14F-4D97-AF65-F5344CB8AC3E}">
        <p14:creationId xmlns:p14="http://schemas.microsoft.com/office/powerpoint/2010/main" val="16013349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76126E-F8B6-4D7A-84C4-967FBE6FD058}"/>
              </a:ext>
            </a:extLst>
          </p:cNvPr>
          <p:cNvSpPr>
            <a:spLocks noGrp="1"/>
          </p:cNvSpPr>
          <p:nvPr>
            <p:ph type="title"/>
          </p:nvPr>
        </p:nvSpPr>
        <p:spPr>
          <a:xfrm>
            <a:off x="0" y="0"/>
            <a:ext cx="9144000" cy="1752600"/>
          </a:xfrm>
        </p:spPr>
        <p:txBody>
          <a:bodyPr/>
          <a:lstStyle/>
          <a:p>
            <a:pPr marL="523875" indent="-523875" algn="l"/>
            <a:r>
              <a:rPr lang="en-US" altLang="en-US" sz="4400" dirty="0">
                <a:solidFill>
                  <a:srgbClr val="FFFFFF"/>
                </a:solidFill>
                <a:effectLst/>
                <a:latin typeface="Arial" panose="020B0604020202020204" pitchFamily="34" charset="0"/>
                <a:ea typeface="ＭＳ Ｐゴシック" panose="020B0600070205080204" pitchFamily="34" charset="-128"/>
              </a:rPr>
              <a:t>I. Some are </a:t>
            </a:r>
            <a:r>
              <a:rPr lang="en-US" altLang="en-US" sz="4400" u="sng" dirty="0">
                <a:solidFill>
                  <a:srgbClr val="E5E500"/>
                </a:solidFill>
                <a:effectLst/>
                <a:latin typeface="Arial" panose="020B0604020202020204" pitchFamily="34" charset="0"/>
                <a:ea typeface="ＭＳ Ｐゴシック" panose="020B0600070205080204" pitchFamily="34" charset="-128"/>
              </a:rPr>
              <a:t>hostile</a:t>
            </a:r>
            <a:r>
              <a:rPr lang="en-US" altLang="en-US" sz="4400" dirty="0">
                <a:solidFill>
                  <a:srgbClr val="E5E500"/>
                </a:solidFill>
                <a:effectLst/>
                <a:latin typeface="Arial" panose="020B0604020202020204" pitchFamily="34" charset="0"/>
                <a:ea typeface="ＭＳ Ｐゴシック" panose="020B0600070205080204" pitchFamily="34" charset="-128"/>
              </a:rPr>
              <a:t> </a:t>
            </a:r>
            <a:r>
              <a:rPr lang="en-US" altLang="en-US" sz="4400" dirty="0">
                <a:solidFill>
                  <a:srgbClr val="FFFFFF"/>
                </a:solidFill>
                <a:effectLst/>
                <a:latin typeface="Arial" panose="020B0604020202020204" pitchFamily="34" charset="0"/>
                <a:ea typeface="ＭＳ Ｐゴシック" panose="020B0600070205080204" pitchFamily="34" charset="-128"/>
              </a:rPr>
              <a:t>to Christ as the way of salvation (8:12-20).</a:t>
            </a:r>
          </a:p>
        </p:txBody>
      </p:sp>
      <p:pic>
        <p:nvPicPr>
          <p:cNvPr id="46083" name="Picture 3" descr="8.23 Pharisees in temple.jpg">
            <a:extLst>
              <a:ext uri="{FF2B5EF4-FFF2-40B4-BE49-F238E27FC236}">
                <a16:creationId xmlns:a16="http://schemas.microsoft.com/office/drawing/2014/main" id="{EF6C1701-6FC3-471A-B349-E1310F3E751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24025"/>
            <a:ext cx="9144000" cy="513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7936490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78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00600" y="0"/>
            <a:ext cx="43370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pic>
      <p:sp>
        <p:nvSpPr>
          <p:cNvPr id="329730" name="Rectangle 3"/>
          <p:cNvSpPr>
            <a:spLocks noGrp="1" noChangeArrowheads="1"/>
          </p:cNvSpPr>
          <p:nvPr>
            <p:ph type="title"/>
          </p:nvPr>
        </p:nvSpPr>
        <p:spPr>
          <a:xfrm>
            <a:off x="838200" y="762000"/>
            <a:ext cx="4800600" cy="609600"/>
          </a:xfrm>
        </p:spPr>
        <p:txBody>
          <a:bodyPr/>
          <a:lstStyle/>
          <a:p>
            <a:pPr eaLnBrk="1" hangingPunct="1"/>
            <a:r>
              <a:rPr lang="en-US" sz="4000">
                <a:latin typeface="Arial" charset="0"/>
                <a:ea typeface="ＭＳ Ｐゴシック" charset="0"/>
                <a:cs typeface="ＭＳ Ｐゴシック" charset="0"/>
              </a:rPr>
              <a:t>A New Heresy</a:t>
            </a:r>
          </a:p>
        </p:txBody>
      </p:sp>
      <p:pic>
        <p:nvPicPr>
          <p:cNvPr id="118788" name="Picture 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0"/>
            <a:ext cx="4902200" cy="751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118786"/>
                                        </p:tgtEl>
                                        <p:attrNameLst>
                                          <p:attrName>style.visibility</p:attrName>
                                        </p:attrNameLst>
                                      </p:cBhvr>
                                      <p:to>
                                        <p:strVal val="visible"/>
                                      </p:to>
                                    </p:set>
                                    <p:animEffect transition="in" filter="fade">
                                      <p:cBhvr>
                                        <p:cTn id="7" dur="2000"/>
                                        <p:tgtEl>
                                          <p:spTgt spid="118786"/>
                                        </p:tgtEl>
                                      </p:cBhvr>
                                    </p:animEffect>
                                    <p:anim calcmode="lin" valueType="num">
                                      <p:cBhvr>
                                        <p:cTn id="8" dur="2000" fill="hold"/>
                                        <p:tgtEl>
                                          <p:spTgt spid="118786"/>
                                        </p:tgtEl>
                                        <p:attrNameLst>
                                          <p:attrName>ppt_x</p:attrName>
                                        </p:attrNameLst>
                                      </p:cBhvr>
                                      <p:tavLst>
                                        <p:tav tm="0">
                                          <p:val>
                                            <p:strVal val="#ppt_x"/>
                                          </p:val>
                                        </p:tav>
                                        <p:tav tm="100000">
                                          <p:val>
                                            <p:strVal val="#ppt_x"/>
                                          </p:val>
                                        </p:tav>
                                      </p:tavLst>
                                    </p:anim>
                                    <p:anim calcmode="lin" valueType="num">
                                      <p:cBhvr>
                                        <p:cTn id="9" dur="2000" fill="hold"/>
                                        <p:tgtEl>
                                          <p:spTgt spid="118786"/>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2000"/>
                            </p:stCondLst>
                            <p:childTnLst>
                              <p:par>
                                <p:cTn id="11" presetID="42" presetClass="entr" presetSubtype="0" fill="hold" nodeType="afterEffect">
                                  <p:stCondLst>
                                    <p:cond delay="0"/>
                                  </p:stCondLst>
                                  <p:childTnLst>
                                    <p:set>
                                      <p:cBhvr>
                                        <p:cTn id="12" dur="1" fill="hold">
                                          <p:stCondLst>
                                            <p:cond delay="0"/>
                                          </p:stCondLst>
                                        </p:cTn>
                                        <p:tgtEl>
                                          <p:spTgt spid="118788"/>
                                        </p:tgtEl>
                                        <p:attrNameLst>
                                          <p:attrName>style.visibility</p:attrName>
                                        </p:attrNameLst>
                                      </p:cBhvr>
                                      <p:to>
                                        <p:strVal val="visible"/>
                                      </p:to>
                                    </p:set>
                                    <p:animEffect transition="in" filter="fade">
                                      <p:cBhvr>
                                        <p:cTn id="13" dur="2000"/>
                                        <p:tgtEl>
                                          <p:spTgt spid="118788"/>
                                        </p:tgtEl>
                                      </p:cBhvr>
                                    </p:animEffect>
                                    <p:anim calcmode="lin" valueType="num">
                                      <p:cBhvr>
                                        <p:cTn id="14" dur="2000" fill="hold"/>
                                        <p:tgtEl>
                                          <p:spTgt spid="118788"/>
                                        </p:tgtEl>
                                        <p:attrNameLst>
                                          <p:attrName>ppt_x</p:attrName>
                                        </p:attrNameLst>
                                      </p:cBhvr>
                                      <p:tavLst>
                                        <p:tav tm="0">
                                          <p:val>
                                            <p:strVal val="#ppt_x"/>
                                          </p:val>
                                        </p:tav>
                                        <p:tav tm="100000">
                                          <p:val>
                                            <p:strVal val="#ppt_x"/>
                                          </p:val>
                                        </p:tav>
                                      </p:tavLst>
                                    </p:anim>
                                    <p:anim calcmode="lin" valueType="num">
                                      <p:cBhvr>
                                        <p:cTn id="15" dur="2000" fill="hold"/>
                                        <p:tgtEl>
                                          <p:spTgt spid="11878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4" descr="8.12 Jesus I am the light of the world.jpg">
            <a:extLst>
              <a:ext uri="{FF2B5EF4-FFF2-40B4-BE49-F238E27FC236}">
                <a16:creationId xmlns:a16="http://schemas.microsoft.com/office/drawing/2014/main" id="{BBBA3251-E5D6-48FF-BECC-CE2278F151A6}"/>
              </a:ext>
            </a:extLst>
          </p:cNvPr>
          <p:cNvPicPr>
            <a:picLocks noChangeAspect="1"/>
          </p:cNvPicPr>
          <p:nvPr/>
        </p:nvPicPr>
        <p:blipFill>
          <a:blip r:embed="rId2">
            <a:extLst>
              <a:ext uri="{28A0092B-C50C-407E-A947-70E740481C1C}">
                <a14:useLocalDpi xmlns:a14="http://schemas.microsoft.com/office/drawing/2010/main" val="0"/>
              </a:ext>
            </a:extLst>
          </a:blip>
          <a:srcRect l="18239" r="6290"/>
          <a:stretch>
            <a:fillRect/>
          </a:stretch>
        </p:blipFill>
        <p:spPr bwMode="auto">
          <a:xfrm>
            <a:off x="0" y="0"/>
            <a:ext cx="9144000" cy="691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2" name="Rectangle 6">
            <a:extLst>
              <a:ext uri="{FF2B5EF4-FFF2-40B4-BE49-F238E27FC236}">
                <a16:creationId xmlns:a16="http://schemas.microsoft.com/office/drawing/2014/main" id="{E9278B3B-3849-448F-B6DA-AF951FCB1ED8}"/>
              </a:ext>
            </a:extLst>
          </p:cNvPr>
          <p:cNvSpPr>
            <a:spLocks noGrp="1" noChangeArrowheads="1"/>
          </p:cNvSpPr>
          <p:nvPr>
            <p:ph type="ctrTitle"/>
          </p:nvPr>
        </p:nvSpPr>
        <p:spPr>
          <a:xfrm>
            <a:off x="2667000" y="990600"/>
            <a:ext cx="6477000" cy="2130425"/>
          </a:xfrm>
        </p:spPr>
        <p:txBody>
          <a:bodyPr/>
          <a:lstStyle/>
          <a:p>
            <a:pPr eaLnBrk="1" hangingPunct="1"/>
            <a:r>
              <a:rPr lang="en-US" altLang="en-US">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“I am the </a:t>
            </a:r>
            <a:r>
              <a:rPr lang="en-US" altLang="en-US" sz="88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light </a:t>
            </a:r>
            <a:r>
              <a:rPr lang="en-US" altLang="en-US">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of the world”</a:t>
            </a:r>
          </a:p>
        </p:txBody>
      </p:sp>
      <p:sp>
        <p:nvSpPr>
          <p:cNvPr id="5123" name="Rectangle 3">
            <a:extLst>
              <a:ext uri="{FF2B5EF4-FFF2-40B4-BE49-F238E27FC236}">
                <a16:creationId xmlns:a16="http://schemas.microsoft.com/office/drawing/2014/main" id="{40E35A6E-5886-4DCD-AAF2-A6CB38564BAA}"/>
              </a:ext>
            </a:extLst>
          </p:cNvPr>
          <p:cNvSpPr>
            <a:spLocks noChangeArrowheads="1"/>
          </p:cNvSpPr>
          <p:nvPr/>
        </p:nvSpPr>
        <p:spPr bwMode="auto">
          <a:xfrm>
            <a:off x="4800600" y="5638800"/>
            <a:ext cx="4105275" cy="863600"/>
          </a:xfrm>
          <a:prstGeom prst="rect">
            <a:avLst/>
          </a:prstGeom>
          <a:noFill/>
          <a:ln w="9525">
            <a:noFill/>
            <a:miter lim="800000"/>
            <a:headEnd/>
            <a:tailEnd/>
          </a:ln>
        </p:spPr>
        <p:txBody>
          <a:bodyPr lIns="92075" tIns="46037" rIns="92075" bIns="46037"/>
          <a:lstStyle/>
          <a:p>
            <a:pPr marL="0" marR="0" lvl="0" indent="0" algn="r" defTabSz="914400" rtl="0" eaLnBrk="1" fontAlgn="base" latinLnBrk="0" hangingPunct="1">
              <a:lnSpc>
                <a:spcPct val="90000"/>
              </a:lnSpc>
              <a:spcBef>
                <a:spcPct val="20000"/>
              </a:spcBef>
              <a:spcAft>
                <a:spcPct val="0"/>
              </a:spcAft>
              <a:buClr>
                <a:srgbClr val="800000"/>
              </a:buClr>
              <a:buSzPct val="60000"/>
              <a:buFont typeface="Wingdings" charset="2"/>
              <a:buNone/>
              <a:tabLst/>
              <a:defRPr/>
            </a:pPr>
            <a:r>
              <a:rPr kumimoji="0" lang="en-US" sz="3600" b="1" i="1" u="none" strike="noStrike" kern="1200" cap="none" spc="0" normalizeH="0" baseline="0" noProof="0">
                <a:ln>
                  <a:noFill/>
                </a:ln>
                <a:solidFill>
                  <a:srgbClr val="FFFFFF"/>
                </a:solidFill>
                <a:effectLst>
                  <a:outerShdw blurRad="38100" dist="38100" dir="2700000" algn="tl">
                    <a:srgbClr val="800000"/>
                  </a:outerShdw>
                </a:effectLst>
                <a:uLnTx/>
                <a:uFillTx/>
                <a:latin typeface="Arial" charset="0"/>
                <a:ea typeface="ＭＳ Ｐゴシック" panose="020B0600070205080204" pitchFamily="34" charset="-128"/>
                <a:cs typeface="+mn-cs"/>
              </a:rPr>
              <a:t>John 8:12 </a:t>
            </a:r>
          </a:p>
        </p:txBody>
      </p:sp>
    </p:spTree>
    <p:extLst>
      <p:ext uri="{BB962C8B-B14F-4D97-AF65-F5344CB8AC3E}">
        <p14:creationId xmlns:p14="http://schemas.microsoft.com/office/powerpoint/2010/main" val="101310339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4" presetClass="path" presetSubtype="0" accel="50000" decel="50000" fill="hold" grpId="0" nodeType="afterEffect">
                                  <p:stCondLst>
                                    <p:cond delay="0"/>
                                  </p:stCondLst>
                                  <p:childTnLst>
                                    <p:animMotion origin="layout" path="M -0.00382 0.51907 L -8.33333E-7 2.94798E-6 " pathEditMode="relative" rAng="0" ptsTypes="AA">
                                      <p:cBhvr>
                                        <p:cTn id="6" dur="2000" fill="hold"/>
                                        <p:tgtEl>
                                          <p:spTgt spid="5123"/>
                                        </p:tgtEl>
                                        <p:attrNameLst>
                                          <p:attrName>ppt_x</p:attrName>
                                          <p:attrName>ppt_y</p:attrName>
                                        </p:attrNameLst>
                                      </p:cBhvr>
                                      <p:rCtr x="191" y="-25965"/>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4102"/>
                                        </p:tgtEl>
                                        <p:attrNameLst>
                                          <p:attrName>style.visibility</p:attrName>
                                        </p:attrNameLst>
                                      </p:cBhvr>
                                      <p:to>
                                        <p:strVal val="visible"/>
                                      </p:to>
                                    </p:set>
                                    <p:animEffect transition="in" filter="fade">
                                      <p:cBhvr>
                                        <p:cTn id="11" dur="2000"/>
                                        <p:tgtEl>
                                          <p:spTgt spid="4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p:bldP spid="5123" grpId="0"/>
    </p:bld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2" name="Picture 4" descr="8.12 Jesus I am the light of the world.jpg">
            <a:extLst>
              <a:ext uri="{FF2B5EF4-FFF2-40B4-BE49-F238E27FC236}">
                <a16:creationId xmlns:a16="http://schemas.microsoft.com/office/drawing/2014/main" id="{B9697505-B604-43B6-A231-991F77ED1546}"/>
              </a:ext>
            </a:extLst>
          </p:cNvPr>
          <p:cNvPicPr>
            <a:picLocks noChangeAspect="1"/>
          </p:cNvPicPr>
          <p:nvPr/>
        </p:nvPicPr>
        <p:blipFill>
          <a:blip r:embed="rId2">
            <a:extLst>
              <a:ext uri="{28A0092B-C50C-407E-A947-70E740481C1C}">
                <a14:useLocalDpi xmlns:a14="http://schemas.microsoft.com/office/drawing/2010/main" val="0"/>
              </a:ext>
            </a:extLst>
          </a:blip>
          <a:srcRect l="18239" r="6290"/>
          <a:stretch>
            <a:fillRect/>
          </a:stretch>
        </p:blipFill>
        <p:spPr bwMode="auto">
          <a:xfrm>
            <a:off x="0" y="0"/>
            <a:ext cx="9144000" cy="691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2" name="Rectangle 6">
            <a:extLst>
              <a:ext uri="{FF2B5EF4-FFF2-40B4-BE49-F238E27FC236}">
                <a16:creationId xmlns:a16="http://schemas.microsoft.com/office/drawing/2014/main" id="{B47C91CC-7E0B-43DE-8D03-9B35930D96AA}"/>
              </a:ext>
            </a:extLst>
          </p:cNvPr>
          <p:cNvSpPr>
            <a:spLocks noGrp="1" noChangeArrowheads="1"/>
          </p:cNvSpPr>
          <p:nvPr>
            <p:ph type="ctrTitle"/>
          </p:nvPr>
        </p:nvSpPr>
        <p:spPr>
          <a:xfrm>
            <a:off x="0" y="838200"/>
            <a:ext cx="9144000" cy="4800600"/>
          </a:xfrm>
        </p:spPr>
        <p:txBody>
          <a:bodyPr/>
          <a:lstStyle/>
          <a:p>
            <a:pPr eaLnBrk="1" hangingPunct="1"/>
            <a:r>
              <a:rPr lang="en-US" altLang="en-US" sz="4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“The claim is exclusive, one only God could make.  Note that Jesus claimed to </a:t>
            </a:r>
            <a:r>
              <a:rPr lang="en-US" altLang="en-US" sz="4400" i="1">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the </a:t>
            </a:r>
            <a:r>
              <a:rPr lang="en-US" altLang="en-US" sz="4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light of the world, not </a:t>
            </a:r>
            <a:r>
              <a:rPr lang="en-US" altLang="en-US" sz="4400" i="1">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a</a:t>
            </a:r>
            <a:r>
              <a:rPr lang="en-US" altLang="en-US" sz="4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 light.  Although the claim is </a:t>
            </a:r>
            <a:r>
              <a:rPr lang="en-US" altLang="en-US" sz="4400" i="1">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ex</a:t>
            </a:r>
            <a:r>
              <a:rPr lang="en-US" altLang="en-US" sz="4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clusive, the offer is </a:t>
            </a:r>
            <a:r>
              <a:rPr lang="en-US" altLang="en-US" sz="4400" i="1">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in</a:t>
            </a:r>
            <a:r>
              <a:rPr lang="en-US" altLang="en-US" sz="4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clusive—an offer any and all could respond to.”</a:t>
            </a:r>
          </a:p>
        </p:txBody>
      </p:sp>
      <p:sp>
        <p:nvSpPr>
          <p:cNvPr id="5123" name="Rectangle 3">
            <a:extLst>
              <a:ext uri="{FF2B5EF4-FFF2-40B4-BE49-F238E27FC236}">
                <a16:creationId xmlns:a16="http://schemas.microsoft.com/office/drawing/2014/main" id="{B343C1AE-16FC-4030-A385-FADFD85DE868}"/>
              </a:ext>
            </a:extLst>
          </p:cNvPr>
          <p:cNvSpPr>
            <a:spLocks noChangeArrowheads="1"/>
          </p:cNvSpPr>
          <p:nvPr/>
        </p:nvSpPr>
        <p:spPr bwMode="auto">
          <a:xfrm>
            <a:off x="0" y="5918200"/>
            <a:ext cx="8905875" cy="863600"/>
          </a:xfrm>
          <a:prstGeom prst="rect">
            <a:avLst/>
          </a:prstGeom>
          <a:noFill/>
          <a:ln w="9525">
            <a:noFill/>
            <a:miter lim="800000"/>
            <a:headEnd/>
            <a:tailEnd/>
          </a:ln>
        </p:spPr>
        <p:txBody>
          <a:bodyPr lIns="92075" tIns="46037" rIns="92075" bIns="46037"/>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
                <a:srgbClr val="800000"/>
              </a:buClr>
              <a:buSzPct val="60000"/>
              <a:buFont typeface="Wingdings" panose="05000000000000000000" pitchFamily="2" charset="2"/>
              <a:buNone/>
              <a:tabLst/>
              <a:defRPr/>
            </a:pPr>
            <a:r>
              <a:rPr kumimoji="0" lang="en-US" altLang="en-US" sz="3200" b="1" i="0" u="none" strike="noStrike" kern="1200" cap="none" spc="0" normalizeH="0" baseline="0" noProof="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mn-cs"/>
              </a:rPr>
              <a:t>Charles Swindoll, </a:t>
            </a:r>
            <a:r>
              <a:rPr kumimoji="0" lang="en-US" altLang="en-US" sz="3200" b="1" i="1" u="none" strike="noStrike" kern="1200" cap="none" spc="0" normalizeH="0" baseline="0" noProof="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mn-cs"/>
              </a:rPr>
              <a:t>Following Christ…</a:t>
            </a:r>
            <a:br>
              <a:rPr kumimoji="0" lang="en-US" altLang="en-US" sz="3200" b="1" i="1" u="none" strike="noStrike" kern="1200" cap="none" spc="0" normalizeH="0" baseline="0" noProof="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mn-cs"/>
              </a:rPr>
            </a:br>
            <a:r>
              <a:rPr kumimoji="0" lang="en-US" altLang="en-US" sz="3200" b="1" i="1" u="none" strike="noStrike" kern="1200" cap="none" spc="0" normalizeH="0" baseline="0" noProof="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mn-cs"/>
              </a:rPr>
              <a:t>The Man of God,</a:t>
            </a:r>
            <a:r>
              <a:rPr kumimoji="0" lang="en-US" altLang="en-US" sz="3200" b="1" i="0" u="none" strike="noStrike" kern="1200" cap="none" spc="0" normalizeH="0" baseline="0" noProof="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mn-cs"/>
              </a:rPr>
              <a:t> 33, emphasis his </a:t>
            </a:r>
          </a:p>
        </p:txBody>
      </p:sp>
    </p:spTree>
    <p:extLst>
      <p:ext uri="{BB962C8B-B14F-4D97-AF65-F5344CB8AC3E}">
        <p14:creationId xmlns:p14="http://schemas.microsoft.com/office/powerpoint/2010/main" val="190788726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4" presetClass="path" presetSubtype="0" accel="50000" decel="50000" fill="hold" grpId="0" nodeType="afterEffect">
                                  <p:stCondLst>
                                    <p:cond delay="0"/>
                                  </p:stCondLst>
                                  <p:childTnLst>
                                    <p:animMotion origin="layout" path="M -0.00382 0.51907 L -8.33333E-7 2.94798E-6 " pathEditMode="relative" rAng="0" ptsTypes="AA">
                                      <p:cBhvr>
                                        <p:cTn id="6" dur="2000" fill="hold"/>
                                        <p:tgtEl>
                                          <p:spTgt spid="5123"/>
                                        </p:tgtEl>
                                        <p:attrNameLst>
                                          <p:attrName>ppt_x</p:attrName>
                                          <p:attrName>ppt_y</p:attrName>
                                        </p:attrNameLst>
                                      </p:cBhvr>
                                      <p:rCtr x="191" y="-25965"/>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4102"/>
                                        </p:tgtEl>
                                        <p:attrNameLst>
                                          <p:attrName>style.visibility</p:attrName>
                                        </p:attrNameLst>
                                      </p:cBhvr>
                                      <p:to>
                                        <p:strVal val="visible"/>
                                      </p:to>
                                    </p:set>
                                    <p:animEffect transition="in" filter="fade">
                                      <p:cBhvr>
                                        <p:cTn id="11" dur="2000"/>
                                        <p:tgtEl>
                                          <p:spTgt spid="4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p:bldP spid="5123" grpId="0"/>
    </p:bld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6" name="Picture 4" descr="twocandles-reflect.jpg">
            <a:extLst>
              <a:ext uri="{FF2B5EF4-FFF2-40B4-BE49-F238E27FC236}">
                <a16:creationId xmlns:a16="http://schemas.microsoft.com/office/drawing/2014/main" id="{F769DE1D-3687-47C2-9EBB-15DFADB5B885}"/>
              </a:ext>
            </a:extLst>
          </p:cNvPr>
          <p:cNvPicPr>
            <a:picLocks noChangeAspect="1"/>
          </p:cNvPicPr>
          <p:nvPr/>
        </p:nvPicPr>
        <p:blipFill>
          <a:blip r:embed="rId2">
            <a:extLst>
              <a:ext uri="{28A0092B-C50C-407E-A947-70E740481C1C}">
                <a14:useLocalDpi xmlns:a14="http://schemas.microsoft.com/office/drawing/2010/main" val="0"/>
              </a:ext>
            </a:extLst>
          </a:blip>
          <a:srcRect b="33333"/>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F3B2DE17-3DA5-488E-95E0-14F78980D212}"/>
              </a:ext>
            </a:extLst>
          </p:cNvPr>
          <p:cNvSpPr>
            <a:spLocks noGrp="1"/>
          </p:cNvSpPr>
          <p:nvPr>
            <p:ph type="title"/>
          </p:nvPr>
        </p:nvSpPr>
        <p:spPr/>
        <p:txBody>
          <a:bodyPr/>
          <a:lstStyle/>
          <a:p>
            <a:r>
              <a:rPr lang="en-US" altLang="en-US" dirty="0">
                <a:effectLst>
                  <a:outerShdw blurRad="38100" dist="38100" dir="2700000" algn="tl">
                    <a:schemeClr val="bg1"/>
                  </a:outerShdw>
                </a:effectLst>
                <a:latin typeface="Arial" panose="020B0604020202020204" pitchFamily="34" charset="0"/>
                <a:ea typeface="ＭＳ Ｐゴシック" panose="020B0600070205080204" pitchFamily="34" charset="-128"/>
              </a:rPr>
              <a:t>Two Witnesses (Deut 17:6)</a:t>
            </a:r>
          </a:p>
        </p:txBody>
      </p:sp>
      <p:sp>
        <p:nvSpPr>
          <p:cNvPr id="4" name="Title 1">
            <a:extLst>
              <a:ext uri="{FF2B5EF4-FFF2-40B4-BE49-F238E27FC236}">
                <a16:creationId xmlns:a16="http://schemas.microsoft.com/office/drawing/2014/main" id="{D774C452-FDCB-4B89-8825-DF71A4B5A1E6}"/>
              </a:ext>
            </a:extLst>
          </p:cNvPr>
          <p:cNvSpPr txBox="1">
            <a:spLocks/>
          </p:cNvSpPr>
          <p:nvPr/>
        </p:nvSpPr>
        <p:spPr bwMode="auto">
          <a:xfrm>
            <a:off x="0" y="4343400"/>
            <a:ext cx="9144000" cy="2362200"/>
          </a:xfrm>
          <a:prstGeom prst="rect">
            <a:avLst/>
          </a:prstGeom>
          <a:noFill/>
          <a:ln w="9525">
            <a:noFill/>
            <a:miter lim="800000"/>
            <a:headEnd/>
            <a:tailEnd/>
          </a:ln>
        </p:spPr>
        <p:txBody>
          <a:bodyPr lIns="92075" tIns="46037" rIns="92075" bIns="46037"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“But never put a person to death on the testimony of only one witness. There must always be two or three witnesses.”</a:t>
            </a:r>
          </a:p>
        </p:txBody>
      </p:sp>
    </p:spTree>
    <p:extLst>
      <p:ext uri="{BB962C8B-B14F-4D97-AF65-F5344CB8AC3E}">
        <p14:creationId xmlns:p14="http://schemas.microsoft.com/office/powerpoint/2010/main" val="3910265271"/>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10" name="Picture 4" descr="jesuslight-of-the-world.jpg">
            <a:extLst>
              <a:ext uri="{FF2B5EF4-FFF2-40B4-BE49-F238E27FC236}">
                <a16:creationId xmlns:a16="http://schemas.microsoft.com/office/drawing/2014/main" id="{679B2B1E-6C89-4F55-9660-A21D1B81C8BA}"/>
              </a:ext>
            </a:extLst>
          </p:cNvPr>
          <p:cNvPicPr>
            <a:picLocks noChangeAspect="1"/>
          </p:cNvPicPr>
          <p:nvPr/>
        </p:nvPicPr>
        <p:blipFill>
          <a:blip r:embed="rId2">
            <a:extLst>
              <a:ext uri="{28A0092B-C50C-407E-A947-70E740481C1C}">
                <a14:useLocalDpi xmlns:a14="http://schemas.microsoft.com/office/drawing/2010/main" val="0"/>
              </a:ext>
            </a:extLst>
          </a:blip>
          <a:srcRect r="1666" b="1193"/>
          <a:stretch>
            <a:fillRect/>
          </a:stretch>
        </p:blipFill>
        <p:spPr bwMode="auto">
          <a:xfrm>
            <a:off x="0" y="242888"/>
            <a:ext cx="9144000" cy="64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18" name="Rectangle 6">
            <a:extLst>
              <a:ext uri="{FF2B5EF4-FFF2-40B4-BE49-F238E27FC236}">
                <a16:creationId xmlns:a16="http://schemas.microsoft.com/office/drawing/2014/main" id="{C5B798D2-376A-4DB2-BF08-E60F2D631DF6}"/>
              </a:ext>
            </a:extLst>
          </p:cNvPr>
          <p:cNvSpPr>
            <a:spLocks noGrp="1" noChangeArrowheads="1"/>
          </p:cNvSpPr>
          <p:nvPr>
            <p:ph type="title"/>
          </p:nvPr>
        </p:nvSpPr>
        <p:spPr>
          <a:xfrm>
            <a:off x="0" y="0"/>
            <a:ext cx="3733800" cy="1905000"/>
          </a:xfrm>
          <a:solidFill>
            <a:srgbClr val="000000"/>
          </a:solidFill>
        </p:spPr>
        <p:txBody>
          <a:bodyPr/>
          <a:lstStyle/>
          <a:p>
            <a:pPr eaLnBrk="1" hangingPunct="1">
              <a:defRPr/>
            </a:pPr>
            <a:r>
              <a:rPr lang="en-US" sz="4400" dirty="0">
                <a:effectLst/>
                <a:latin typeface="Arial" charset="0"/>
              </a:rPr>
              <a:t>Jesus is the light of life (12-20)  </a:t>
            </a:r>
          </a:p>
        </p:txBody>
      </p:sp>
      <p:sp>
        <p:nvSpPr>
          <p:cNvPr id="12297" name="Rectangle 9">
            <a:extLst>
              <a:ext uri="{FF2B5EF4-FFF2-40B4-BE49-F238E27FC236}">
                <a16:creationId xmlns:a16="http://schemas.microsoft.com/office/drawing/2014/main" id="{1404C81D-6998-4B4E-871A-DAF6FD6FE179}"/>
              </a:ext>
            </a:extLst>
          </p:cNvPr>
          <p:cNvSpPr>
            <a:spLocks noChangeArrowheads="1"/>
          </p:cNvSpPr>
          <p:nvPr/>
        </p:nvSpPr>
        <p:spPr bwMode="auto">
          <a:xfrm>
            <a:off x="153988" y="1295400"/>
            <a:ext cx="3884612" cy="4032250"/>
          </a:xfrm>
          <a:prstGeom prst="rect">
            <a:avLst/>
          </a:prstGeom>
          <a:noFill/>
          <a:ln w="9525">
            <a:noFill/>
            <a:miter lim="800000"/>
            <a:headEnd/>
            <a:tailEnd/>
          </a:ln>
        </p:spPr>
        <p:txBody>
          <a:bodyPr lIns="92075" tIns="46037" rIns="92075" bIns="46037"/>
          <a:lstStyle>
            <a:lvl1pPr marL="342900" indent="-342900"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342900" marR="0" lvl="0" indent="-342900" algn="ctr" defTabSz="914400" rtl="0" eaLnBrk="1" fontAlgn="base" latinLnBrk="0" hangingPunct="1">
              <a:lnSpc>
                <a:spcPct val="200000"/>
              </a:lnSpc>
              <a:spcBef>
                <a:spcPct val="20000"/>
              </a:spcBef>
              <a:spcAft>
                <a:spcPct val="0"/>
              </a:spcAft>
              <a:buClr>
                <a:srgbClr val="800000"/>
              </a:buClr>
              <a:buSzPct val="60000"/>
              <a:buFont typeface="Wingdings" panose="05000000000000000000" pitchFamily="2" charset="2"/>
              <a:buChar char="n"/>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mn-cs"/>
              </a:rPr>
              <a:t>Light 	</a:t>
            </a:r>
            <a:r>
              <a:rPr kumimoji="0" lang="en-US" altLang="en-US" sz="4400" b="1" i="0" u="none" strike="noStrike" kern="1200" cap="none" spc="0" normalizeH="0" baseline="0" noProof="0">
                <a:ln>
                  <a:noFill/>
                </a:ln>
                <a:solidFill>
                  <a:srgbClr val="FFCC99"/>
                </a:solidFill>
                <a:effectLst>
                  <a:outerShdw blurRad="38100" dist="38100" dir="2700000" algn="tl">
                    <a:srgbClr val="FFFFFF"/>
                  </a:outerShdw>
                </a:effectLst>
                <a:uLnTx/>
                <a:uFillTx/>
                <a:latin typeface="Arial" panose="020B0604020202020204" pitchFamily="34" charset="0"/>
                <a:ea typeface="ＭＳ Ｐゴシック" panose="020B0600070205080204" pitchFamily="34" charset="-128"/>
                <a:cs typeface="+mn-cs"/>
              </a:rPr>
              <a:t> 	</a:t>
            </a:r>
          </a:p>
          <a:p>
            <a:pPr marL="342900" marR="0" lvl="0" indent="-342900" algn="ctr" defTabSz="914400" rtl="0" eaLnBrk="1" fontAlgn="base" latinLnBrk="0" hangingPunct="1">
              <a:lnSpc>
                <a:spcPct val="200000"/>
              </a:lnSpc>
              <a:spcBef>
                <a:spcPct val="20000"/>
              </a:spcBef>
              <a:spcAft>
                <a:spcPct val="0"/>
              </a:spcAft>
              <a:buClr>
                <a:srgbClr val="800000"/>
              </a:buClr>
              <a:buSzPct val="60000"/>
              <a:buFont typeface="Wingdings" panose="05000000000000000000" pitchFamily="2" charset="2"/>
              <a:buChar char="n"/>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mn-cs"/>
              </a:rPr>
              <a:t>Life		</a:t>
            </a:r>
            <a:endParaRPr kumimoji="0" lang="en-US" altLang="en-US" sz="4400" b="1" i="0" u="none" strike="noStrike" kern="1200" cap="none" spc="0" normalizeH="0" baseline="0" noProof="0">
              <a:ln>
                <a:noFill/>
              </a:ln>
              <a:solidFill>
                <a:srgbClr val="FF9933"/>
              </a:solidFill>
              <a:effectLst>
                <a:outerShdw blurRad="38100" dist="38100" dir="2700000" algn="tl">
                  <a:srgbClr val="FFFFFF"/>
                </a:outerShdw>
              </a:effectLst>
              <a:uLnTx/>
              <a:uFillTx/>
              <a:latin typeface="Arial" panose="020B0604020202020204" pitchFamily="34" charset="0"/>
              <a:ea typeface="ＭＳ Ｐゴシック" panose="020B0600070205080204" pitchFamily="34" charset="-128"/>
              <a:cs typeface="+mn-cs"/>
            </a:endParaRPr>
          </a:p>
        </p:txBody>
      </p:sp>
      <p:sp>
        <p:nvSpPr>
          <p:cNvPr id="12299" name="Rectangle 11">
            <a:extLst>
              <a:ext uri="{FF2B5EF4-FFF2-40B4-BE49-F238E27FC236}">
                <a16:creationId xmlns:a16="http://schemas.microsoft.com/office/drawing/2014/main" id="{6D812D25-C886-40DB-AEF3-E5AF463516FC}"/>
              </a:ext>
            </a:extLst>
          </p:cNvPr>
          <p:cNvSpPr>
            <a:spLocks noChangeArrowheads="1"/>
          </p:cNvSpPr>
          <p:nvPr/>
        </p:nvSpPr>
        <p:spPr bwMode="auto">
          <a:xfrm>
            <a:off x="5564188" y="1331913"/>
            <a:ext cx="3960812" cy="4032250"/>
          </a:xfrm>
          <a:prstGeom prst="rect">
            <a:avLst/>
          </a:prstGeom>
          <a:noFill/>
          <a:ln w="9525">
            <a:noFill/>
            <a:miter lim="800000"/>
            <a:headEnd/>
            <a:tailEnd/>
          </a:ln>
        </p:spPr>
        <p:txBody>
          <a:bodyPr lIns="92075" tIns="46037" rIns="92075" bIns="46037"/>
          <a:lstStyle/>
          <a:p>
            <a:pPr marL="342900" marR="0" lvl="0" indent="-342900" algn="ctr" defTabSz="914400" rtl="0" eaLnBrk="1" fontAlgn="base" latinLnBrk="0" hangingPunct="1">
              <a:lnSpc>
                <a:spcPct val="200000"/>
              </a:lnSpc>
              <a:spcBef>
                <a:spcPct val="20000"/>
              </a:spcBef>
              <a:spcAft>
                <a:spcPct val="0"/>
              </a:spcAft>
              <a:buClr>
                <a:srgbClr val="800000"/>
              </a:buClr>
              <a:buSzPct val="60000"/>
              <a:buFont typeface="Wingdings" charset="2"/>
              <a:buChar char="n"/>
              <a:tabLst/>
              <a:defRPr/>
            </a:pPr>
            <a:r>
              <a:rPr kumimoji="0" lang="en-US" sz="4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panose="020B0600070205080204" pitchFamily="34" charset="-128"/>
                <a:cs typeface="+mn-cs"/>
              </a:rPr>
              <a:t>Darkness  	</a:t>
            </a:r>
          </a:p>
          <a:p>
            <a:pPr marL="342900" marR="0" lvl="0" indent="-342900" algn="ctr" defTabSz="914400" rtl="0" eaLnBrk="1" fontAlgn="base" latinLnBrk="0" hangingPunct="1">
              <a:lnSpc>
                <a:spcPct val="200000"/>
              </a:lnSpc>
              <a:spcBef>
                <a:spcPct val="20000"/>
              </a:spcBef>
              <a:spcAft>
                <a:spcPct val="0"/>
              </a:spcAft>
              <a:buClr>
                <a:srgbClr val="800000"/>
              </a:buClr>
              <a:buSzPct val="60000"/>
              <a:buFont typeface="Wingdings" charset="2"/>
              <a:buChar char="n"/>
              <a:tabLst/>
              <a:defRPr/>
            </a:pPr>
            <a:r>
              <a:rPr kumimoji="0" lang="en-US" sz="4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panose="020B0600070205080204" pitchFamily="34" charset="-128"/>
                <a:cs typeface="+mn-cs"/>
              </a:rPr>
              <a:t>Death 		</a:t>
            </a:r>
          </a:p>
        </p:txBody>
      </p:sp>
      <p:grpSp>
        <p:nvGrpSpPr>
          <p:cNvPr id="2" name="Group 9">
            <a:extLst>
              <a:ext uri="{FF2B5EF4-FFF2-40B4-BE49-F238E27FC236}">
                <a16:creationId xmlns:a16="http://schemas.microsoft.com/office/drawing/2014/main" id="{42BB4AC6-9FEE-4D2C-A268-EA9170A842DB}"/>
              </a:ext>
            </a:extLst>
          </p:cNvPr>
          <p:cNvGrpSpPr>
            <a:grpSpLocks/>
          </p:cNvGrpSpPr>
          <p:nvPr/>
        </p:nvGrpSpPr>
        <p:grpSpPr bwMode="auto">
          <a:xfrm>
            <a:off x="692150" y="434975"/>
            <a:ext cx="7537450" cy="5649913"/>
            <a:chOff x="692445" y="435259"/>
            <a:chExt cx="7537155" cy="5649273"/>
          </a:xfrm>
        </p:grpSpPr>
        <p:sp>
          <p:nvSpPr>
            <p:cNvPr id="6" name="TextBox 5">
              <a:extLst>
                <a:ext uri="{FF2B5EF4-FFF2-40B4-BE49-F238E27FC236}">
                  <a16:creationId xmlns:a16="http://schemas.microsoft.com/office/drawing/2014/main" id="{9D67E6AD-16F4-425A-A317-2EF14715C895}"/>
                </a:ext>
              </a:extLst>
            </p:cNvPr>
            <p:cNvSpPr txBox="1"/>
            <p:nvPr/>
          </p:nvSpPr>
          <p:spPr>
            <a:xfrm rot="20636178">
              <a:off x="1475052" y="4514672"/>
              <a:ext cx="5811610" cy="1569860"/>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lan Den"/>
                  <a:ea typeface="ＭＳ Ｐゴシック" panose="020B0600070205080204" pitchFamily="34" charset="-128"/>
                  <a:cs typeface="Alan Den"/>
                </a:rPr>
                <a:t>Hostility!</a:t>
              </a:r>
            </a:p>
          </p:txBody>
        </p:sp>
        <p:grpSp>
          <p:nvGrpSpPr>
            <p:cNvPr id="43016" name="Group 8">
              <a:extLst>
                <a:ext uri="{FF2B5EF4-FFF2-40B4-BE49-F238E27FC236}">
                  <a16:creationId xmlns:a16="http://schemas.microsoft.com/office/drawing/2014/main" id="{60CC2B4B-6337-4945-ACCE-2A10E56592A1}"/>
                </a:ext>
              </a:extLst>
            </p:cNvPr>
            <p:cNvGrpSpPr>
              <a:grpSpLocks/>
            </p:cNvGrpSpPr>
            <p:nvPr/>
          </p:nvGrpSpPr>
          <p:grpSpPr bwMode="auto">
            <a:xfrm>
              <a:off x="692445" y="435259"/>
              <a:ext cx="7537155" cy="4839543"/>
              <a:chOff x="692445" y="435259"/>
              <a:chExt cx="7537155" cy="4839543"/>
            </a:xfrm>
          </p:grpSpPr>
          <p:sp>
            <p:nvSpPr>
              <p:cNvPr id="7" name="Freeform 6">
                <a:extLst>
                  <a:ext uri="{FF2B5EF4-FFF2-40B4-BE49-F238E27FC236}">
                    <a16:creationId xmlns:a16="http://schemas.microsoft.com/office/drawing/2014/main" id="{F6424224-20E8-4E0B-BA27-D3BE454FC7E0}"/>
                  </a:ext>
                </a:extLst>
              </p:cNvPr>
              <p:cNvSpPr>
                <a:spLocks noChangeArrowheads="1"/>
              </p:cNvSpPr>
              <p:nvPr/>
            </p:nvSpPr>
            <p:spPr bwMode="auto">
              <a:xfrm>
                <a:off x="692445" y="435259"/>
                <a:ext cx="7195856" cy="4687357"/>
              </a:xfrm>
              <a:custGeom>
                <a:avLst/>
                <a:gdLst>
                  <a:gd name="T0" fmla="*/ 19449 w 7196119"/>
                  <a:gd name="T1" fmla="*/ 26593 h 4687143"/>
                  <a:gd name="T2" fmla="*/ 288804 w 7196119"/>
                  <a:gd name="T3" fmla="*/ 180550 h 4687143"/>
                  <a:gd name="T4" fmla="*/ 481201 w 7196119"/>
                  <a:gd name="T5" fmla="*/ 276774 h 4687143"/>
                  <a:gd name="T6" fmla="*/ 654359 w 7196119"/>
                  <a:gd name="T7" fmla="*/ 411486 h 4687143"/>
                  <a:gd name="T8" fmla="*/ 1443186 w 7196119"/>
                  <a:gd name="T9" fmla="*/ 950336 h 4687143"/>
                  <a:gd name="T10" fmla="*/ 1635583 w 7196119"/>
                  <a:gd name="T11" fmla="*/ 1104293 h 4687143"/>
                  <a:gd name="T12" fmla="*/ 1770261 w 7196119"/>
                  <a:gd name="T13" fmla="*/ 1219762 h 4687143"/>
                  <a:gd name="T14" fmla="*/ 1924179 w 7196119"/>
                  <a:gd name="T15" fmla="*/ 1354474 h 4687143"/>
                  <a:gd name="T16" fmla="*/ 2097336 w 7196119"/>
                  <a:gd name="T17" fmla="*/ 1489186 h 4687143"/>
                  <a:gd name="T18" fmla="*/ 2212774 w 7196119"/>
                  <a:gd name="T19" fmla="*/ 1566166 h 4687143"/>
                  <a:gd name="T20" fmla="*/ 2308973 w 7196119"/>
                  <a:gd name="T21" fmla="*/ 1643144 h 4687143"/>
                  <a:gd name="T22" fmla="*/ 2405171 w 7196119"/>
                  <a:gd name="T23" fmla="*/ 1681633 h 4687143"/>
                  <a:gd name="T24" fmla="*/ 2674527 w 7196119"/>
                  <a:gd name="T25" fmla="*/ 1835590 h 4687143"/>
                  <a:gd name="T26" fmla="*/ 2809205 w 7196119"/>
                  <a:gd name="T27" fmla="*/ 1912568 h 4687143"/>
                  <a:gd name="T28" fmla="*/ 2905404 w 7196119"/>
                  <a:gd name="T29" fmla="*/ 1970303 h 4687143"/>
                  <a:gd name="T30" fmla="*/ 3001602 w 7196119"/>
                  <a:gd name="T31" fmla="*/ 2008792 h 4687143"/>
                  <a:gd name="T32" fmla="*/ 3078560 w 7196119"/>
                  <a:gd name="T33" fmla="*/ 2047281 h 4687143"/>
                  <a:gd name="T34" fmla="*/ 3386396 w 7196119"/>
                  <a:gd name="T35" fmla="*/ 2162750 h 4687143"/>
                  <a:gd name="T36" fmla="*/ 3713471 w 7196119"/>
                  <a:gd name="T37" fmla="*/ 2220483 h 4687143"/>
                  <a:gd name="T38" fmla="*/ 3790429 w 7196119"/>
                  <a:gd name="T39" fmla="*/ 2258972 h 4687143"/>
                  <a:gd name="T40" fmla="*/ 3905868 w 7196119"/>
                  <a:gd name="T41" fmla="*/ 2297462 h 4687143"/>
                  <a:gd name="T42" fmla="*/ 4155984 w 7196119"/>
                  <a:gd name="T43" fmla="*/ 2432174 h 4687143"/>
                  <a:gd name="T44" fmla="*/ 4232942 w 7196119"/>
                  <a:gd name="T45" fmla="*/ 2470664 h 4687143"/>
                  <a:gd name="T46" fmla="*/ 4444580 w 7196119"/>
                  <a:gd name="T47" fmla="*/ 2566887 h 4687143"/>
                  <a:gd name="T48" fmla="*/ 4560017 w 7196119"/>
                  <a:gd name="T49" fmla="*/ 2605376 h 4687143"/>
                  <a:gd name="T50" fmla="*/ 4713935 w 7196119"/>
                  <a:gd name="T51" fmla="*/ 2643866 h 4687143"/>
                  <a:gd name="T52" fmla="*/ 4771655 w 7196119"/>
                  <a:gd name="T53" fmla="*/ 2701599 h 4687143"/>
                  <a:gd name="T54" fmla="*/ 4887092 w 7196119"/>
                  <a:gd name="T55" fmla="*/ 2855556 h 4687143"/>
                  <a:gd name="T56" fmla="*/ 5021770 w 7196119"/>
                  <a:gd name="T57" fmla="*/ 2971025 h 4687143"/>
                  <a:gd name="T58" fmla="*/ 5137208 w 7196119"/>
                  <a:gd name="T59" fmla="*/ 3048003 h 4687143"/>
                  <a:gd name="T60" fmla="*/ 5194927 w 7196119"/>
                  <a:gd name="T61" fmla="*/ 3105737 h 4687143"/>
                  <a:gd name="T62" fmla="*/ 5348846 w 7196119"/>
                  <a:gd name="T63" fmla="*/ 3163471 h 4687143"/>
                  <a:gd name="T64" fmla="*/ 5483523 w 7196119"/>
                  <a:gd name="T65" fmla="*/ 3201960 h 4687143"/>
                  <a:gd name="T66" fmla="*/ 5598961 w 7196119"/>
                  <a:gd name="T67" fmla="*/ 3259695 h 4687143"/>
                  <a:gd name="T68" fmla="*/ 5656680 w 7196119"/>
                  <a:gd name="T69" fmla="*/ 3278939 h 4687143"/>
                  <a:gd name="T70" fmla="*/ 5714399 w 7196119"/>
                  <a:gd name="T71" fmla="*/ 3336673 h 4687143"/>
                  <a:gd name="T72" fmla="*/ 5791358 w 7196119"/>
                  <a:gd name="T73" fmla="*/ 3394407 h 4687143"/>
                  <a:gd name="T74" fmla="*/ 5906796 w 7196119"/>
                  <a:gd name="T75" fmla="*/ 3471385 h 4687143"/>
                  <a:gd name="T76" fmla="*/ 6156912 w 7196119"/>
                  <a:gd name="T77" fmla="*/ 3721566 h 4687143"/>
                  <a:gd name="T78" fmla="*/ 6214632 w 7196119"/>
                  <a:gd name="T79" fmla="*/ 3779301 h 4687143"/>
                  <a:gd name="T80" fmla="*/ 6483987 w 7196119"/>
                  <a:gd name="T81" fmla="*/ 3990991 h 4687143"/>
                  <a:gd name="T82" fmla="*/ 6599426 w 7196119"/>
                  <a:gd name="T83" fmla="*/ 4087215 h 4687143"/>
                  <a:gd name="T84" fmla="*/ 6695624 w 7196119"/>
                  <a:gd name="T85" fmla="*/ 4106459 h 4687143"/>
                  <a:gd name="T86" fmla="*/ 6811062 w 7196119"/>
                  <a:gd name="T87" fmla="*/ 4144948 h 4687143"/>
                  <a:gd name="T88" fmla="*/ 6888021 w 7196119"/>
                  <a:gd name="T89" fmla="*/ 4202683 h 4687143"/>
                  <a:gd name="T90" fmla="*/ 6926500 w 7196119"/>
                  <a:gd name="T91" fmla="*/ 4260417 h 4687143"/>
                  <a:gd name="T92" fmla="*/ 7022698 w 7196119"/>
                  <a:gd name="T93" fmla="*/ 4395129 h 4687143"/>
                  <a:gd name="T94" fmla="*/ 7041939 w 7196119"/>
                  <a:gd name="T95" fmla="*/ 4472107 h 4687143"/>
                  <a:gd name="T96" fmla="*/ 7118897 w 7196119"/>
                  <a:gd name="T97" fmla="*/ 4645309 h 4687143"/>
                  <a:gd name="T98" fmla="*/ 7195856 w 7196119"/>
                  <a:gd name="T99" fmla="*/ 4683799 h 468714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196119"/>
                  <a:gd name="T151" fmla="*/ 0 h 4687143"/>
                  <a:gd name="T152" fmla="*/ 7196119 w 7196119"/>
                  <a:gd name="T153" fmla="*/ 4687143 h 468714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196119" h="4687143">
                    <a:moveTo>
                      <a:pt x="19450" y="26592"/>
                    </a:moveTo>
                    <a:cubicBezTo>
                      <a:pt x="363882" y="155776"/>
                      <a:pt x="0" y="0"/>
                      <a:pt x="288815" y="180542"/>
                    </a:cubicBezTo>
                    <a:cubicBezTo>
                      <a:pt x="349620" y="218552"/>
                      <a:pt x="420594" y="238465"/>
                      <a:pt x="481219" y="276761"/>
                    </a:cubicBezTo>
                    <a:cubicBezTo>
                      <a:pt x="543046" y="315817"/>
                      <a:pt x="594125" y="370032"/>
                      <a:pt x="654383" y="411467"/>
                    </a:cubicBezTo>
                    <a:cubicBezTo>
                      <a:pt x="974431" y="631538"/>
                      <a:pt x="1149636" y="715370"/>
                      <a:pt x="1443239" y="950293"/>
                    </a:cubicBezTo>
                    <a:cubicBezTo>
                      <a:pt x="1507374" y="1001610"/>
                      <a:pt x="1577568" y="1046158"/>
                      <a:pt x="1635643" y="1104243"/>
                    </a:cubicBezTo>
                    <a:cubicBezTo>
                      <a:pt x="1728956" y="1197571"/>
                      <a:pt x="1682417" y="1161089"/>
                      <a:pt x="1770326" y="1219706"/>
                    </a:cubicBezTo>
                    <a:cubicBezTo>
                      <a:pt x="1844820" y="1331465"/>
                      <a:pt x="1768846" y="1233522"/>
                      <a:pt x="1924249" y="1354412"/>
                    </a:cubicBezTo>
                    <a:cubicBezTo>
                      <a:pt x="1981970" y="1399314"/>
                      <a:pt x="2036569" y="1448548"/>
                      <a:pt x="2097413" y="1489118"/>
                    </a:cubicBezTo>
                    <a:cubicBezTo>
                      <a:pt x="2135894" y="1514777"/>
                      <a:pt x="2175453" y="1538887"/>
                      <a:pt x="2212855" y="1566094"/>
                    </a:cubicBezTo>
                    <a:cubicBezTo>
                      <a:pt x="2246067" y="1590253"/>
                      <a:pt x="2273842" y="1621937"/>
                      <a:pt x="2309057" y="1643069"/>
                    </a:cubicBezTo>
                    <a:cubicBezTo>
                      <a:pt x="2338672" y="1660841"/>
                      <a:pt x="2375846" y="1663452"/>
                      <a:pt x="2405259" y="1681556"/>
                    </a:cubicBezTo>
                    <a:cubicBezTo>
                      <a:pt x="2680582" y="1851015"/>
                      <a:pt x="2442082" y="1757979"/>
                      <a:pt x="2674625" y="1835506"/>
                    </a:cubicBezTo>
                    <a:cubicBezTo>
                      <a:pt x="2795576" y="1916155"/>
                      <a:pt x="2662837" y="1831094"/>
                      <a:pt x="2809308" y="1912481"/>
                    </a:cubicBezTo>
                    <a:cubicBezTo>
                      <a:pt x="2841999" y="1930646"/>
                      <a:pt x="2872061" y="1953486"/>
                      <a:pt x="2905510" y="1970213"/>
                    </a:cubicBezTo>
                    <a:cubicBezTo>
                      <a:pt x="2936401" y="1985661"/>
                      <a:pt x="2970151" y="1994671"/>
                      <a:pt x="3001712" y="2008700"/>
                    </a:cubicBezTo>
                    <a:cubicBezTo>
                      <a:pt x="3027922" y="2020351"/>
                      <a:pt x="3052310" y="2035888"/>
                      <a:pt x="3078673" y="2047188"/>
                    </a:cubicBezTo>
                    <a:cubicBezTo>
                      <a:pt x="3141232" y="2074004"/>
                      <a:pt x="3303909" y="2140618"/>
                      <a:pt x="3386520" y="2162651"/>
                    </a:cubicBezTo>
                    <a:cubicBezTo>
                      <a:pt x="3539994" y="2203584"/>
                      <a:pt x="3562368" y="2201474"/>
                      <a:pt x="3713607" y="2220382"/>
                    </a:cubicBezTo>
                    <a:cubicBezTo>
                      <a:pt x="3739261" y="2233211"/>
                      <a:pt x="3763937" y="2248215"/>
                      <a:pt x="3790568" y="2258869"/>
                    </a:cubicBezTo>
                    <a:cubicBezTo>
                      <a:pt x="3828229" y="2273936"/>
                      <a:pt x="3872262" y="2274854"/>
                      <a:pt x="3906011" y="2297357"/>
                    </a:cubicBezTo>
                    <a:cubicBezTo>
                      <a:pt x="4023394" y="2375625"/>
                      <a:pt x="3943046" y="2325498"/>
                      <a:pt x="4156136" y="2432063"/>
                    </a:cubicBezTo>
                    <a:cubicBezTo>
                      <a:pt x="4181790" y="2444892"/>
                      <a:pt x="4207106" y="2458420"/>
                      <a:pt x="4233097" y="2470551"/>
                    </a:cubicBezTo>
                    <a:cubicBezTo>
                      <a:pt x="4303321" y="2503328"/>
                      <a:pt x="4371223" y="2542260"/>
                      <a:pt x="4444742" y="2566770"/>
                    </a:cubicBezTo>
                    <a:cubicBezTo>
                      <a:pt x="4483223" y="2579599"/>
                      <a:pt x="4521051" y="2594583"/>
                      <a:pt x="4560184" y="2605257"/>
                    </a:cubicBezTo>
                    <a:cubicBezTo>
                      <a:pt x="4815560" y="2674917"/>
                      <a:pt x="4538979" y="2585358"/>
                      <a:pt x="4714107" y="2643745"/>
                    </a:cubicBezTo>
                    <a:cubicBezTo>
                      <a:pt x="4733348" y="2662989"/>
                      <a:pt x="4754599" y="2680413"/>
                      <a:pt x="4771829" y="2701476"/>
                    </a:cubicBezTo>
                    <a:cubicBezTo>
                      <a:pt x="4812442" y="2751122"/>
                      <a:pt x="4841920" y="2810067"/>
                      <a:pt x="4887271" y="2855426"/>
                    </a:cubicBezTo>
                    <a:cubicBezTo>
                      <a:pt x="5118515" y="3086709"/>
                      <a:pt x="4846134" y="2824346"/>
                      <a:pt x="5021954" y="2970889"/>
                    </a:cubicBezTo>
                    <a:cubicBezTo>
                      <a:pt x="5118034" y="3050970"/>
                      <a:pt x="5035958" y="3014045"/>
                      <a:pt x="5137396" y="3047864"/>
                    </a:cubicBezTo>
                    <a:cubicBezTo>
                      <a:pt x="5156636" y="3067108"/>
                      <a:pt x="5172975" y="3089776"/>
                      <a:pt x="5195117" y="3105595"/>
                    </a:cubicBezTo>
                    <a:cubicBezTo>
                      <a:pt x="5254896" y="3148302"/>
                      <a:pt x="5281899" y="3144140"/>
                      <a:pt x="5349041" y="3163327"/>
                    </a:cubicBezTo>
                    <a:cubicBezTo>
                      <a:pt x="5542228" y="3218534"/>
                      <a:pt x="5243170" y="3141667"/>
                      <a:pt x="5483723" y="3201814"/>
                    </a:cubicBezTo>
                    <a:cubicBezTo>
                      <a:pt x="5522204" y="3221058"/>
                      <a:pt x="5559851" y="3242070"/>
                      <a:pt x="5599166" y="3259546"/>
                    </a:cubicBezTo>
                    <a:cubicBezTo>
                      <a:pt x="5617699" y="3267784"/>
                      <a:pt x="5640013" y="3267538"/>
                      <a:pt x="5656887" y="3278789"/>
                    </a:cubicBezTo>
                    <a:cubicBezTo>
                      <a:pt x="5679528" y="3293886"/>
                      <a:pt x="5693948" y="3318810"/>
                      <a:pt x="5714608" y="3336521"/>
                    </a:cubicBezTo>
                    <a:cubicBezTo>
                      <a:pt x="5738955" y="3357394"/>
                      <a:pt x="5765299" y="3375859"/>
                      <a:pt x="5791570" y="3394252"/>
                    </a:cubicBezTo>
                    <a:cubicBezTo>
                      <a:pt x="5829458" y="3420778"/>
                      <a:pt x="5874311" y="3438520"/>
                      <a:pt x="5907012" y="3471227"/>
                    </a:cubicBezTo>
                    <a:lnTo>
                      <a:pt x="6157137" y="3721396"/>
                    </a:lnTo>
                    <a:cubicBezTo>
                      <a:pt x="6176378" y="3740640"/>
                      <a:pt x="6193463" y="3762314"/>
                      <a:pt x="6214859" y="3779128"/>
                    </a:cubicBezTo>
                    <a:cubicBezTo>
                      <a:pt x="6304647" y="3849688"/>
                      <a:pt x="6403482" y="3910053"/>
                      <a:pt x="6484224" y="3990809"/>
                    </a:cubicBezTo>
                    <a:cubicBezTo>
                      <a:pt x="6514166" y="4020756"/>
                      <a:pt x="6556807" y="4070952"/>
                      <a:pt x="6599667" y="4087028"/>
                    </a:cubicBezTo>
                    <a:cubicBezTo>
                      <a:pt x="6630287" y="4098512"/>
                      <a:pt x="6664319" y="4097666"/>
                      <a:pt x="6695869" y="4106272"/>
                    </a:cubicBezTo>
                    <a:cubicBezTo>
                      <a:pt x="6735002" y="4116946"/>
                      <a:pt x="6772830" y="4131930"/>
                      <a:pt x="6811311" y="4144759"/>
                    </a:cubicBezTo>
                    <a:cubicBezTo>
                      <a:pt x="6836965" y="4164003"/>
                      <a:pt x="6865598" y="4179812"/>
                      <a:pt x="6888273" y="4202491"/>
                    </a:cubicBezTo>
                    <a:cubicBezTo>
                      <a:pt x="6904625" y="4218846"/>
                      <a:pt x="6913312" y="4241402"/>
                      <a:pt x="6926753" y="4260222"/>
                    </a:cubicBezTo>
                    <a:cubicBezTo>
                      <a:pt x="7046079" y="4427307"/>
                      <a:pt x="6932270" y="4258874"/>
                      <a:pt x="7022955" y="4394928"/>
                    </a:cubicBezTo>
                    <a:cubicBezTo>
                      <a:pt x="7029369" y="4420586"/>
                      <a:pt x="7034597" y="4446570"/>
                      <a:pt x="7042196" y="4471903"/>
                    </a:cubicBezTo>
                    <a:cubicBezTo>
                      <a:pt x="7058524" y="4526338"/>
                      <a:pt x="7074973" y="4600906"/>
                      <a:pt x="7119157" y="4645097"/>
                    </a:cubicBezTo>
                    <a:cubicBezTo>
                      <a:pt x="7161195" y="4687143"/>
                      <a:pt x="7159583" y="4683585"/>
                      <a:pt x="7196119" y="4683585"/>
                    </a:cubicBezTo>
                  </a:path>
                </a:pathLst>
              </a:custGeom>
              <a:noFill/>
              <a:ln w="76200">
                <a:solidFill>
                  <a:srgbClr val="FF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sp>
            <p:nvSpPr>
              <p:cNvPr id="8" name="Freeform 7">
                <a:extLst>
                  <a:ext uri="{FF2B5EF4-FFF2-40B4-BE49-F238E27FC236}">
                    <a16:creationId xmlns:a16="http://schemas.microsoft.com/office/drawing/2014/main" id="{A35D7098-0A20-4C6A-AB62-D14B6ED29775}"/>
                  </a:ext>
                </a:extLst>
              </p:cNvPr>
              <p:cNvSpPr>
                <a:spLocks noChangeArrowheads="1"/>
              </p:cNvSpPr>
              <p:nvPr/>
            </p:nvSpPr>
            <p:spPr bwMode="auto">
              <a:xfrm rot="10800000" flipH="1">
                <a:off x="1033745" y="587642"/>
                <a:ext cx="7195855" cy="4687357"/>
              </a:xfrm>
              <a:custGeom>
                <a:avLst/>
                <a:gdLst>
                  <a:gd name="T0" fmla="*/ 19449 w 7196119"/>
                  <a:gd name="T1" fmla="*/ 26593 h 4687143"/>
                  <a:gd name="T2" fmla="*/ 288804 w 7196119"/>
                  <a:gd name="T3" fmla="*/ 180550 h 4687143"/>
                  <a:gd name="T4" fmla="*/ 481201 w 7196119"/>
                  <a:gd name="T5" fmla="*/ 276774 h 4687143"/>
                  <a:gd name="T6" fmla="*/ 654359 w 7196119"/>
                  <a:gd name="T7" fmla="*/ 411486 h 4687143"/>
                  <a:gd name="T8" fmla="*/ 1443186 w 7196119"/>
                  <a:gd name="T9" fmla="*/ 950336 h 4687143"/>
                  <a:gd name="T10" fmla="*/ 1635583 w 7196119"/>
                  <a:gd name="T11" fmla="*/ 1104293 h 4687143"/>
                  <a:gd name="T12" fmla="*/ 1770261 w 7196119"/>
                  <a:gd name="T13" fmla="*/ 1219762 h 4687143"/>
                  <a:gd name="T14" fmla="*/ 1924178 w 7196119"/>
                  <a:gd name="T15" fmla="*/ 1354474 h 4687143"/>
                  <a:gd name="T16" fmla="*/ 2097336 w 7196119"/>
                  <a:gd name="T17" fmla="*/ 1489186 h 4687143"/>
                  <a:gd name="T18" fmla="*/ 2212774 w 7196119"/>
                  <a:gd name="T19" fmla="*/ 1566166 h 4687143"/>
                  <a:gd name="T20" fmla="*/ 2308972 w 7196119"/>
                  <a:gd name="T21" fmla="*/ 1643144 h 4687143"/>
                  <a:gd name="T22" fmla="*/ 2405171 w 7196119"/>
                  <a:gd name="T23" fmla="*/ 1681633 h 4687143"/>
                  <a:gd name="T24" fmla="*/ 2674527 w 7196119"/>
                  <a:gd name="T25" fmla="*/ 1835590 h 4687143"/>
                  <a:gd name="T26" fmla="*/ 2809205 w 7196119"/>
                  <a:gd name="T27" fmla="*/ 1912568 h 4687143"/>
                  <a:gd name="T28" fmla="*/ 2905403 w 7196119"/>
                  <a:gd name="T29" fmla="*/ 1970303 h 4687143"/>
                  <a:gd name="T30" fmla="*/ 3001602 w 7196119"/>
                  <a:gd name="T31" fmla="*/ 2008792 h 4687143"/>
                  <a:gd name="T32" fmla="*/ 3078560 w 7196119"/>
                  <a:gd name="T33" fmla="*/ 2047281 h 4687143"/>
                  <a:gd name="T34" fmla="*/ 3386396 w 7196119"/>
                  <a:gd name="T35" fmla="*/ 2162750 h 4687143"/>
                  <a:gd name="T36" fmla="*/ 3713471 w 7196119"/>
                  <a:gd name="T37" fmla="*/ 2220483 h 4687143"/>
                  <a:gd name="T38" fmla="*/ 3790429 w 7196119"/>
                  <a:gd name="T39" fmla="*/ 2258972 h 4687143"/>
                  <a:gd name="T40" fmla="*/ 3905868 w 7196119"/>
                  <a:gd name="T41" fmla="*/ 2297462 h 4687143"/>
                  <a:gd name="T42" fmla="*/ 4155984 w 7196119"/>
                  <a:gd name="T43" fmla="*/ 2432174 h 4687143"/>
                  <a:gd name="T44" fmla="*/ 4232942 w 7196119"/>
                  <a:gd name="T45" fmla="*/ 2470664 h 4687143"/>
                  <a:gd name="T46" fmla="*/ 4444579 w 7196119"/>
                  <a:gd name="T47" fmla="*/ 2566887 h 4687143"/>
                  <a:gd name="T48" fmla="*/ 4560017 w 7196119"/>
                  <a:gd name="T49" fmla="*/ 2605376 h 4687143"/>
                  <a:gd name="T50" fmla="*/ 4713934 w 7196119"/>
                  <a:gd name="T51" fmla="*/ 2643866 h 4687143"/>
                  <a:gd name="T52" fmla="*/ 4771654 w 7196119"/>
                  <a:gd name="T53" fmla="*/ 2701599 h 4687143"/>
                  <a:gd name="T54" fmla="*/ 4887092 w 7196119"/>
                  <a:gd name="T55" fmla="*/ 2855556 h 4687143"/>
                  <a:gd name="T56" fmla="*/ 5021770 w 7196119"/>
                  <a:gd name="T57" fmla="*/ 2971025 h 4687143"/>
                  <a:gd name="T58" fmla="*/ 5137208 w 7196119"/>
                  <a:gd name="T59" fmla="*/ 3048003 h 4687143"/>
                  <a:gd name="T60" fmla="*/ 5194926 w 7196119"/>
                  <a:gd name="T61" fmla="*/ 3105737 h 4687143"/>
                  <a:gd name="T62" fmla="*/ 5348845 w 7196119"/>
                  <a:gd name="T63" fmla="*/ 3163471 h 4687143"/>
                  <a:gd name="T64" fmla="*/ 5483522 w 7196119"/>
                  <a:gd name="T65" fmla="*/ 3201960 h 4687143"/>
                  <a:gd name="T66" fmla="*/ 5598961 w 7196119"/>
                  <a:gd name="T67" fmla="*/ 3259695 h 4687143"/>
                  <a:gd name="T68" fmla="*/ 5656679 w 7196119"/>
                  <a:gd name="T69" fmla="*/ 3278939 h 4687143"/>
                  <a:gd name="T70" fmla="*/ 5714398 w 7196119"/>
                  <a:gd name="T71" fmla="*/ 3336673 h 4687143"/>
                  <a:gd name="T72" fmla="*/ 5791358 w 7196119"/>
                  <a:gd name="T73" fmla="*/ 3394407 h 4687143"/>
                  <a:gd name="T74" fmla="*/ 5906795 w 7196119"/>
                  <a:gd name="T75" fmla="*/ 3471385 h 4687143"/>
                  <a:gd name="T76" fmla="*/ 6156911 w 7196119"/>
                  <a:gd name="T77" fmla="*/ 3721566 h 4687143"/>
                  <a:gd name="T78" fmla="*/ 6214631 w 7196119"/>
                  <a:gd name="T79" fmla="*/ 3779301 h 4687143"/>
                  <a:gd name="T80" fmla="*/ 6483986 w 7196119"/>
                  <a:gd name="T81" fmla="*/ 3990991 h 4687143"/>
                  <a:gd name="T82" fmla="*/ 6599425 w 7196119"/>
                  <a:gd name="T83" fmla="*/ 4087215 h 4687143"/>
                  <a:gd name="T84" fmla="*/ 6695623 w 7196119"/>
                  <a:gd name="T85" fmla="*/ 4106459 h 4687143"/>
                  <a:gd name="T86" fmla="*/ 6811061 w 7196119"/>
                  <a:gd name="T87" fmla="*/ 4144948 h 4687143"/>
                  <a:gd name="T88" fmla="*/ 6888020 w 7196119"/>
                  <a:gd name="T89" fmla="*/ 4202683 h 4687143"/>
                  <a:gd name="T90" fmla="*/ 6926499 w 7196119"/>
                  <a:gd name="T91" fmla="*/ 4260417 h 4687143"/>
                  <a:gd name="T92" fmla="*/ 7022697 w 7196119"/>
                  <a:gd name="T93" fmla="*/ 4395129 h 4687143"/>
                  <a:gd name="T94" fmla="*/ 7041938 w 7196119"/>
                  <a:gd name="T95" fmla="*/ 4472107 h 4687143"/>
                  <a:gd name="T96" fmla="*/ 7118896 w 7196119"/>
                  <a:gd name="T97" fmla="*/ 4645309 h 4687143"/>
                  <a:gd name="T98" fmla="*/ 7195855 w 7196119"/>
                  <a:gd name="T99" fmla="*/ 4683799 h 468714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196119"/>
                  <a:gd name="T151" fmla="*/ 0 h 4687143"/>
                  <a:gd name="T152" fmla="*/ 7196119 w 7196119"/>
                  <a:gd name="T153" fmla="*/ 4687143 h 468714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196119" h="4687143">
                    <a:moveTo>
                      <a:pt x="19450" y="26592"/>
                    </a:moveTo>
                    <a:cubicBezTo>
                      <a:pt x="363882" y="155776"/>
                      <a:pt x="0" y="0"/>
                      <a:pt x="288815" y="180542"/>
                    </a:cubicBezTo>
                    <a:cubicBezTo>
                      <a:pt x="349620" y="218552"/>
                      <a:pt x="420594" y="238465"/>
                      <a:pt x="481219" y="276761"/>
                    </a:cubicBezTo>
                    <a:cubicBezTo>
                      <a:pt x="543046" y="315817"/>
                      <a:pt x="594125" y="370032"/>
                      <a:pt x="654383" y="411467"/>
                    </a:cubicBezTo>
                    <a:cubicBezTo>
                      <a:pt x="974431" y="631538"/>
                      <a:pt x="1149636" y="715370"/>
                      <a:pt x="1443239" y="950293"/>
                    </a:cubicBezTo>
                    <a:cubicBezTo>
                      <a:pt x="1507374" y="1001610"/>
                      <a:pt x="1577568" y="1046158"/>
                      <a:pt x="1635643" y="1104243"/>
                    </a:cubicBezTo>
                    <a:cubicBezTo>
                      <a:pt x="1728956" y="1197571"/>
                      <a:pt x="1682417" y="1161089"/>
                      <a:pt x="1770326" y="1219706"/>
                    </a:cubicBezTo>
                    <a:cubicBezTo>
                      <a:pt x="1844820" y="1331465"/>
                      <a:pt x="1768846" y="1233522"/>
                      <a:pt x="1924249" y="1354412"/>
                    </a:cubicBezTo>
                    <a:cubicBezTo>
                      <a:pt x="1981970" y="1399314"/>
                      <a:pt x="2036569" y="1448548"/>
                      <a:pt x="2097413" y="1489118"/>
                    </a:cubicBezTo>
                    <a:cubicBezTo>
                      <a:pt x="2135894" y="1514777"/>
                      <a:pt x="2175453" y="1538887"/>
                      <a:pt x="2212855" y="1566094"/>
                    </a:cubicBezTo>
                    <a:cubicBezTo>
                      <a:pt x="2246067" y="1590253"/>
                      <a:pt x="2273842" y="1621937"/>
                      <a:pt x="2309057" y="1643069"/>
                    </a:cubicBezTo>
                    <a:cubicBezTo>
                      <a:pt x="2338672" y="1660841"/>
                      <a:pt x="2375846" y="1663452"/>
                      <a:pt x="2405259" y="1681556"/>
                    </a:cubicBezTo>
                    <a:cubicBezTo>
                      <a:pt x="2680582" y="1851015"/>
                      <a:pt x="2442082" y="1757979"/>
                      <a:pt x="2674625" y="1835506"/>
                    </a:cubicBezTo>
                    <a:cubicBezTo>
                      <a:pt x="2795576" y="1916155"/>
                      <a:pt x="2662837" y="1831094"/>
                      <a:pt x="2809308" y="1912481"/>
                    </a:cubicBezTo>
                    <a:cubicBezTo>
                      <a:pt x="2841999" y="1930646"/>
                      <a:pt x="2872061" y="1953486"/>
                      <a:pt x="2905510" y="1970213"/>
                    </a:cubicBezTo>
                    <a:cubicBezTo>
                      <a:pt x="2936401" y="1985661"/>
                      <a:pt x="2970151" y="1994671"/>
                      <a:pt x="3001712" y="2008700"/>
                    </a:cubicBezTo>
                    <a:cubicBezTo>
                      <a:pt x="3027922" y="2020351"/>
                      <a:pt x="3052310" y="2035888"/>
                      <a:pt x="3078673" y="2047188"/>
                    </a:cubicBezTo>
                    <a:cubicBezTo>
                      <a:pt x="3141232" y="2074004"/>
                      <a:pt x="3303909" y="2140618"/>
                      <a:pt x="3386520" y="2162651"/>
                    </a:cubicBezTo>
                    <a:cubicBezTo>
                      <a:pt x="3539994" y="2203584"/>
                      <a:pt x="3562368" y="2201474"/>
                      <a:pt x="3713607" y="2220382"/>
                    </a:cubicBezTo>
                    <a:cubicBezTo>
                      <a:pt x="3739261" y="2233211"/>
                      <a:pt x="3763937" y="2248215"/>
                      <a:pt x="3790568" y="2258869"/>
                    </a:cubicBezTo>
                    <a:cubicBezTo>
                      <a:pt x="3828229" y="2273936"/>
                      <a:pt x="3872262" y="2274854"/>
                      <a:pt x="3906011" y="2297357"/>
                    </a:cubicBezTo>
                    <a:cubicBezTo>
                      <a:pt x="4023394" y="2375625"/>
                      <a:pt x="3943046" y="2325498"/>
                      <a:pt x="4156136" y="2432063"/>
                    </a:cubicBezTo>
                    <a:cubicBezTo>
                      <a:pt x="4181790" y="2444892"/>
                      <a:pt x="4207106" y="2458420"/>
                      <a:pt x="4233097" y="2470551"/>
                    </a:cubicBezTo>
                    <a:cubicBezTo>
                      <a:pt x="4303321" y="2503328"/>
                      <a:pt x="4371223" y="2542260"/>
                      <a:pt x="4444742" y="2566770"/>
                    </a:cubicBezTo>
                    <a:cubicBezTo>
                      <a:pt x="4483223" y="2579599"/>
                      <a:pt x="4521051" y="2594583"/>
                      <a:pt x="4560184" y="2605257"/>
                    </a:cubicBezTo>
                    <a:cubicBezTo>
                      <a:pt x="4815560" y="2674917"/>
                      <a:pt x="4538979" y="2585358"/>
                      <a:pt x="4714107" y="2643745"/>
                    </a:cubicBezTo>
                    <a:cubicBezTo>
                      <a:pt x="4733348" y="2662989"/>
                      <a:pt x="4754599" y="2680413"/>
                      <a:pt x="4771829" y="2701476"/>
                    </a:cubicBezTo>
                    <a:cubicBezTo>
                      <a:pt x="4812442" y="2751122"/>
                      <a:pt x="4841920" y="2810067"/>
                      <a:pt x="4887271" y="2855426"/>
                    </a:cubicBezTo>
                    <a:cubicBezTo>
                      <a:pt x="5118515" y="3086709"/>
                      <a:pt x="4846134" y="2824346"/>
                      <a:pt x="5021954" y="2970889"/>
                    </a:cubicBezTo>
                    <a:cubicBezTo>
                      <a:pt x="5118034" y="3050970"/>
                      <a:pt x="5035958" y="3014045"/>
                      <a:pt x="5137396" y="3047864"/>
                    </a:cubicBezTo>
                    <a:cubicBezTo>
                      <a:pt x="5156636" y="3067108"/>
                      <a:pt x="5172975" y="3089776"/>
                      <a:pt x="5195117" y="3105595"/>
                    </a:cubicBezTo>
                    <a:cubicBezTo>
                      <a:pt x="5254896" y="3148302"/>
                      <a:pt x="5281899" y="3144140"/>
                      <a:pt x="5349041" y="3163327"/>
                    </a:cubicBezTo>
                    <a:cubicBezTo>
                      <a:pt x="5542228" y="3218534"/>
                      <a:pt x="5243170" y="3141667"/>
                      <a:pt x="5483723" y="3201814"/>
                    </a:cubicBezTo>
                    <a:cubicBezTo>
                      <a:pt x="5522204" y="3221058"/>
                      <a:pt x="5559851" y="3242070"/>
                      <a:pt x="5599166" y="3259546"/>
                    </a:cubicBezTo>
                    <a:cubicBezTo>
                      <a:pt x="5617699" y="3267784"/>
                      <a:pt x="5640013" y="3267538"/>
                      <a:pt x="5656887" y="3278789"/>
                    </a:cubicBezTo>
                    <a:cubicBezTo>
                      <a:pt x="5679528" y="3293886"/>
                      <a:pt x="5693948" y="3318810"/>
                      <a:pt x="5714608" y="3336521"/>
                    </a:cubicBezTo>
                    <a:cubicBezTo>
                      <a:pt x="5738955" y="3357394"/>
                      <a:pt x="5765299" y="3375859"/>
                      <a:pt x="5791570" y="3394252"/>
                    </a:cubicBezTo>
                    <a:cubicBezTo>
                      <a:pt x="5829458" y="3420778"/>
                      <a:pt x="5874311" y="3438520"/>
                      <a:pt x="5907012" y="3471227"/>
                    </a:cubicBezTo>
                    <a:lnTo>
                      <a:pt x="6157137" y="3721396"/>
                    </a:lnTo>
                    <a:cubicBezTo>
                      <a:pt x="6176378" y="3740640"/>
                      <a:pt x="6193463" y="3762314"/>
                      <a:pt x="6214859" y="3779128"/>
                    </a:cubicBezTo>
                    <a:cubicBezTo>
                      <a:pt x="6304647" y="3849688"/>
                      <a:pt x="6403482" y="3910053"/>
                      <a:pt x="6484224" y="3990809"/>
                    </a:cubicBezTo>
                    <a:cubicBezTo>
                      <a:pt x="6514166" y="4020756"/>
                      <a:pt x="6556807" y="4070952"/>
                      <a:pt x="6599667" y="4087028"/>
                    </a:cubicBezTo>
                    <a:cubicBezTo>
                      <a:pt x="6630287" y="4098512"/>
                      <a:pt x="6664319" y="4097666"/>
                      <a:pt x="6695869" y="4106272"/>
                    </a:cubicBezTo>
                    <a:cubicBezTo>
                      <a:pt x="6735002" y="4116946"/>
                      <a:pt x="6772830" y="4131930"/>
                      <a:pt x="6811311" y="4144759"/>
                    </a:cubicBezTo>
                    <a:cubicBezTo>
                      <a:pt x="6836965" y="4164003"/>
                      <a:pt x="6865598" y="4179812"/>
                      <a:pt x="6888273" y="4202491"/>
                    </a:cubicBezTo>
                    <a:cubicBezTo>
                      <a:pt x="6904625" y="4218846"/>
                      <a:pt x="6913312" y="4241402"/>
                      <a:pt x="6926753" y="4260222"/>
                    </a:cubicBezTo>
                    <a:cubicBezTo>
                      <a:pt x="7046079" y="4427307"/>
                      <a:pt x="6932270" y="4258874"/>
                      <a:pt x="7022955" y="4394928"/>
                    </a:cubicBezTo>
                    <a:cubicBezTo>
                      <a:pt x="7029369" y="4420586"/>
                      <a:pt x="7034597" y="4446570"/>
                      <a:pt x="7042196" y="4471903"/>
                    </a:cubicBezTo>
                    <a:cubicBezTo>
                      <a:pt x="7058524" y="4526338"/>
                      <a:pt x="7074973" y="4600906"/>
                      <a:pt x="7119157" y="4645097"/>
                    </a:cubicBezTo>
                    <a:cubicBezTo>
                      <a:pt x="7161195" y="4687143"/>
                      <a:pt x="7159583" y="4683585"/>
                      <a:pt x="7196119" y="4683585"/>
                    </a:cubicBezTo>
                  </a:path>
                </a:pathLst>
              </a:custGeom>
              <a:noFill/>
              <a:ln w="76200">
                <a:solidFill>
                  <a:srgbClr val="FF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spTree>
    <p:extLst>
      <p:ext uri="{BB962C8B-B14F-4D97-AF65-F5344CB8AC3E}">
        <p14:creationId xmlns:p14="http://schemas.microsoft.com/office/powerpoint/2010/main" val="1467225406"/>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229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2299">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2297">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2299">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51"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770" decel="100000"/>
                                        <p:tgtEl>
                                          <p:spTgt spid="2"/>
                                        </p:tgtEl>
                                      </p:cBhvr>
                                    </p:animEffect>
                                    <p:animScale>
                                      <p:cBhvr>
                                        <p:cTn id="24" dur="770" decel="100000"/>
                                        <p:tgtEl>
                                          <p:spTgt spid="2"/>
                                        </p:tgtEl>
                                      </p:cBhvr>
                                      <p:from x="10000" y="10000"/>
                                      <p:to x="200000" y="450000"/>
                                    </p:animScale>
                                    <p:animScale>
                                      <p:cBhvr>
                                        <p:cTn id="25" dur="1230" accel="100000" fill="hold">
                                          <p:stCondLst>
                                            <p:cond delay="770"/>
                                          </p:stCondLst>
                                        </p:cTn>
                                        <p:tgtEl>
                                          <p:spTgt spid="2"/>
                                        </p:tgtEl>
                                      </p:cBhvr>
                                      <p:from x="200000" y="450000"/>
                                      <p:to x="100000" y="100000"/>
                                    </p:animScale>
                                    <p:set>
                                      <p:cBhvr>
                                        <p:cTn id="26" dur="770" fill="hold"/>
                                        <p:tgtEl>
                                          <p:spTgt spid="2"/>
                                        </p:tgtEl>
                                        <p:attrNameLst>
                                          <p:attrName>ppt_x</p:attrName>
                                        </p:attrNameLst>
                                      </p:cBhvr>
                                      <p:to>
                                        <p:strVal val="(0.5)"/>
                                      </p:to>
                                    </p:set>
                                    <p:anim from="(0.5)" to="(#ppt_x)" calcmode="lin" valueType="num">
                                      <p:cBhvr>
                                        <p:cTn id="27" dur="1230" accel="100000" fill="hold">
                                          <p:stCondLst>
                                            <p:cond delay="770"/>
                                          </p:stCondLst>
                                        </p:cTn>
                                        <p:tgtEl>
                                          <p:spTgt spid="2"/>
                                        </p:tgtEl>
                                        <p:attrNameLst>
                                          <p:attrName>ppt_x</p:attrName>
                                        </p:attrNameLst>
                                      </p:cBhvr>
                                    </p:anim>
                                    <p:set>
                                      <p:cBhvr>
                                        <p:cTn id="28" dur="770" fill="hold"/>
                                        <p:tgtEl>
                                          <p:spTgt spid="2"/>
                                        </p:tgtEl>
                                        <p:attrNameLst>
                                          <p:attrName>ppt_y</p:attrName>
                                        </p:attrNameLst>
                                      </p:cBhvr>
                                      <p:to>
                                        <p:strVal val="(#ppt_y+0.4)"/>
                                      </p:to>
                                    </p:set>
                                    <p:anim from="(#ppt_y+0.4)" to="(#ppt_y)" calcmode="lin" valueType="num">
                                      <p:cBhvr>
                                        <p:cTn id="29" dur="1230" accel="100000" fill="hold">
                                          <p:stCondLst>
                                            <p:cond delay="770"/>
                                          </p:stCondLst>
                                        </p:cTn>
                                        <p:tgtEl>
                                          <p:spTgt spid="2"/>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8E2493-BF44-44FF-930E-4260D0D142B2}"/>
              </a:ext>
            </a:extLst>
          </p:cNvPr>
          <p:cNvSpPr>
            <a:spLocks noGrp="1"/>
          </p:cNvSpPr>
          <p:nvPr>
            <p:ph type="title"/>
          </p:nvPr>
        </p:nvSpPr>
        <p:spPr>
          <a:xfrm>
            <a:off x="0" y="228600"/>
            <a:ext cx="3505200" cy="1524000"/>
          </a:xfrm>
        </p:spPr>
        <p:txBody>
          <a:bodyPr/>
          <a:lstStyle/>
          <a:p>
            <a:r>
              <a:rPr lang="en-US" altLang="en-US" sz="5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Oprah Winfrey</a:t>
            </a:r>
          </a:p>
        </p:txBody>
      </p:sp>
      <p:sp>
        <p:nvSpPr>
          <p:cNvPr id="5" name="Text Placeholder 2">
            <a:extLst>
              <a:ext uri="{FF2B5EF4-FFF2-40B4-BE49-F238E27FC236}">
                <a16:creationId xmlns:a16="http://schemas.microsoft.com/office/drawing/2014/main" id="{EF3F81DD-1CAB-42D8-A784-828B63036527}"/>
              </a:ext>
            </a:extLst>
          </p:cNvPr>
          <p:cNvSpPr txBox="1">
            <a:spLocks/>
          </p:cNvSpPr>
          <p:nvPr/>
        </p:nvSpPr>
        <p:spPr bwMode="auto">
          <a:xfrm>
            <a:off x="266700" y="1981200"/>
            <a:ext cx="3124200" cy="4191000"/>
          </a:xfrm>
          <a:prstGeom prst="rect">
            <a:avLst/>
          </a:prstGeom>
          <a:noFill/>
          <a:ln w="9525">
            <a:noFill/>
            <a:miter lim="800000"/>
            <a:headEnd/>
            <a:tailEnd/>
          </a:ln>
        </p:spPr>
        <p:txBody>
          <a:bodyPr lIns="92075" tIns="46037" rIns="92075" bIns="46037"/>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800000"/>
              </a:buClr>
              <a:buSzPct val="60000"/>
              <a:buFont typeface="Wingdings" panose="05000000000000000000" pitchFamily="2" charset="2"/>
              <a:buNone/>
              <a:tabLst/>
              <a:defRPr/>
            </a:pPr>
            <a:r>
              <a:rPr kumimoji="0" lang="en-US" altLang="en-US" sz="3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“Does God care about your heart... Or does God care that you call his son ‘Jesus’?”</a:t>
            </a:r>
          </a:p>
        </p:txBody>
      </p:sp>
      <p:pic>
        <p:nvPicPr>
          <p:cNvPr id="44036" name="Picture 5" descr="oprah_winfrey2.jpg">
            <a:extLst>
              <a:ext uri="{FF2B5EF4-FFF2-40B4-BE49-F238E27FC236}">
                <a16:creationId xmlns:a16="http://schemas.microsoft.com/office/drawing/2014/main" id="{DB192BC1-E46D-458D-B0D7-D08B99B5331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81400" y="-19050"/>
            <a:ext cx="5562600" cy="687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47548227"/>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76126E-F8B6-4D7A-84C4-967FBE6FD058}"/>
              </a:ext>
            </a:extLst>
          </p:cNvPr>
          <p:cNvSpPr>
            <a:spLocks noGrp="1"/>
          </p:cNvSpPr>
          <p:nvPr>
            <p:ph type="title"/>
          </p:nvPr>
        </p:nvSpPr>
        <p:spPr>
          <a:xfrm>
            <a:off x="0" y="0"/>
            <a:ext cx="9144000" cy="1752600"/>
          </a:xfrm>
        </p:spPr>
        <p:txBody>
          <a:bodyPr/>
          <a:lstStyle/>
          <a:p>
            <a:pPr marL="523875" indent="-523875" algn="l"/>
            <a:r>
              <a:rPr lang="en-US" altLang="en-US" sz="4400" dirty="0">
                <a:solidFill>
                  <a:srgbClr val="FFFFFF"/>
                </a:solidFill>
                <a:effectLst/>
                <a:latin typeface="Arial" panose="020B0604020202020204" pitchFamily="34" charset="0"/>
                <a:ea typeface="ＭＳ Ｐゴシック" panose="020B0600070205080204" pitchFamily="34" charset="-128"/>
              </a:rPr>
              <a:t>I. Some are </a:t>
            </a:r>
            <a:r>
              <a:rPr lang="en-US" altLang="en-US" sz="4400" u="sng" dirty="0">
                <a:solidFill>
                  <a:srgbClr val="E5E500"/>
                </a:solidFill>
                <a:effectLst/>
                <a:latin typeface="Arial" panose="020B0604020202020204" pitchFamily="34" charset="0"/>
                <a:ea typeface="ＭＳ Ｐゴシック" panose="020B0600070205080204" pitchFamily="34" charset="-128"/>
              </a:rPr>
              <a:t>hostile</a:t>
            </a:r>
            <a:r>
              <a:rPr lang="en-US" altLang="en-US" sz="4400" dirty="0">
                <a:solidFill>
                  <a:srgbClr val="E5E500"/>
                </a:solidFill>
                <a:effectLst/>
                <a:latin typeface="Arial" panose="020B0604020202020204" pitchFamily="34" charset="0"/>
                <a:ea typeface="ＭＳ Ｐゴシック" panose="020B0600070205080204" pitchFamily="34" charset="-128"/>
              </a:rPr>
              <a:t> </a:t>
            </a:r>
            <a:r>
              <a:rPr lang="en-US" altLang="en-US" sz="4400" dirty="0">
                <a:solidFill>
                  <a:srgbClr val="FFFFFF"/>
                </a:solidFill>
                <a:effectLst/>
                <a:latin typeface="Arial" panose="020B0604020202020204" pitchFamily="34" charset="0"/>
                <a:ea typeface="ＭＳ Ｐゴシック" panose="020B0600070205080204" pitchFamily="34" charset="-128"/>
              </a:rPr>
              <a:t>to Christ as the way of salvation (8:12-20).</a:t>
            </a:r>
          </a:p>
        </p:txBody>
      </p:sp>
      <p:pic>
        <p:nvPicPr>
          <p:cNvPr id="46083" name="Picture 3" descr="8.23 Pharisees in temple.jpg">
            <a:extLst>
              <a:ext uri="{FF2B5EF4-FFF2-40B4-BE49-F238E27FC236}">
                <a16:creationId xmlns:a16="http://schemas.microsoft.com/office/drawing/2014/main" id="{EF6C1701-6FC3-471A-B349-E1310F3E751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24025"/>
            <a:ext cx="9144000" cy="513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46399360"/>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9</a:t>
            </a:r>
          </a:p>
        </p:txBody>
      </p:sp>
    </p:spTree>
    <p:extLst>
      <p:ext uri="{BB962C8B-B14F-4D97-AF65-F5344CB8AC3E}">
        <p14:creationId xmlns:p14="http://schemas.microsoft.com/office/powerpoint/2010/main" val="1171733000"/>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Rectangle 4">
            <a:extLst>
              <a:ext uri="{FF2B5EF4-FFF2-40B4-BE49-F238E27FC236}">
                <a16:creationId xmlns:a16="http://schemas.microsoft.com/office/drawing/2014/main" id="{EE6876B1-2FE1-4652-B7CB-F507C2CF3204}"/>
              </a:ext>
            </a:extLst>
          </p:cNvPr>
          <p:cNvSpPr>
            <a:spLocks noGrp="1" noChangeArrowheads="1"/>
          </p:cNvSpPr>
          <p:nvPr>
            <p:ph type="title"/>
          </p:nvPr>
        </p:nvSpPr>
        <p:spPr>
          <a:xfrm>
            <a:off x="-76200" y="277813"/>
            <a:ext cx="9220200" cy="1143000"/>
          </a:xfrm>
          <a:effectLst>
            <a:outerShdw blurRad="63500" dist="107763" dir="8100000" algn="ctr" rotWithShape="0">
              <a:srgbClr val="000005">
                <a:alpha val="74998"/>
              </a:srgbClr>
            </a:outerShdw>
          </a:effectLst>
        </p:spPr>
        <p:txBody>
          <a:bodyPr/>
          <a:lstStyle/>
          <a:p>
            <a:pPr eaLnBrk="1" hangingPunct="1"/>
            <a:r>
              <a:rPr lang="en-US" altLang="en-US" sz="4000" b="1">
                <a:solidFill>
                  <a:srgbClr val="FFFF66"/>
                </a:solidFill>
                <a:effectLst/>
              </a:rPr>
              <a:t>Don’t the Blind Know They’re Blind?</a:t>
            </a:r>
            <a:br>
              <a:rPr lang="en-US" altLang="en-US" sz="3600">
                <a:solidFill>
                  <a:srgbClr val="FFFF66"/>
                </a:solidFill>
                <a:effectLst/>
              </a:rPr>
            </a:br>
            <a:r>
              <a:rPr lang="en-US" altLang="en-US" sz="3600" b="1" i="1">
                <a:solidFill>
                  <a:srgbClr val="FFFF66"/>
                </a:solidFill>
                <a:effectLst/>
              </a:rPr>
              <a:t>John 9</a:t>
            </a:r>
            <a:endParaRPr lang="en-US" altLang="en-US" sz="3600" b="1" i="1">
              <a:solidFill>
                <a:srgbClr val="FFFF66"/>
              </a:solidFill>
              <a:effectLst>
                <a:outerShdw blurRad="38100" dist="38100" dir="2700000" algn="tl">
                  <a:srgbClr val="FFFFFF"/>
                </a:outerShdw>
              </a:effectLst>
            </a:endParaRPr>
          </a:p>
        </p:txBody>
      </p:sp>
      <p:pic>
        <p:nvPicPr>
          <p:cNvPr id="49155" name="Picture 6" descr="Blind%20Man%20Healed%20Sketch">
            <a:extLst>
              <a:ext uri="{FF2B5EF4-FFF2-40B4-BE49-F238E27FC236}">
                <a16:creationId xmlns:a16="http://schemas.microsoft.com/office/drawing/2014/main" id="{7E006565-75E7-4C26-9481-BD7D89DEC8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89550" y="1828800"/>
            <a:ext cx="332105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56" name="Picture 12" descr="Jesus healing blind man">
            <a:extLst>
              <a:ext uri="{FF2B5EF4-FFF2-40B4-BE49-F238E27FC236}">
                <a16:creationId xmlns:a16="http://schemas.microsoft.com/office/drawing/2014/main" id="{3DA752EB-7624-42D2-988C-7349BBF3620C}"/>
              </a:ext>
            </a:extLst>
          </p:cNvPr>
          <p:cNvPicPr>
            <a:picLocks noGrp="1" noChangeAspect="1" noChangeArrowheads="1"/>
          </p:cNvPicPr>
          <p:nvPr>
            <p:ph sz="half" idx="1"/>
          </p:nvPr>
        </p:nvPicPr>
        <p:blipFill>
          <a:blip r:embed="rId4">
            <a:extLst>
              <a:ext uri="{28A0092B-C50C-407E-A947-70E740481C1C}">
                <a14:useLocalDpi xmlns:a14="http://schemas.microsoft.com/office/drawing/2010/main" val="0"/>
              </a:ext>
            </a:extLst>
          </a:blip>
          <a:srcRect/>
          <a:stretch>
            <a:fillRect/>
          </a:stretch>
        </p:blipFill>
        <p:spPr>
          <a:xfrm>
            <a:off x="488950" y="1828800"/>
            <a:ext cx="4197350" cy="3886200"/>
          </a:xfrm>
        </p:spPr>
      </p:pic>
    </p:spTree>
    <p:extLst>
      <p:ext uri="{BB962C8B-B14F-4D97-AF65-F5344CB8AC3E}">
        <p14:creationId xmlns:p14="http://schemas.microsoft.com/office/powerpoint/2010/main" val="2536601529"/>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21BD44-E45C-4372-83B2-32B5E1C6CCAC}"/>
              </a:ext>
            </a:extLst>
          </p:cNvPr>
          <p:cNvSpPr>
            <a:spLocks noGrp="1"/>
          </p:cNvSpPr>
          <p:nvPr>
            <p:ph type="title"/>
          </p:nvPr>
        </p:nvSpPr>
        <p:spPr>
          <a:xfrm>
            <a:off x="0" y="277813"/>
            <a:ext cx="9144000" cy="1143000"/>
          </a:xfrm>
        </p:spPr>
        <p:txBody>
          <a:bodyPr/>
          <a:lstStyle/>
          <a:p>
            <a:pPr eaLnBrk="1" hangingPunct="1">
              <a:defRPr/>
            </a:pPr>
            <a:r>
              <a:rPr lang="en-US" sz="6600" b="1" dirty="0">
                <a:solidFill>
                  <a:schemeClr val="tx1"/>
                </a:solidFill>
                <a:effectLst>
                  <a:outerShdw blurRad="38100" dist="38100" dir="2700000" algn="tl">
                    <a:srgbClr val="000000">
                      <a:alpha val="43137"/>
                    </a:srgbClr>
                  </a:outerShdw>
                </a:effectLst>
              </a:rPr>
              <a:t>Spiritual Blindness</a:t>
            </a:r>
          </a:p>
        </p:txBody>
      </p:sp>
    </p:spTree>
    <p:extLst>
      <p:ext uri="{BB962C8B-B14F-4D97-AF65-F5344CB8AC3E}">
        <p14:creationId xmlns:p14="http://schemas.microsoft.com/office/powerpoint/2010/main" val="2719949159"/>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B6499C8-42B3-943A-1CF7-2F8877D88542}"/>
              </a:ext>
            </a:extLst>
          </p:cNvPr>
          <p:cNvGrpSpPr/>
          <p:nvPr/>
        </p:nvGrpSpPr>
        <p:grpSpPr>
          <a:xfrm>
            <a:off x="0" y="1542197"/>
            <a:ext cx="4572000" cy="5315803"/>
            <a:chOff x="0" y="1542197"/>
            <a:chExt cx="4572000" cy="5315803"/>
          </a:xfrm>
        </p:grpSpPr>
        <p:pic>
          <p:nvPicPr>
            <p:cNvPr id="10" name="Picture 9" descr="forgiveness.jpg">
              <a:extLst>
                <a:ext uri="{FF2B5EF4-FFF2-40B4-BE49-F238E27FC236}">
                  <a16:creationId xmlns:a16="http://schemas.microsoft.com/office/drawing/2014/main" id="{44D59404-15C3-4463-844F-F3057864473C}"/>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542197"/>
              <a:ext cx="4572000" cy="5315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itle 1">
              <a:extLst>
                <a:ext uri="{FF2B5EF4-FFF2-40B4-BE49-F238E27FC236}">
                  <a16:creationId xmlns:a16="http://schemas.microsoft.com/office/drawing/2014/main" id="{1CF77F21-D1A7-BFCC-768B-0F7B88EAD4D1}"/>
                </a:ext>
              </a:extLst>
            </p:cNvPr>
            <p:cNvSpPr txBox="1">
              <a:spLocks/>
            </p:cNvSpPr>
            <p:nvPr/>
          </p:nvSpPr>
          <p:spPr bwMode="auto">
            <a:xfrm>
              <a:off x="44968" y="1542197"/>
              <a:ext cx="3991131" cy="743804"/>
            </a:xfrm>
            <a:prstGeom prst="rect">
              <a:avLst/>
            </a:prstGeom>
            <a:solidFill>
              <a:schemeClr val="tx1"/>
            </a:solid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1D2122"/>
                  </a:solidFill>
                  <a:effectLst/>
                  <a:uLnTx/>
                  <a:uFillTx/>
                  <a:latin typeface="Arial"/>
                  <a:cs typeface="Arial"/>
                </a:rPr>
                <a:t>forgiveness</a:t>
              </a:r>
            </a:p>
          </p:txBody>
        </p:sp>
      </p:grpSp>
      <p:sp>
        <p:nvSpPr>
          <p:cNvPr id="2" name="Title 1">
            <a:extLst>
              <a:ext uri="{FF2B5EF4-FFF2-40B4-BE49-F238E27FC236}">
                <a16:creationId xmlns:a16="http://schemas.microsoft.com/office/drawing/2014/main" id="{40541804-CAA4-4738-A373-3DD061C400A5}"/>
              </a:ext>
            </a:extLst>
          </p:cNvPr>
          <p:cNvSpPr>
            <a:spLocks noGrp="1"/>
          </p:cNvSpPr>
          <p:nvPr>
            <p:ph type="title"/>
          </p:nvPr>
        </p:nvSpPr>
        <p:spPr>
          <a:xfrm>
            <a:off x="0" y="0"/>
            <a:ext cx="9144000" cy="11430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Healing from Spiritual Blindness</a:t>
            </a:r>
          </a:p>
        </p:txBody>
      </p:sp>
      <p:grpSp>
        <p:nvGrpSpPr>
          <p:cNvPr id="4" name="Group 6">
            <a:extLst>
              <a:ext uri="{FF2B5EF4-FFF2-40B4-BE49-F238E27FC236}">
                <a16:creationId xmlns:a16="http://schemas.microsoft.com/office/drawing/2014/main" id="{A1770131-BCC5-4CEE-8F25-4425D29FFA8E}"/>
              </a:ext>
            </a:extLst>
          </p:cNvPr>
          <p:cNvGrpSpPr>
            <a:grpSpLocks/>
          </p:cNvGrpSpPr>
          <p:nvPr/>
        </p:nvGrpSpPr>
        <p:grpSpPr bwMode="auto">
          <a:xfrm>
            <a:off x="3567113" y="2819400"/>
            <a:ext cx="5600700" cy="3733800"/>
            <a:chOff x="3567113" y="2819400"/>
            <a:chExt cx="5600700" cy="3733800"/>
          </a:xfrm>
        </p:grpSpPr>
        <p:pic>
          <p:nvPicPr>
            <p:cNvPr id="59400" name="Picture 4" descr="eternal lifeForest.jpg">
              <a:extLst>
                <a:ext uri="{FF2B5EF4-FFF2-40B4-BE49-F238E27FC236}">
                  <a16:creationId xmlns:a16="http://schemas.microsoft.com/office/drawing/2014/main" id="{DB89F36D-4E78-40EB-B64D-3F6D0E5F518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67113" y="2819400"/>
              <a:ext cx="56007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itle 1">
              <a:extLst>
                <a:ext uri="{FF2B5EF4-FFF2-40B4-BE49-F238E27FC236}">
                  <a16:creationId xmlns:a16="http://schemas.microsoft.com/office/drawing/2014/main" id="{FDC7DA2B-D52B-4B38-BC25-967AEA318DF4}"/>
                </a:ext>
              </a:extLst>
            </p:cNvPr>
            <p:cNvSpPr txBox="1">
              <a:spLocks/>
            </p:cNvSpPr>
            <p:nvPr/>
          </p:nvSpPr>
          <p:spPr bwMode="auto">
            <a:xfrm>
              <a:off x="4038600" y="5638800"/>
              <a:ext cx="4876800" cy="9144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charset="0"/>
                  <a:cs typeface="Arial" charset="0"/>
                </a:rPr>
                <a:t>eternal life</a:t>
              </a:r>
            </a:p>
          </p:txBody>
        </p:sp>
      </p:grpSp>
      <p:grpSp>
        <p:nvGrpSpPr>
          <p:cNvPr id="5" name="Group 9">
            <a:extLst>
              <a:ext uri="{FF2B5EF4-FFF2-40B4-BE49-F238E27FC236}">
                <a16:creationId xmlns:a16="http://schemas.microsoft.com/office/drawing/2014/main" id="{E25DA8DF-520A-4B17-A21B-FE9190D8F6A4}"/>
              </a:ext>
            </a:extLst>
          </p:cNvPr>
          <p:cNvGrpSpPr>
            <a:grpSpLocks/>
          </p:cNvGrpSpPr>
          <p:nvPr/>
        </p:nvGrpSpPr>
        <p:grpSpPr bwMode="auto">
          <a:xfrm>
            <a:off x="3657600" y="990600"/>
            <a:ext cx="4876800" cy="2989263"/>
            <a:chOff x="3657600" y="990600"/>
            <a:chExt cx="4876800" cy="2989263"/>
          </a:xfrm>
        </p:grpSpPr>
        <p:pic>
          <p:nvPicPr>
            <p:cNvPr id="59398" name="Picture 7" descr="jumping joy best blog.jpg">
              <a:extLst>
                <a:ext uri="{FF2B5EF4-FFF2-40B4-BE49-F238E27FC236}">
                  <a16:creationId xmlns:a16="http://schemas.microsoft.com/office/drawing/2014/main" id="{1C5297B7-4175-4F52-8CCC-EF23BAAD150C}"/>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886199" y="990600"/>
              <a:ext cx="4559893" cy="2989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itle 1">
              <a:extLst>
                <a:ext uri="{FF2B5EF4-FFF2-40B4-BE49-F238E27FC236}">
                  <a16:creationId xmlns:a16="http://schemas.microsoft.com/office/drawing/2014/main" id="{D66EA419-ABD8-4C01-84CD-01CB48F533C8}"/>
                </a:ext>
              </a:extLst>
            </p:cNvPr>
            <p:cNvSpPr txBox="1">
              <a:spLocks/>
            </p:cNvSpPr>
            <p:nvPr/>
          </p:nvSpPr>
          <p:spPr bwMode="auto">
            <a:xfrm>
              <a:off x="3657600" y="1371600"/>
              <a:ext cx="4876800" cy="9144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charset="0"/>
                  <a:cs typeface="Arial" charset="0"/>
                </a:rPr>
                <a:t>satisfying life</a:t>
              </a:r>
            </a:p>
          </p:txBody>
        </p:sp>
      </p:grpSp>
    </p:spTree>
    <p:extLst>
      <p:ext uri="{BB962C8B-B14F-4D97-AF65-F5344CB8AC3E}">
        <p14:creationId xmlns:p14="http://schemas.microsoft.com/office/powerpoint/2010/main" val="39727419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5"/>
          <p:cNvSpPr>
            <a:spLocks noChangeArrowheads="1"/>
          </p:cNvSpPr>
          <p:nvPr/>
        </p:nvSpPr>
        <p:spPr bwMode="auto">
          <a:xfrm>
            <a:off x="4800600" y="0"/>
            <a:ext cx="4343400" cy="6858000"/>
          </a:xfrm>
          <a:prstGeom prst="rect">
            <a:avLst/>
          </a:prstGeom>
          <a:gradFill rotWithShape="1">
            <a:gsLst>
              <a:gs pos="0">
                <a:schemeClr val="bg2"/>
              </a:gs>
              <a:gs pos="100000">
                <a:schemeClr val="bg2">
                  <a:gamma/>
                  <a:shade val="46275"/>
                  <a:invGamma/>
                </a:schemeClr>
              </a:gs>
            </a:gsLst>
            <a:lin ang="5400000" scaled="1"/>
          </a:gradFill>
          <a:ln w="9525">
            <a:noFill/>
            <a:miter lim="800000"/>
            <a:headEnd/>
            <a:tailEnd/>
          </a:ln>
          <a:effectLst/>
        </p:spPr>
        <p:txBody>
          <a:bodyPr wrap="none" lIns="90993" tIns="45499" rIns="90993" bIns="45499" anchor="ctr"/>
          <a:lstStyle/>
          <a:p>
            <a:pPr eaLnBrk="0" hangingPunct="0">
              <a:defRPr/>
            </a:pPr>
            <a:endParaRPr lang="en-US" sz="1800">
              <a:solidFill>
                <a:srgbClr val="FFFFFF"/>
              </a:solidFill>
              <a:latin typeface="Arial" charset="0"/>
              <a:ea typeface="ＭＳ Ｐゴシック" charset="-128"/>
              <a:cs typeface="ＭＳ Ｐゴシック" charset="-128"/>
            </a:endParaRPr>
          </a:p>
        </p:txBody>
      </p:sp>
      <p:pic>
        <p:nvPicPr>
          <p:cNvPr id="331778" name="Picture 4" descr="Scrolls"/>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6350" y="0"/>
            <a:ext cx="48069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p:nvPr>
        </p:nvSpPr>
        <p:spPr>
          <a:xfrm>
            <a:off x="1219201" y="1600201"/>
            <a:ext cx="7467600" cy="1828800"/>
          </a:xfrm>
          <a:effectLst>
            <a:outerShdw blurRad="63500" dist="57501" dir="1676261" algn="ctr" rotWithShape="0">
              <a:srgbClr val="000000">
                <a:alpha val="74997"/>
              </a:srgbClr>
            </a:outerShdw>
          </a:effectLst>
        </p:spPr>
        <p:txBody>
          <a:bodyPr/>
          <a:lstStyle/>
          <a:p>
            <a:pPr eaLnBrk="1" hangingPunct="1">
              <a:defRPr/>
            </a:pPr>
            <a:r>
              <a:rPr lang="en-US" b="1">
                <a:latin typeface="Arial" charset="0"/>
                <a:ea typeface="ＭＳ Ｐゴシック" charset="0"/>
                <a:cs typeface="ＭＳ Ｐゴシック" charset="0"/>
              </a:rPr>
              <a:t>The New Testament Literary Context</a:t>
            </a:r>
            <a:endParaRPr lang="en-US">
              <a:latin typeface="Arial" charset="0"/>
              <a:ea typeface="ＭＳ Ｐゴシック" charset="0"/>
              <a:cs typeface="ＭＳ Ｐゴシック" charset="0"/>
            </a:endParaRPr>
          </a:p>
        </p:txBody>
      </p:sp>
      <p:sp>
        <p:nvSpPr>
          <p:cNvPr id="7" name="Rectangle 3"/>
          <p:cNvSpPr txBox="1">
            <a:spLocks noChangeArrowheads="1"/>
          </p:cNvSpPr>
          <p:nvPr/>
        </p:nvSpPr>
        <p:spPr bwMode="auto">
          <a:xfrm>
            <a:off x="2514601" y="3810000"/>
            <a:ext cx="5029200" cy="1752600"/>
          </a:xfrm>
          <a:prstGeom prst="rect">
            <a:avLst/>
          </a:prstGeom>
          <a:noFill/>
          <a:ln w="9525">
            <a:noFill/>
            <a:miter lim="800000"/>
            <a:headEnd/>
            <a:tailEnd/>
          </a:ln>
          <a:effectLst>
            <a:outerShdw blurRad="63500" dist="57501" dir="1676261" algn="ctr" rotWithShape="0">
              <a:srgbClr val="000000">
                <a:alpha val="74997"/>
              </a:srgbClr>
            </a:outerShdw>
          </a:effec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buClr>
                <a:schemeClr val="hlink"/>
              </a:buClr>
              <a:buSzPct val="90000"/>
              <a:buFont typeface="Wingdings" charset="0"/>
              <a:buNone/>
              <a:defRPr/>
            </a:pPr>
            <a:r>
              <a:rPr lang="en-US" sz="3600" b="1" i="1">
                <a:effectLst>
                  <a:outerShdw blurRad="38100" dist="38100" dir="2700000" algn="tl">
                    <a:srgbClr val="000000"/>
                  </a:outerShdw>
                </a:effectLst>
                <a:latin typeface="Arial" charset="0"/>
              </a:rPr>
              <a:t>Primary Sources to Understand the </a:t>
            </a:r>
            <a:br>
              <a:rPr lang="en-US" sz="3600" b="1" i="1">
                <a:effectLst>
                  <a:outerShdw blurRad="38100" dist="38100" dir="2700000" algn="tl">
                    <a:srgbClr val="000000"/>
                  </a:outerShdw>
                </a:effectLst>
                <a:latin typeface="Arial" charset="0"/>
              </a:rPr>
            </a:br>
            <a:r>
              <a:rPr lang="en-US" sz="3600" b="1" i="1">
                <a:effectLst>
                  <a:outerShdw blurRad="38100" dist="38100" dir="2700000" algn="tl">
                    <a:srgbClr val="000000"/>
                  </a:outerShdw>
                </a:effectLst>
                <a:latin typeface="Arial" charset="0"/>
              </a:rPr>
              <a:t>First Century</a:t>
            </a:r>
          </a:p>
        </p:txBody>
      </p:sp>
    </p:spTree>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descr="Blindness-1.JPG">
            <a:extLst>
              <a:ext uri="{FF2B5EF4-FFF2-40B4-BE49-F238E27FC236}">
                <a16:creationId xmlns:a16="http://schemas.microsoft.com/office/drawing/2014/main" id="{836798F8-6DF0-44D5-BF18-805679567D88}"/>
              </a:ext>
            </a:extLst>
          </p:cNvPr>
          <p:cNvPicPr>
            <a:picLocks noChangeAspect="1"/>
          </p:cNvPicPr>
          <p:nvPr/>
        </p:nvPicPr>
        <p:blipFill>
          <a:blip r:embed="rId2">
            <a:lum bright="-30000"/>
            <a:extLst>
              <a:ext uri="{28A0092B-C50C-407E-A947-70E740481C1C}">
                <a14:useLocalDpi xmlns:a14="http://schemas.microsoft.com/office/drawing/2010/main" val="0"/>
              </a:ext>
            </a:extLst>
          </a:blip>
          <a:srcRect/>
          <a:stretch>
            <a:fillRect/>
          </a:stretch>
        </p:blipFill>
        <p:spPr bwMode="auto">
          <a:xfrm>
            <a:off x="0" y="11113"/>
            <a:ext cx="56388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32E3AF2-C797-4CB5-81EA-AF201006C254}"/>
              </a:ext>
            </a:extLst>
          </p:cNvPr>
          <p:cNvSpPr>
            <a:spLocks noGrp="1"/>
          </p:cNvSpPr>
          <p:nvPr>
            <p:ph type="title"/>
          </p:nvPr>
        </p:nvSpPr>
        <p:spPr>
          <a:xfrm>
            <a:off x="2895600" y="0"/>
            <a:ext cx="6248400" cy="2971800"/>
          </a:xfrm>
        </p:spPr>
        <p:txBody>
          <a:bodyPr/>
          <a:lstStyle/>
          <a:p>
            <a:pPr eaLnBrk="1" hangingPunct="1"/>
            <a:r>
              <a:rPr lang="en-US" altLang="en-US" b="1" i="1">
                <a:effectLst>
                  <a:outerShdw blurRad="38100" dist="38100" dir="2700000" algn="tl">
                    <a:srgbClr val="000080"/>
                  </a:outerShdw>
                </a:effectLst>
              </a:rPr>
              <a:t>What must we see to </a:t>
            </a:r>
            <a:r>
              <a:rPr lang="en-US" altLang="en-US" b="1" i="1" u="sng">
                <a:solidFill>
                  <a:srgbClr val="FFFF00"/>
                </a:solidFill>
                <a:effectLst>
                  <a:outerShdw blurRad="38100" dist="38100" dir="2700000" algn="tl">
                    <a:srgbClr val="FFFFFF"/>
                  </a:outerShdw>
                </a:effectLst>
              </a:rPr>
              <a:t>prevent </a:t>
            </a:r>
            <a:r>
              <a:rPr lang="en-US" altLang="en-US" b="1" i="1">
                <a:effectLst>
                  <a:outerShdw blurRad="38100" dist="38100" dir="2700000" algn="tl">
                    <a:srgbClr val="000080"/>
                  </a:outerShdw>
                </a:effectLst>
              </a:rPr>
              <a:t>spiritual blindness</a:t>
            </a:r>
            <a:r>
              <a:rPr lang="en-US" altLang="en-US" b="1">
                <a:effectLst>
                  <a:outerShdw blurRad="38100" dist="38100" dir="2700000" algn="tl">
                    <a:srgbClr val="000080"/>
                  </a:outerShdw>
                </a:effectLst>
              </a:rPr>
              <a:t>—</a:t>
            </a:r>
            <a:br>
              <a:rPr lang="en-US" altLang="en-US" b="1">
                <a:effectLst>
                  <a:outerShdw blurRad="38100" dist="38100" dir="2700000" algn="tl">
                    <a:srgbClr val="000080"/>
                  </a:outerShdw>
                </a:effectLst>
              </a:rPr>
            </a:br>
            <a:r>
              <a:rPr lang="en-US" altLang="en-US" b="1">
                <a:effectLst>
                  <a:outerShdw blurRad="38100" dist="38100" dir="2700000" algn="tl">
                    <a:srgbClr val="000080"/>
                  </a:outerShdw>
                </a:effectLst>
              </a:rPr>
              <a:t>in ourselves &amp; others?</a:t>
            </a:r>
            <a:endParaRPr lang="en-US" altLang="en-US" b="1">
              <a:solidFill>
                <a:schemeClr val="tx1"/>
              </a:solidFill>
              <a:effectLst>
                <a:outerShdw blurRad="38100" dist="38100" dir="2700000" algn="tl">
                  <a:srgbClr val="000080"/>
                </a:outerShdw>
              </a:effectLst>
            </a:endParaRPr>
          </a:p>
        </p:txBody>
      </p:sp>
    </p:spTree>
    <p:extLst>
      <p:ext uri="{BB962C8B-B14F-4D97-AF65-F5344CB8AC3E}">
        <p14:creationId xmlns:p14="http://schemas.microsoft.com/office/powerpoint/2010/main" val="4172576380"/>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33C78F-403F-4461-8F16-4E1F0DBF794E}"/>
              </a:ext>
            </a:extLst>
          </p:cNvPr>
          <p:cNvSpPr>
            <a:spLocks noGrp="1"/>
          </p:cNvSpPr>
          <p:nvPr>
            <p:ph type="title"/>
          </p:nvPr>
        </p:nvSpPr>
        <p:spPr>
          <a:xfrm>
            <a:off x="381000" y="152400"/>
            <a:ext cx="8610600" cy="1143000"/>
          </a:xfrm>
        </p:spPr>
        <p:txBody>
          <a:bodyPr/>
          <a:lstStyle/>
          <a:p>
            <a:pPr algn="l"/>
            <a:r>
              <a:rPr lang="en-US" altLang="en-US" sz="5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cs typeface="Arial" panose="020B0604020202020204" pitchFamily="34" charset="0"/>
              </a:rPr>
              <a:t>John 6–8</a:t>
            </a:r>
          </a:p>
        </p:txBody>
      </p:sp>
      <p:sp>
        <p:nvSpPr>
          <p:cNvPr id="5" name="Text Placeholder 2">
            <a:extLst>
              <a:ext uri="{FF2B5EF4-FFF2-40B4-BE49-F238E27FC236}">
                <a16:creationId xmlns:a16="http://schemas.microsoft.com/office/drawing/2014/main" id="{CC2CE4D8-0D33-4531-A8A5-A3FF10899571}"/>
              </a:ext>
            </a:extLst>
          </p:cNvPr>
          <p:cNvSpPr txBox="1">
            <a:spLocks/>
          </p:cNvSpPr>
          <p:nvPr/>
        </p:nvSpPr>
        <p:spPr bwMode="auto">
          <a:xfrm>
            <a:off x="228600" y="4343400"/>
            <a:ext cx="2590800" cy="1676400"/>
          </a:xfrm>
          <a:prstGeom prst="rect">
            <a:avLst/>
          </a:prstGeom>
          <a:noFill/>
          <a:ln w="9525">
            <a:noFill/>
            <a:miter lim="800000"/>
            <a:headEnd/>
            <a:tailEnd/>
          </a:ln>
        </p:spPr>
        <p:txBody>
          <a:bodyPr lIns="92075" tIns="46037" rIns="92075" bIns="46037"/>
          <a:lstStyle/>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Bread</a:t>
            </a:r>
          </a:p>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6</a:t>
            </a:r>
          </a:p>
        </p:txBody>
      </p:sp>
      <p:sp>
        <p:nvSpPr>
          <p:cNvPr id="4" name="Text Placeholder 2">
            <a:extLst>
              <a:ext uri="{FF2B5EF4-FFF2-40B4-BE49-F238E27FC236}">
                <a16:creationId xmlns:a16="http://schemas.microsoft.com/office/drawing/2014/main" id="{DB5A2F2D-9329-42AA-B07B-2450C83C3BFF}"/>
              </a:ext>
            </a:extLst>
          </p:cNvPr>
          <p:cNvSpPr txBox="1">
            <a:spLocks/>
          </p:cNvSpPr>
          <p:nvPr/>
        </p:nvSpPr>
        <p:spPr bwMode="auto">
          <a:xfrm>
            <a:off x="3124200" y="4343400"/>
            <a:ext cx="2590800" cy="1676400"/>
          </a:xfrm>
          <a:prstGeom prst="rect">
            <a:avLst/>
          </a:prstGeom>
          <a:noFill/>
          <a:ln w="9525">
            <a:noFill/>
            <a:miter lim="800000"/>
            <a:headEnd/>
            <a:tailEnd/>
          </a:ln>
        </p:spPr>
        <p:txBody>
          <a:bodyPr lIns="92075" tIns="46037" rIns="92075" bIns="46037"/>
          <a:lstStyle/>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Water</a:t>
            </a:r>
          </a:p>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7</a:t>
            </a:r>
          </a:p>
        </p:txBody>
      </p:sp>
      <p:sp>
        <p:nvSpPr>
          <p:cNvPr id="6" name="Text Placeholder 2">
            <a:extLst>
              <a:ext uri="{FF2B5EF4-FFF2-40B4-BE49-F238E27FC236}">
                <a16:creationId xmlns:a16="http://schemas.microsoft.com/office/drawing/2014/main" id="{DD1B08A1-F182-4FBA-BF24-D41ADF99C6B6}"/>
              </a:ext>
            </a:extLst>
          </p:cNvPr>
          <p:cNvSpPr txBox="1">
            <a:spLocks/>
          </p:cNvSpPr>
          <p:nvPr/>
        </p:nvSpPr>
        <p:spPr bwMode="auto">
          <a:xfrm>
            <a:off x="6096000" y="4343400"/>
            <a:ext cx="2590800" cy="1676400"/>
          </a:xfrm>
          <a:prstGeom prst="rect">
            <a:avLst/>
          </a:prstGeom>
          <a:noFill/>
          <a:ln w="9525">
            <a:noFill/>
            <a:miter lim="800000"/>
            <a:headEnd/>
            <a:tailEnd/>
          </a:ln>
        </p:spPr>
        <p:txBody>
          <a:bodyPr lIns="92075" tIns="46037" rIns="92075" bIns="46037"/>
          <a:lstStyle/>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Light</a:t>
            </a:r>
          </a:p>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8</a:t>
            </a:r>
          </a:p>
        </p:txBody>
      </p:sp>
      <p:pic>
        <p:nvPicPr>
          <p:cNvPr id="7" name="Picture 6" descr="bread.jpg">
            <a:extLst>
              <a:ext uri="{FF2B5EF4-FFF2-40B4-BE49-F238E27FC236}">
                <a16:creationId xmlns:a16="http://schemas.microsoft.com/office/drawing/2014/main" id="{99E27128-E224-421E-B082-C479503E977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2400" y="2260600"/>
            <a:ext cx="2781300" cy="208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descr="water_3.jpg">
            <a:extLst>
              <a:ext uri="{FF2B5EF4-FFF2-40B4-BE49-F238E27FC236}">
                <a16:creationId xmlns:a16="http://schemas.microsoft.com/office/drawing/2014/main" id="{8F710792-FE34-46BB-A83D-006E421CB2B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895600" y="1219200"/>
            <a:ext cx="2868613"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descr="light over ocean.JPG">
            <a:extLst>
              <a:ext uri="{FF2B5EF4-FFF2-40B4-BE49-F238E27FC236}">
                <a16:creationId xmlns:a16="http://schemas.microsoft.com/office/drawing/2014/main" id="{BBE18D61-8602-4872-A2B8-6D258EDD76E3}"/>
              </a:ext>
            </a:extLst>
          </p:cNvPr>
          <p:cNvPicPr>
            <a:picLocks noChangeAspect="1"/>
          </p:cNvPicPr>
          <p:nvPr/>
        </p:nvPicPr>
        <p:blipFill>
          <a:blip r:embed="rId4">
            <a:extLst>
              <a:ext uri="{28A0092B-C50C-407E-A947-70E740481C1C}">
                <a14:useLocalDpi xmlns:a14="http://schemas.microsoft.com/office/drawing/2010/main" val="0"/>
              </a:ext>
            </a:extLst>
          </a:blip>
          <a:srcRect l="30939" r="25937" b="35001"/>
          <a:stretch>
            <a:fillRect/>
          </a:stretch>
        </p:blipFill>
        <p:spPr bwMode="auto">
          <a:xfrm>
            <a:off x="5486400" y="381000"/>
            <a:ext cx="35052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722467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p:bldP spid="6" grpId="0"/>
    </p:bld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2" descr="Blindness-1.JPG">
            <a:extLst>
              <a:ext uri="{FF2B5EF4-FFF2-40B4-BE49-F238E27FC236}">
                <a16:creationId xmlns:a16="http://schemas.microsoft.com/office/drawing/2014/main" id="{02021F96-6087-443E-8418-FF7756A265F3}"/>
              </a:ext>
            </a:extLst>
          </p:cNvPr>
          <p:cNvPicPr>
            <a:picLocks noChangeAspect="1"/>
          </p:cNvPicPr>
          <p:nvPr/>
        </p:nvPicPr>
        <p:blipFill>
          <a:blip r:embed="rId2">
            <a:lum bright="-30000"/>
            <a:extLst>
              <a:ext uri="{28A0092B-C50C-407E-A947-70E740481C1C}">
                <a14:useLocalDpi xmlns:a14="http://schemas.microsoft.com/office/drawing/2010/main" val="0"/>
              </a:ext>
            </a:extLst>
          </a:blip>
          <a:srcRect r="16216"/>
          <a:stretch>
            <a:fillRect/>
          </a:stretch>
        </p:blipFill>
        <p:spPr bwMode="auto">
          <a:xfrm>
            <a:off x="4419600" y="11113"/>
            <a:ext cx="47244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9379B4B5-9AF7-463A-8353-56827F901BBA}"/>
              </a:ext>
            </a:extLst>
          </p:cNvPr>
          <p:cNvSpPr>
            <a:spLocks noGrp="1"/>
          </p:cNvSpPr>
          <p:nvPr>
            <p:ph type="title"/>
          </p:nvPr>
        </p:nvSpPr>
        <p:spPr>
          <a:xfrm>
            <a:off x="0" y="0"/>
            <a:ext cx="6248400" cy="2971800"/>
          </a:xfrm>
        </p:spPr>
        <p:txBody>
          <a:bodyPr/>
          <a:lstStyle/>
          <a:p>
            <a:pPr eaLnBrk="1" hangingPunct="1"/>
            <a:r>
              <a:rPr lang="en-US" altLang="en-US" b="1" i="1">
                <a:effectLst>
                  <a:outerShdw blurRad="38100" dist="38100" dir="2700000" algn="tl">
                    <a:srgbClr val="000080"/>
                  </a:outerShdw>
                </a:effectLst>
              </a:rPr>
              <a:t>What must we see to </a:t>
            </a:r>
            <a:r>
              <a:rPr lang="en-US" altLang="en-US" b="1" i="1" u="sng">
                <a:solidFill>
                  <a:srgbClr val="FFFF00"/>
                </a:solidFill>
                <a:effectLst>
                  <a:outerShdw blurRad="38100" dist="38100" dir="2700000" algn="tl">
                    <a:srgbClr val="FFFFFF"/>
                  </a:outerShdw>
                </a:effectLst>
              </a:rPr>
              <a:t>prevent </a:t>
            </a:r>
            <a:r>
              <a:rPr lang="en-US" altLang="en-US" b="1" i="1">
                <a:effectLst>
                  <a:outerShdw blurRad="38100" dist="38100" dir="2700000" algn="tl">
                    <a:srgbClr val="000080"/>
                  </a:outerShdw>
                </a:effectLst>
              </a:rPr>
              <a:t>spiritual blindness</a:t>
            </a:r>
            <a:r>
              <a:rPr lang="en-US" altLang="en-US" b="1">
                <a:effectLst>
                  <a:outerShdw blurRad="38100" dist="38100" dir="2700000" algn="tl">
                    <a:srgbClr val="000080"/>
                  </a:outerShdw>
                </a:effectLst>
              </a:rPr>
              <a:t>—</a:t>
            </a:r>
            <a:br>
              <a:rPr lang="en-US" altLang="en-US" b="1">
                <a:effectLst>
                  <a:outerShdw blurRad="38100" dist="38100" dir="2700000" algn="tl">
                    <a:srgbClr val="000080"/>
                  </a:outerShdw>
                </a:effectLst>
              </a:rPr>
            </a:br>
            <a:r>
              <a:rPr lang="en-US" altLang="en-US" b="1">
                <a:effectLst>
                  <a:outerShdw blurRad="38100" dist="38100" dir="2700000" algn="tl">
                    <a:srgbClr val="000080"/>
                  </a:outerShdw>
                </a:effectLst>
              </a:rPr>
              <a:t>in ourselves &amp; others?</a:t>
            </a:r>
            <a:endParaRPr lang="en-US" altLang="en-US" b="1">
              <a:solidFill>
                <a:schemeClr val="tx1"/>
              </a:solidFill>
              <a:effectLst>
                <a:outerShdw blurRad="38100" dist="38100" dir="2700000" algn="tl">
                  <a:srgbClr val="000080"/>
                </a:outerShdw>
              </a:effectLst>
            </a:endParaRPr>
          </a:p>
        </p:txBody>
      </p:sp>
      <p:sp>
        <p:nvSpPr>
          <p:cNvPr id="63492" name="TextBox 3">
            <a:extLst>
              <a:ext uri="{FF2B5EF4-FFF2-40B4-BE49-F238E27FC236}">
                <a16:creationId xmlns:a16="http://schemas.microsoft.com/office/drawing/2014/main" id="{88C024D2-6B3D-4687-B9C5-FB49468FF50C}"/>
              </a:ext>
            </a:extLst>
          </p:cNvPr>
          <p:cNvSpPr txBox="1">
            <a:spLocks noChangeArrowheads="1"/>
          </p:cNvSpPr>
          <p:nvPr/>
        </p:nvSpPr>
        <p:spPr bwMode="auto">
          <a:xfrm>
            <a:off x="2952750" y="4114800"/>
            <a:ext cx="268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5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 views:</a:t>
            </a:r>
          </a:p>
        </p:txBody>
      </p:sp>
      <p:grpSp>
        <p:nvGrpSpPr>
          <p:cNvPr id="3" name="Group 10">
            <a:extLst>
              <a:ext uri="{FF2B5EF4-FFF2-40B4-BE49-F238E27FC236}">
                <a16:creationId xmlns:a16="http://schemas.microsoft.com/office/drawing/2014/main" id="{2A4B40D3-896E-4EF9-83D1-964569F3D6CA}"/>
              </a:ext>
            </a:extLst>
          </p:cNvPr>
          <p:cNvGrpSpPr>
            <a:grpSpLocks/>
          </p:cNvGrpSpPr>
          <p:nvPr/>
        </p:nvGrpSpPr>
        <p:grpSpPr bwMode="auto">
          <a:xfrm>
            <a:off x="0" y="5372100"/>
            <a:ext cx="2895600" cy="1447800"/>
            <a:chOff x="76200" y="5334000"/>
            <a:chExt cx="2895600" cy="1447800"/>
          </a:xfrm>
        </p:grpSpPr>
        <p:sp>
          <p:nvSpPr>
            <p:cNvPr id="8" name="Right Arrow 7">
              <a:extLst>
                <a:ext uri="{FF2B5EF4-FFF2-40B4-BE49-F238E27FC236}">
                  <a16:creationId xmlns:a16="http://schemas.microsoft.com/office/drawing/2014/main" id="{F26CE420-2715-469F-A311-6D420039F344}"/>
                </a:ext>
              </a:extLst>
            </p:cNvPr>
            <p:cNvSpPr>
              <a:spLocks noChangeArrowheads="1"/>
            </p:cNvSpPr>
            <p:nvPr/>
          </p:nvSpPr>
          <p:spPr bwMode="auto">
            <a:xfrm>
              <a:off x="76200" y="5334000"/>
              <a:ext cx="2895600" cy="1447800"/>
            </a:xfrm>
            <a:prstGeom prst="rightArrow">
              <a:avLst>
                <a:gd name="adj1" fmla="val 50000"/>
                <a:gd name="adj2" fmla="val 50000"/>
              </a:avLst>
            </a:prstGeom>
            <a:solidFill>
              <a:srgbClr val="800000"/>
            </a:soli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4FD95EA2-B3D7-42C3-9E4B-024CB80C0702}"/>
                </a:ext>
              </a:extLst>
            </p:cNvPr>
            <p:cNvSpPr txBox="1"/>
            <p:nvPr/>
          </p:nvSpPr>
          <p:spPr>
            <a:xfrm>
              <a:off x="381000" y="5600700"/>
              <a:ext cx="2168525" cy="830263"/>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cs typeface="Arial" charset="0"/>
                </a:rPr>
                <a:t>miracle</a:t>
              </a:r>
            </a:p>
          </p:txBody>
        </p:sp>
      </p:grpSp>
      <p:grpSp>
        <p:nvGrpSpPr>
          <p:cNvPr id="4" name="Group 11">
            <a:extLst>
              <a:ext uri="{FF2B5EF4-FFF2-40B4-BE49-F238E27FC236}">
                <a16:creationId xmlns:a16="http://schemas.microsoft.com/office/drawing/2014/main" id="{F47F52AB-59EF-4C95-AAB2-20A561A65CF9}"/>
              </a:ext>
            </a:extLst>
          </p:cNvPr>
          <p:cNvGrpSpPr>
            <a:grpSpLocks/>
          </p:cNvGrpSpPr>
          <p:nvPr/>
        </p:nvGrpSpPr>
        <p:grpSpPr bwMode="auto">
          <a:xfrm>
            <a:off x="2743200" y="5372100"/>
            <a:ext cx="3733800" cy="1447800"/>
            <a:chOff x="2819400" y="5410200"/>
            <a:chExt cx="3733800" cy="1447800"/>
          </a:xfrm>
        </p:grpSpPr>
        <p:sp>
          <p:nvSpPr>
            <p:cNvPr id="9" name="Right Arrow 8">
              <a:extLst>
                <a:ext uri="{FF2B5EF4-FFF2-40B4-BE49-F238E27FC236}">
                  <a16:creationId xmlns:a16="http://schemas.microsoft.com/office/drawing/2014/main" id="{7DB55364-D3EA-46BE-B303-F8DE44A19BBA}"/>
                </a:ext>
              </a:extLst>
            </p:cNvPr>
            <p:cNvSpPr>
              <a:spLocks noChangeArrowheads="1"/>
            </p:cNvSpPr>
            <p:nvPr/>
          </p:nvSpPr>
          <p:spPr bwMode="auto">
            <a:xfrm>
              <a:off x="2819400" y="5410200"/>
              <a:ext cx="3733800" cy="1447800"/>
            </a:xfrm>
            <a:prstGeom prst="rightArrow">
              <a:avLst>
                <a:gd name="adj1" fmla="val 50000"/>
                <a:gd name="adj2" fmla="val 50003"/>
              </a:avLst>
            </a:prstGeom>
            <a:solidFill>
              <a:srgbClr val="800000"/>
            </a:soli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9D9B71D4-A030-47E0-949C-B024B8B6528A}"/>
                </a:ext>
              </a:extLst>
            </p:cNvPr>
            <p:cNvSpPr txBox="1"/>
            <p:nvPr/>
          </p:nvSpPr>
          <p:spPr>
            <a:xfrm>
              <a:off x="2868613" y="5646738"/>
              <a:ext cx="3365500" cy="830262"/>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cs typeface="Arial" charset="0"/>
                </a:rPr>
                <a:t>controversy</a:t>
              </a:r>
            </a:p>
          </p:txBody>
        </p:sp>
      </p:grpSp>
      <p:grpSp>
        <p:nvGrpSpPr>
          <p:cNvPr id="11" name="Group 12">
            <a:extLst>
              <a:ext uri="{FF2B5EF4-FFF2-40B4-BE49-F238E27FC236}">
                <a16:creationId xmlns:a16="http://schemas.microsoft.com/office/drawing/2014/main" id="{AEAB9C46-0302-4C10-B2F4-7AF7B7EB96D5}"/>
              </a:ext>
            </a:extLst>
          </p:cNvPr>
          <p:cNvGrpSpPr>
            <a:grpSpLocks/>
          </p:cNvGrpSpPr>
          <p:nvPr/>
        </p:nvGrpSpPr>
        <p:grpSpPr bwMode="auto">
          <a:xfrm>
            <a:off x="6248400" y="5372100"/>
            <a:ext cx="2895600" cy="1447800"/>
            <a:chOff x="6324600" y="5410200"/>
            <a:chExt cx="2895600" cy="1447800"/>
          </a:xfrm>
        </p:grpSpPr>
        <p:sp>
          <p:nvSpPr>
            <p:cNvPr id="10" name="Right Arrow 9">
              <a:extLst>
                <a:ext uri="{FF2B5EF4-FFF2-40B4-BE49-F238E27FC236}">
                  <a16:creationId xmlns:a16="http://schemas.microsoft.com/office/drawing/2014/main" id="{2B930B5B-D5D2-463C-BD9B-E281290B2657}"/>
                </a:ext>
              </a:extLst>
            </p:cNvPr>
            <p:cNvSpPr>
              <a:spLocks noChangeArrowheads="1"/>
            </p:cNvSpPr>
            <p:nvPr/>
          </p:nvSpPr>
          <p:spPr bwMode="auto">
            <a:xfrm>
              <a:off x="6324600" y="5410200"/>
              <a:ext cx="2895600" cy="1447800"/>
            </a:xfrm>
            <a:prstGeom prst="rightArrow">
              <a:avLst>
                <a:gd name="adj1" fmla="val 50000"/>
                <a:gd name="adj2" fmla="val 50000"/>
              </a:avLst>
            </a:prstGeom>
            <a:solidFill>
              <a:srgbClr val="800000"/>
            </a:soli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4373E90A-7660-4116-9595-6473D5366B42}"/>
                </a:ext>
              </a:extLst>
            </p:cNvPr>
            <p:cNvSpPr txBox="1"/>
            <p:nvPr/>
          </p:nvSpPr>
          <p:spPr>
            <a:xfrm>
              <a:off x="6477000" y="5646738"/>
              <a:ext cx="2443163" cy="830262"/>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cs typeface="Arial" charset="0"/>
                </a:rPr>
                <a:t>decision</a:t>
              </a:r>
            </a:p>
          </p:txBody>
        </p:sp>
      </p:grpSp>
    </p:spTree>
    <p:extLst>
      <p:ext uri="{BB962C8B-B14F-4D97-AF65-F5344CB8AC3E}">
        <p14:creationId xmlns:p14="http://schemas.microsoft.com/office/powerpoint/2010/main" val="4264528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left)">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4" name="Picture 4" descr="fotolia_3995826_XS.jpg">
            <a:extLst>
              <a:ext uri="{FF2B5EF4-FFF2-40B4-BE49-F238E27FC236}">
                <a16:creationId xmlns:a16="http://schemas.microsoft.com/office/drawing/2014/main" id="{B59688B1-AB0A-4117-8DCD-CC12D570036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F7BEA6E-6219-4FCB-8ED7-E26BC045B46D}"/>
              </a:ext>
            </a:extLst>
          </p:cNvPr>
          <p:cNvSpPr>
            <a:spLocks noGrp="1"/>
          </p:cNvSpPr>
          <p:nvPr>
            <p:ph type="title"/>
          </p:nvPr>
        </p:nvSpPr>
        <p:spPr>
          <a:xfrm>
            <a:off x="2362200" y="0"/>
            <a:ext cx="6781800" cy="2057400"/>
          </a:xfrm>
        </p:spPr>
        <p:txBody>
          <a:bodyPr/>
          <a:lstStyle/>
          <a:p>
            <a:pPr marL="715963" indent="-715963" algn="l" eaLnBrk="1" hangingPunct="1"/>
            <a:r>
              <a:rPr lang="en-US" altLang="en-US" sz="5400" b="1" dirty="0">
                <a:solidFill>
                  <a:schemeClr val="tx1"/>
                </a:solidFill>
              </a:rPr>
              <a:t>I.	</a:t>
            </a:r>
            <a:r>
              <a:rPr lang="en-US" altLang="en-US" sz="5400" b="1" dirty="0"/>
              <a:t>Jesus makes the </a:t>
            </a:r>
            <a:r>
              <a:rPr lang="en-US" altLang="en-US" sz="5400" b="1" u="sng" dirty="0">
                <a:solidFill>
                  <a:srgbClr val="FFFF00"/>
                </a:solidFill>
              </a:rPr>
              <a:t>blind</a:t>
            </a:r>
            <a:r>
              <a:rPr lang="en-US" altLang="en-US" sz="5400" b="1" dirty="0">
                <a:solidFill>
                  <a:srgbClr val="FFFF00"/>
                </a:solidFill>
              </a:rPr>
              <a:t> </a:t>
            </a:r>
            <a:r>
              <a:rPr lang="en-US" altLang="en-US" sz="5400" b="1" u="sng" dirty="0">
                <a:solidFill>
                  <a:srgbClr val="FFFF00"/>
                </a:solidFill>
              </a:rPr>
              <a:t>see</a:t>
            </a:r>
            <a:r>
              <a:rPr lang="en-US" altLang="en-US" sz="5400" b="1" dirty="0"/>
              <a:t>.</a:t>
            </a:r>
            <a:endParaRPr lang="en-US" altLang="en-US" sz="5400" b="1" dirty="0">
              <a:solidFill>
                <a:schemeClr val="tx1"/>
              </a:solidFill>
            </a:endParaRPr>
          </a:p>
        </p:txBody>
      </p:sp>
    </p:spTree>
    <p:extLst>
      <p:ext uri="{BB962C8B-B14F-4D97-AF65-F5344CB8AC3E}">
        <p14:creationId xmlns:p14="http://schemas.microsoft.com/office/powerpoint/2010/main" val="4033820643"/>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4" descr="John 9.1 Beggar.jpg">
            <a:extLst>
              <a:ext uri="{FF2B5EF4-FFF2-40B4-BE49-F238E27FC236}">
                <a16:creationId xmlns:a16="http://schemas.microsoft.com/office/drawing/2014/main" id="{D3EE1DC8-3218-4495-A316-DD5712847D02}"/>
              </a:ext>
            </a:extLst>
          </p:cNvPr>
          <p:cNvPicPr>
            <a:picLocks noChangeAspect="1"/>
          </p:cNvPicPr>
          <p:nvPr/>
        </p:nvPicPr>
        <p:blipFill>
          <a:blip r:embed="rId2">
            <a:extLst>
              <a:ext uri="{28A0092B-C50C-407E-A947-70E740481C1C}">
                <a14:useLocalDpi xmlns:a14="http://schemas.microsoft.com/office/drawing/2010/main" val="0"/>
              </a:ext>
            </a:extLst>
          </a:blip>
          <a:srcRect r="17241"/>
          <a:stretch>
            <a:fillRect/>
          </a:stretch>
        </p:blipFill>
        <p:spPr bwMode="auto">
          <a:xfrm>
            <a:off x="0" y="-1588"/>
            <a:ext cx="9144000"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E2D071ED-AA57-4602-A53E-34C2D17991A9}"/>
              </a:ext>
            </a:extLst>
          </p:cNvPr>
          <p:cNvSpPr>
            <a:spLocks noGrp="1"/>
          </p:cNvSpPr>
          <p:nvPr>
            <p:ph type="title"/>
          </p:nvPr>
        </p:nvSpPr>
        <p:spPr>
          <a:xfrm>
            <a:off x="0" y="-76200"/>
            <a:ext cx="9144000" cy="2133600"/>
          </a:xfrm>
        </p:spPr>
        <p:txBody>
          <a:bodyPr/>
          <a:lstStyle/>
          <a:p>
            <a:pPr marL="715963" indent="-715963" algn="l" eaLnBrk="1" hangingPunct="1"/>
            <a:r>
              <a:rPr lang="en-US" altLang="en-US" b="1" dirty="0">
                <a:solidFill>
                  <a:schemeClr val="tx1"/>
                </a:solidFill>
                <a:effectLst>
                  <a:outerShdw blurRad="38100" dist="38100" dir="2700000" algn="tl">
                    <a:srgbClr val="000080"/>
                  </a:outerShdw>
                </a:effectLst>
              </a:rPr>
              <a:t>A.	</a:t>
            </a:r>
            <a:r>
              <a:rPr lang="en-US" altLang="en-US" b="1" dirty="0">
                <a:effectLst>
                  <a:outerShdw blurRad="38100" dist="38100" dir="2700000" algn="tl">
                    <a:srgbClr val="000080"/>
                  </a:outerShdw>
                </a:effectLst>
              </a:rPr>
              <a:t>Jesus’ healing a blind man proved he gives spiritual sight too (9:1-7).</a:t>
            </a:r>
            <a:endParaRPr lang="en-US" altLang="en-US" b="1" dirty="0">
              <a:solidFill>
                <a:schemeClr val="tx1"/>
              </a:solidFill>
              <a:effectLst>
                <a:outerShdw blurRad="38100" dist="38100" dir="2700000" algn="tl">
                  <a:srgbClr val="000080"/>
                </a:outerShdw>
              </a:effectLst>
            </a:endParaRPr>
          </a:p>
        </p:txBody>
      </p:sp>
    </p:spTree>
    <p:extLst>
      <p:ext uri="{BB962C8B-B14F-4D97-AF65-F5344CB8AC3E}">
        <p14:creationId xmlns:p14="http://schemas.microsoft.com/office/powerpoint/2010/main" val="2943194904"/>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562" name="Picture 2" descr="John 9.7 Went to Siloam.jpg">
            <a:extLst>
              <a:ext uri="{FF2B5EF4-FFF2-40B4-BE49-F238E27FC236}">
                <a16:creationId xmlns:a16="http://schemas.microsoft.com/office/drawing/2014/main" id="{17340F43-0BD3-4D80-9ECE-D4693B7276C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133600"/>
            <a:ext cx="9144000" cy="477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FF32E860-6548-4F54-AA9B-F59158AB32BC}"/>
              </a:ext>
            </a:extLst>
          </p:cNvPr>
          <p:cNvSpPr>
            <a:spLocks noGrp="1"/>
          </p:cNvSpPr>
          <p:nvPr>
            <p:ph type="title"/>
          </p:nvPr>
        </p:nvSpPr>
        <p:spPr>
          <a:xfrm>
            <a:off x="0" y="0"/>
            <a:ext cx="9144000" cy="2133600"/>
          </a:xfrm>
        </p:spPr>
        <p:txBody>
          <a:bodyPr/>
          <a:lstStyle/>
          <a:p>
            <a:pPr marL="715963" indent="-715963" algn="l" eaLnBrk="1" hangingPunct="1"/>
            <a:r>
              <a:rPr lang="en-US" altLang="en-US" sz="4000" b="1" dirty="0">
                <a:solidFill>
                  <a:schemeClr val="tx1"/>
                </a:solidFill>
                <a:effectLst>
                  <a:outerShdw blurRad="38100" dist="38100" dir="2700000" algn="tl">
                    <a:srgbClr val="000080"/>
                  </a:outerShdw>
                </a:effectLst>
              </a:rPr>
              <a:t>1.	</a:t>
            </a:r>
            <a:r>
              <a:rPr lang="en-US" altLang="en-US" sz="4000" b="1" dirty="0">
                <a:effectLst>
                  <a:outerShdw blurRad="38100" dist="38100" dir="2700000" algn="tl">
                    <a:srgbClr val="000080"/>
                  </a:outerShdw>
                </a:effectLst>
              </a:rPr>
              <a:t>This man was born blind to show that God empowered Jesus to give eternal life (9:1-5).</a:t>
            </a:r>
            <a:endParaRPr lang="en-US" altLang="en-US" sz="4000" b="1" dirty="0">
              <a:solidFill>
                <a:schemeClr val="tx1"/>
              </a:solidFill>
              <a:effectLst>
                <a:outerShdw blurRad="38100" dist="38100" dir="2700000" algn="tl">
                  <a:srgbClr val="000080"/>
                </a:outerShdw>
              </a:effectLst>
            </a:endParaRPr>
          </a:p>
        </p:txBody>
      </p:sp>
    </p:spTree>
    <p:extLst>
      <p:ext uri="{BB962C8B-B14F-4D97-AF65-F5344CB8AC3E}">
        <p14:creationId xmlns:p14="http://schemas.microsoft.com/office/powerpoint/2010/main" val="3020817495"/>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321271-C1E5-4B69-80BD-F21AD8D6AC27}"/>
              </a:ext>
            </a:extLst>
          </p:cNvPr>
          <p:cNvSpPr>
            <a:spLocks noGrp="1"/>
          </p:cNvSpPr>
          <p:nvPr>
            <p:ph type="title"/>
          </p:nvPr>
        </p:nvSpPr>
        <p:spPr>
          <a:xfrm>
            <a:off x="0" y="228600"/>
            <a:ext cx="9144000" cy="11430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Why this blindness?</a:t>
            </a:r>
          </a:p>
        </p:txBody>
      </p:sp>
      <p:pic>
        <p:nvPicPr>
          <p:cNvPr id="67587" name="Picture 2" descr="John 9.2 Who's Sin?.jpg">
            <a:extLst>
              <a:ext uri="{FF2B5EF4-FFF2-40B4-BE49-F238E27FC236}">
                <a16:creationId xmlns:a16="http://schemas.microsoft.com/office/drawing/2014/main" id="{6F0A07EB-9B75-4BEE-B05D-2D289B633A1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01800"/>
            <a:ext cx="9144000" cy="515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41673989"/>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10" name="Picture 8" descr="idol.jpg">
            <a:extLst>
              <a:ext uri="{FF2B5EF4-FFF2-40B4-BE49-F238E27FC236}">
                <a16:creationId xmlns:a16="http://schemas.microsoft.com/office/drawing/2014/main" id="{5FA5C739-C0C8-45CD-A900-901E0E2470D5}"/>
              </a:ext>
            </a:extLst>
          </p:cNvPr>
          <p:cNvPicPr>
            <a:picLocks noChangeAspect="1"/>
          </p:cNvPicPr>
          <p:nvPr/>
        </p:nvPicPr>
        <p:blipFill>
          <a:blip r:embed="rId2">
            <a:extLst>
              <a:ext uri="{28A0092B-C50C-407E-A947-70E740481C1C}">
                <a14:useLocalDpi xmlns:a14="http://schemas.microsoft.com/office/drawing/2010/main" val="0"/>
              </a:ext>
            </a:extLst>
          </a:blip>
          <a:srcRect l="49110" t="13303" r="27467" b="11111"/>
          <a:stretch>
            <a:fillRect/>
          </a:stretch>
        </p:blipFill>
        <p:spPr bwMode="auto">
          <a:xfrm>
            <a:off x="6400800" y="0"/>
            <a:ext cx="2743200" cy="601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A867F99D-4928-4A02-B56E-C7179516FB07}"/>
              </a:ext>
            </a:extLst>
          </p:cNvPr>
          <p:cNvSpPr>
            <a:spLocks noGrp="1"/>
          </p:cNvSpPr>
          <p:nvPr>
            <p:ph type="title"/>
          </p:nvPr>
        </p:nvSpPr>
        <p:spPr>
          <a:xfrm>
            <a:off x="0" y="-228600"/>
            <a:ext cx="6400800" cy="1143000"/>
          </a:xfrm>
        </p:spPr>
        <p:txBody>
          <a:bodyPr/>
          <a:lstStyle/>
          <a:p>
            <a:pPr marL="715963" indent="-715963" eaLnBrk="1" hangingPunct="1">
              <a:defRPr/>
            </a:pPr>
            <a:r>
              <a:rPr lang="en-US" b="1" dirty="0">
                <a:solidFill>
                  <a:schemeClr val="tx1"/>
                </a:solidFill>
                <a:effectLst>
                  <a:outerShdw blurRad="38100" dist="38100" dir="2700000" algn="tl">
                    <a:srgbClr val="000000">
                      <a:alpha val="43137"/>
                    </a:srgbClr>
                  </a:outerShdw>
                </a:effectLst>
              </a:rPr>
              <a:t>Exodus 20:4-5</a:t>
            </a:r>
          </a:p>
        </p:txBody>
      </p:sp>
      <p:sp>
        <p:nvSpPr>
          <p:cNvPr id="3" name="Title 1">
            <a:extLst>
              <a:ext uri="{FF2B5EF4-FFF2-40B4-BE49-F238E27FC236}">
                <a16:creationId xmlns:a16="http://schemas.microsoft.com/office/drawing/2014/main" id="{56FE5309-5378-453B-AD90-D61A7E6FE917}"/>
              </a:ext>
            </a:extLst>
          </p:cNvPr>
          <p:cNvSpPr txBox="1">
            <a:spLocks/>
          </p:cNvSpPr>
          <p:nvPr/>
        </p:nvSpPr>
        <p:spPr bwMode="auto">
          <a:xfrm>
            <a:off x="228600" y="762000"/>
            <a:ext cx="6477000" cy="60198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“You must not make for yourself an idol.... </a:t>
            </a:r>
            <a:r>
              <a:rPr kumimoji="0" lang="en-US" altLang="en-US" sz="3600" b="1" i="0" u="none" strike="noStrike" kern="1200" cap="none" spc="0" normalizeH="0" baseline="30000" noProof="0">
                <a:ln>
                  <a:noFill/>
                </a:ln>
                <a:solidFill>
                  <a:srgbClr val="FFFFFF"/>
                </a:solidFill>
                <a:effectLst/>
                <a:uLnTx/>
                <a:uFillTx/>
                <a:latin typeface="Arial" panose="020B0604020202020204" pitchFamily="34" charset="0"/>
                <a:cs typeface="Arial" panose="020B0604020202020204" pitchFamily="34" charset="0"/>
              </a:rPr>
              <a:t>5 </a:t>
            </a:r>
            <a:r>
              <a:rPr kumimoji="0" lang="en-US" altLang="en-US" sz="3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You must not bow down to them or worship them, for ... I lay the sins of the parents upon their children; </a:t>
            </a:r>
            <a:r>
              <a:rPr kumimoji="0" lang="en-US" altLang="en-US" sz="36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the entire family is affected</a:t>
            </a:r>
            <a:r>
              <a:rPr kumimoji="0" lang="en-US" altLang="en-US" sz="3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—even children in the third and fourth generations of those who reject me.’”</a:t>
            </a:r>
            <a:endParaRPr kumimoji="0" lang="en-US" altLang="en-US" sz="44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sp>
        <p:nvSpPr>
          <p:cNvPr id="6" name="Title 1">
            <a:extLst>
              <a:ext uri="{FF2B5EF4-FFF2-40B4-BE49-F238E27FC236}">
                <a16:creationId xmlns:a16="http://schemas.microsoft.com/office/drawing/2014/main" id="{3DBEF502-2D78-46CC-A557-FD7AF46E5711}"/>
              </a:ext>
            </a:extLst>
          </p:cNvPr>
          <p:cNvSpPr txBox="1">
            <a:spLocks/>
          </p:cNvSpPr>
          <p:nvPr/>
        </p:nvSpPr>
        <p:spPr bwMode="auto">
          <a:xfrm>
            <a:off x="6324600" y="0"/>
            <a:ext cx="2819400" cy="914400"/>
          </a:xfrm>
          <a:prstGeom prst="rect">
            <a:avLst/>
          </a:prstGeom>
          <a:noFill/>
          <a:ln w="9525">
            <a:noFill/>
            <a:miter lim="800000"/>
            <a:headEnd/>
            <a:tailEnd/>
          </a:ln>
          <a:effectLst/>
        </p:spPr>
        <p:txBody>
          <a:bodyPr anchor="ctr"/>
          <a:lstStyle/>
          <a:p>
            <a:pPr marL="715963" marR="0" lvl="0" indent="-715963"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Sin</a:t>
            </a:r>
          </a:p>
        </p:txBody>
      </p:sp>
      <p:sp>
        <p:nvSpPr>
          <p:cNvPr id="7" name="Title 1">
            <a:extLst>
              <a:ext uri="{FF2B5EF4-FFF2-40B4-BE49-F238E27FC236}">
                <a16:creationId xmlns:a16="http://schemas.microsoft.com/office/drawing/2014/main" id="{96E5F017-D30C-4514-BA80-E12054DB0F5A}"/>
              </a:ext>
            </a:extLst>
          </p:cNvPr>
          <p:cNvSpPr txBox="1">
            <a:spLocks/>
          </p:cNvSpPr>
          <p:nvPr/>
        </p:nvSpPr>
        <p:spPr bwMode="auto">
          <a:xfrm>
            <a:off x="6324600" y="5715000"/>
            <a:ext cx="2819400" cy="1143000"/>
          </a:xfrm>
          <a:prstGeom prst="rect">
            <a:avLst/>
          </a:prstGeom>
          <a:noFill/>
          <a:ln w="9525">
            <a:noFill/>
            <a:miter lim="800000"/>
            <a:headEnd/>
            <a:tailEnd/>
          </a:ln>
          <a:effectLst/>
        </p:spPr>
        <p:txBody>
          <a:bodyPr anchor="ctr"/>
          <a:lstStyle/>
          <a:p>
            <a:pPr marL="715963" marR="0" lvl="0" indent="-715963"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Suffering</a:t>
            </a:r>
          </a:p>
        </p:txBody>
      </p:sp>
      <p:sp>
        <p:nvSpPr>
          <p:cNvPr id="8" name="Down Arrow 7">
            <a:extLst>
              <a:ext uri="{FF2B5EF4-FFF2-40B4-BE49-F238E27FC236}">
                <a16:creationId xmlns:a16="http://schemas.microsoft.com/office/drawing/2014/main" id="{28F553FB-7F18-4013-BC6A-4623ABE44FEF}"/>
              </a:ext>
            </a:extLst>
          </p:cNvPr>
          <p:cNvSpPr>
            <a:spLocks noChangeArrowheads="1"/>
          </p:cNvSpPr>
          <p:nvPr/>
        </p:nvSpPr>
        <p:spPr bwMode="auto">
          <a:xfrm>
            <a:off x="7239000" y="838200"/>
            <a:ext cx="1143000" cy="5181600"/>
          </a:xfrm>
          <a:prstGeom prst="downArrow">
            <a:avLst>
              <a:gd name="adj1" fmla="val 50000"/>
              <a:gd name="adj2" fmla="val 49993"/>
            </a:avLst>
          </a:prstGeom>
          <a:gradFill rotWithShape="1">
            <a:gsLst>
              <a:gs pos="0">
                <a:srgbClr val="6D89FF"/>
              </a:gs>
              <a:gs pos="100000">
                <a:srgbClr val="1457FF"/>
              </a:gs>
            </a:gsLst>
            <a:lin ang="5400000"/>
          </a:gra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60092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500"/>
                                        <p:tgtEl>
                                          <p:spTgt spid="8"/>
                                        </p:tgtEl>
                                      </p:cBhvr>
                                    </p:animEffect>
                                  </p:childTnLst>
                                </p:cTn>
                              </p:par>
                            </p:childTnLst>
                          </p:cTn>
                        </p:par>
                        <p:par>
                          <p:cTn id="12" fill="hold" nodeType="afterGroup">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animBg="1"/>
    </p:bld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4" name="Picture 3" descr="John 9.6 Mud on Eyes.jpg">
            <a:extLst>
              <a:ext uri="{FF2B5EF4-FFF2-40B4-BE49-F238E27FC236}">
                <a16:creationId xmlns:a16="http://schemas.microsoft.com/office/drawing/2014/main" id="{F9D33220-3CD5-4017-BC14-5FC9688EEC4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025650"/>
            <a:ext cx="9144000" cy="513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0EFC697B-A1F5-4252-8C3E-E5860868EC5D}"/>
              </a:ext>
            </a:extLst>
          </p:cNvPr>
          <p:cNvSpPr>
            <a:spLocks noGrp="1"/>
          </p:cNvSpPr>
          <p:nvPr>
            <p:ph type="title"/>
          </p:nvPr>
        </p:nvSpPr>
        <p:spPr>
          <a:xfrm>
            <a:off x="0" y="0"/>
            <a:ext cx="9144000" cy="2133600"/>
          </a:xfrm>
        </p:spPr>
        <p:txBody>
          <a:bodyPr/>
          <a:lstStyle/>
          <a:p>
            <a:pPr marL="715963" indent="-715963" algn="l" eaLnBrk="1" hangingPunct="1"/>
            <a:r>
              <a:rPr lang="en-US" altLang="en-US" sz="4000" b="1" dirty="0">
                <a:effectLst>
                  <a:outerShdw blurRad="38100" dist="38100" dir="2700000" algn="tl">
                    <a:srgbClr val="000080"/>
                  </a:outerShdw>
                </a:effectLst>
              </a:rPr>
              <a:t>2.	Jesus proved He was the way for eternal life by miraculously healing the man (9:6-7).</a:t>
            </a:r>
            <a:endParaRPr lang="en-US" altLang="en-US" sz="4000" b="1" dirty="0">
              <a:solidFill>
                <a:schemeClr val="tx1"/>
              </a:solidFill>
              <a:effectLst>
                <a:outerShdw blurRad="38100" dist="38100" dir="2700000" algn="tl">
                  <a:srgbClr val="000080"/>
                </a:outerShdw>
              </a:effectLst>
            </a:endParaRPr>
          </a:p>
        </p:txBody>
      </p:sp>
    </p:spTree>
    <p:extLst>
      <p:ext uri="{BB962C8B-B14F-4D97-AF65-F5344CB8AC3E}">
        <p14:creationId xmlns:p14="http://schemas.microsoft.com/office/powerpoint/2010/main" val="3654161461"/>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70262A-211C-4661-868B-3107106589C7}"/>
              </a:ext>
            </a:extLst>
          </p:cNvPr>
          <p:cNvSpPr>
            <a:spLocks noGrp="1"/>
          </p:cNvSpPr>
          <p:nvPr>
            <p:ph type="title"/>
          </p:nvPr>
        </p:nvSpPr>
        <p:spPr>
          <a:xfrm>
            <a:off x="0" y="152400"/>
            <a:ext cx="9144000" cy="1447800"/>
          </a:xfrm>
        </p:spPr>
        <p:txBody>
          <a:bodyPr/>
          <a:lstStyle/>
          <a:p>
            <a:pPr eaLnBrk="1" hangingPunct="1"/>
            <a:r>
              <a:rPr lang="en-US" altLang="en-US" b="1">
                <a:solidFill>
                  <a:schemeClr val="tx1"/>
                </a:solidFill>
                <a:effectLst>
                  <a:outerShdw blurRad="38100" dist="38100" dir="2700000" algn="tl">
                    <a:srgbClr val="000080"/>
                  </a:outerShdw>
                </a:effectLst>
              </a:rPr>
              <a:t>Why did Christ put mud on the man’s eyes (9:6)?</a:t>
            </a:r>
          </a:p>
        </p:txBody>
      </p:sp>
      <p:pic>
        <p:nvPicPr>
          <p:cNvPr id="70659" name="Picture 2" descr="John 9.7 Washed Eyes.jpg">
            <a:extLst>
              <a:ext uri="{FF2B5EF4-FFF2-40B4-BE49-F238E27FC236}">
                <a16:creationId xmlns:a16="http://schemas.microsoft.com/office/drawing/2014/main" id="{79B517C3-0994-4FD9-B82D-654143F31E2B}"/>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11325"/>
            <a:ext cx="9144000" cy="514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8505675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3825" name="Picture 4" descr="Plin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2"/>
            <a:ext cx="9144000" cy="686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4" name="Rectangle 2"/>
          <p:cNvSpPr>
            <a:spLocks noGrp="1" noChangeArrowheads="1"/>
          </p:cNvSpPr>
          <p:nvPr>
            <p:ph type="title"/>
          </p:nvPr>
        </p:nvSpPr>
        <p:spPr>
          <a:xfrm>
            <a:off x="228600" y="76201"/>
            <a:ext cx="8229600" cy="838200"/>
          </a:xfrm>
          <a:solidFill>
            <a:schemeClr val="folHlink"/>
          </a:solidFill>
          <a:ln w="76200">
            <a:solidFill>
              <a:schemeClr val="bg2"/>
            </a:solidFill>
          </a:ln>
        </p:spPr>
        <p:txBody>
          <a:bodyPr/>
          <a:lstStyle/>
          <a:p>
            <a:pPr eaLnBrk="1" hangingPunct="1">
              <a:defRPr/>
            </a:pPr>
            <a:r>
              <a:rPr lang="en-US">
                <a:solidFill>
                  <a:srgbClr val="000000"/>
                </a:solidFill>
                <a:effectLst>
                  <a:outerShdw blurRad="38100" dist="38100" dir="2700000" algn="tl">
                    <a:srgbClr val="FFFFFF"/>
                  </a:outerShdw>
                </a:effectLst>
                <a:latin typeface="Arial" charset="0"/>
                <a:ea typeface="ＭＳ Ｐゴシック" charset="0"/>
                <a:cs typeface="ＭＳ Ｐゴシック" charset="0"/>
              </a:rPr>
              <a:t>Pliny the Younger (</a:t>
            </a:r>
            <a:r>
              <a:rPr lang="en-US" sz="3600">
                <a:solidFill>
                  <a:srgbClr val="000000"/>
                </a:solidFill>
                <a:effectLst>
                  <a:outerShdw blurRad="38100" dist="38100" dir="2700000" algn="tl">
                    <a:srgbClr val="FFFFFF"/>
                  </a:outerShdw>
                </a:effectLst>
                <a:latin typeface="Arial" charset="0"/>
                <a:ea typeface="ＭＳ Ｐゴシック" charset="0"/>
                <a:cs typeface="ＭＳ Ｐゴシック" charset="0"/>
              </a:rPr>
              <a:t>AD</a:t>
            </a:r>
            <a:r>
              <a:rPr lang="en-US">
                <a:solidFill>
                  <a:srgbClr val="000000"/>
                </a:solidFill>
                <a:effectLst>
                  <a:outerShdw blurRad="38100" dist="38100" dir="2700000" algn="tl">
                    <a:srgbClr val="FFFFFF"/>
                  </a:outerShdw>
                </a:effectLst>
                <a:latin typeface="Arial" charset="0"/>
                <a:ea typeface="ＭＳ Ｐゴシック" charset="0"/>
                <a:cs typeface="ＭＳ Ｐゴシック" charset="0"/>
              </a:rPr>
              <a:t> 111-113)</a:t>
            </a:r>
          </a:p>
        </p:txBody>
      </p:sp>
      <p:sp>
        <p:nvSpPr>
          <p:cNvPr id="6" name="Rectangle 3"/>
          <p:cNvSpPr txBox="1">
            <a:spLocks noChangeArrowheads="1"/>
          </p:cNvSpPr>
          <p:nvPr/>
        </p:nvSpPr>
        <p:spPr bwMode="auto">
          <a:xfrm>
            <a:off x="76200" y="4038600"/>
            <a:ext cx="8991600" cy="2514600"/>
          </a:xfrm>
          <a:prstGeom prst="rect">
            <a:avLst/>
          </a:prstGeom>
          <a:gradFill rotWithShape="1">
            <a:gsLst>
              <a:gs pos="0">
                <a:schemeClr val="bg2"/>
              </a:gs>
              <a:gs pos="50000">
                <a:schemeClr val="accent2"/>
              </a:gs>
              <a:gs pos="100000">
                <a:schemeClr val="bg2"/>
              </a:gs>
            </a:gsLst>
            <a:lin ang="5400000" scaled="1"/>
          </a:gradFill>
          <a:ln w="9525">
            <a:noFill/>
            <a:miter lim="800000"/>
            <a:headEnd/>
            <a:tailEnd/>
          </a:ln>
          <a:effec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0000"/>
              </a:lnSpc>
              <a:spcBef>
                <a:spcPct val="20000"/>
              </a:spcBef>
              <a:buClr>
                <a:schemeClr val="hlink"/>
              </a:buClr>
              <a:buSzPct val="90000"/>
              <a:buFont typeface="Wingdings" charset="0"/>
              <a:buBlip>
                <a:blip r:embed="rId4"/>
              </a:buBlip>
              <a:defRPr/>
            </a:pPr>
            <a:r>
              <a:rPr lang="en-US" sz="3200" dirty="0">
                <a:effectLst>
                  <a:outerShdw blurRad="38100" dist="38100" dir="2700000" algn="tl">
                    <a:srgbClr val="000000"/>
                  </a:outerShdw>
                </a:effectLst>
                <a:latin typeface="Arial" charset="0"/>
              </a:rPr>
              <a:t>Wrote letters to the Emperor Trajan</a:t>
            </a:r>
          </a:p>
          <a:p>
            <a:pPr eaLnBrk="1" hangingPunct="1">
              <a:lnSpc>
                <a:spcPct val="90000"/>
              </a:lnSpc>
              <a:spcBef>
                <a:spcPct val="20000"/>
              </a:spcBef>
              <a:buClr>
                <a:schemeClr val="hlink"/>
              </a:buClr>
              <a:buSzPct val="90000"/>
              <a:buFont typeface="Wingdings" charset="0"/>
              <a:buBlip>
                <a:blip r:embed="rId4"/>
              </a:buBlip>
              <a:defRPr/>
            </a:pPr>
            <a:r>
              <a:rPr lang="en-US" sz="3200" dirty="0">
                <a:effectLst>
                  <a:outerShdw blurRad="38100" dist="38100" dir="2700000" algn="tl">
                    <a:srgbClr val="000000"/>
                  </a:outerShdw>
                </a:effectLst>
                <a:latin typeface="Arial" charset="0"/>
              </a:rPr>
              <a:t>Said Christians gathered on a certain day (Sunday?) </a:t>
            </a:r>
            <a:r>
              <a:rPr lang="en-US" altLang="ja-JP" sz="3200" dirty="0">
                <a:effectLst>
                  <a:outerShdw blurRad="38100" dist="38100" dir="2700000" algn="tl">
                    <a:srgbClr val="000000"/>
                  </a:outerShdw>
                </a:effectLst>
                <a:latin typeface="Arial" charset="0"/>
              </a:rPr>
              <a:t>"to sing responsively a hymn to Christ as if to a god" (</a:t>
            </a:r>
            <a:r>
              <a:rPr lang="en-US" altLang="ja-JP" sz="3200" i="1" dirty="0">
                <a:effectLst>
                  <a:outerShdw blurRad="38100" dist="38100" dir="2700000" algn="tl">
                    <a:srgbClr val="000000"/>
                  </a:outerShdw>
                </a:effectLst>
                <a:latin typeface="Arial" charset="0"/>
              </a:rPr>
              <a:t>Epistle</a:t>
            </a:r>
            <a:r>
              <a:rPr lang="en-US" altLang="ja-JP" sz="3200" dirty="0">
                <a:effectLst>
                  <a:outerShdw blurRad="38100" dist="38100" dir="2700000" algn="tl">
                    <a:srgbClr val="000000"/>
                  </a:outerShdw>
                </a:effectLst>
                <a:latin typeface="Arial" charset="0"/>
              </a:rPr>
              <a:t> 10.96)—the earliest Latin reference to Jesus Christ</a:t>
            </a:r>
            <a:endParaRPr lang="en-US" sz="3200" dirty="0">
              <a:effectLst>
                <a:outerShdw blurRad="38100" dist="38100" dir="2700000" algn="tl">
                  <a:srgbClr val="000000"/>
                </a:outerShdw>
              </a:effectLst>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bg/>
                                          </p:spTgt>
                                        </p:tgtEl>
                                        <p:attrNameLst>
                                          <p:attrName>style.visibility</p:attrName>
                                        </p:attrNameLst>
                                      </p:cBhvr>
                                      <p:to>
                                        <p:strVal val="visible"/>
                                      </p:to>
                                    </p:set>
                                    <p:animEffect transition="in" filter="dissolve">
                                      <p:cBhvr>
                                        <p:cTn id="7" dur="500"/>
                                        <p:tgtEl>
                                          <p:spTgt spid="6">
                                            <p:bg/>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6">
                                            <p:txEl>
                                              <p:pRg st="0" end="0"/>
                                            </p:txEl>
                                          </p:spTgt>
                                        </p:tgtEl>
                                        <p:attrNameLst>
                                          <p:attrName>style.visibility</p:attrName>
                                        </p:attrNameLst>
                                      </p:cBhvr>
                                      <p:to>
                                        <p:strVal val="visible"/>
                                      </p:to>
                                    </p:set>
                                    <p:animEffect transition="in" filter="dissolve">
                                      <p:cBhvr>
                                        <p:cTn id="10" dur="500"/>
                                        <p:tgtEl>
                                          <p:spTgt spid="6">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
                                            <p:txEl>
                                              <p:pRg st="1" end="1"/>
                                            </p:txEl>
                                          </p:spTgt>
                                        </p:tgtEl>
                                        <p:attrNameLst>
                                          <p:attrName>style.visibility</p:attrName>
                                        </p:attrNameLst>
                                      </p:cBhvr>
                                      <p:to>
                                        <p:strVal val="visible"/>
                                      </p:to>
                                    </p:set>
                                    <p:animEffect transition="in" filter="dissolve">
                                      <p:cBhvr>
                                        <p:cTn id="15" dur="5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nimBg="1"/>
    </p:bld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82" name="Picture 5" descr="John 1.3 jesus creating_adam.jpg">
            <a:extLst>
              <a:ext uri="{FF2B5EF4-FFF2-40B4-BE49-F238E27FC236}">
                <a16:creationId xmlns:a16="http://schemas.microsoft.com/office/drawing/2014/main" id="{D144D53D-1C7A-4F34-9189-2711916C8955}"/>
              </a:ext>
            </a:extLst>
          </p:cNvPr>
          <p:cNvPicPr>
            <a:picLocks noChangeAspect="1"/>
          </p:cNvPicPr>
          <p:nvPr/>
        </p:nvPicPr>
        <p:blipFill>
          <a:blip r:embed="rId2">
            <a:extLst>
              <a:ext uri="{28A0092B-C50C-407E-A947-70E740481C1C}">
                <a14:useLocalDpi xmlns:a14="http://schemas.microsoft.com/office/drawing/2010/main" val="0"/>
              </a:ext>
            </a:extLst>
          </a:blip>
          <a:srcRect l="2223" t="1125"/>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0" name="Rectangle 2">
            <a:extLst>
              <a:ext uri="{FF2B5EF4-FFF2-40B4-BE49-F238E27FC236}">
                <a16:creationId xmlns:a16="http://schemas.microsoft.com/office/drawing/2014/main" id="{6B587109-1259-4385-A2C3-D7D67D5F64C4}"/>
              </a:ext>
            </a:extLst>
          </p:cNvPr>
          <p:cNvSpPr>
            <a:spLocks noGrp="1" noChangeArrowheads="1"/>
          </p:cNvSpPr>
          <p:nvPr>
            <p:ph type="title"/>
          </p:nvPr>
        </p:nvSpPr>
        <p:spPr>
          <a:xfrm>
            <a:off x="0" y="0"/>
            <a:ext cx="2895600" cy="4648200"/>
          </a:xfrm>
        </p:spPr>
        <p:txBody>
          <a:bodyPr/>
          <a:lstStyle/>
          <a:p>
            <a:pPr eaLnBrk="1" hangingPunct="1"/>
            <a:r>
              <a:rPr lang="en-US" altLang="en-US" sz="4000" dirty="0">
                <a:solidFill>
                  <a:schemeClr val="bg1"/>
                </a:solidFill>
                <a:effectLst>
                  <a:outerShdw blurRad="38100" dist="38100" dir="2700000" algn="tl">
                    <a:schemeClr val="tx1"/>
                  </a:outerShdw>
                </a:effectLst>
              </a:rPr>
              <a:t>Jesus </a:t>
            </a:r>
            <a:r>
              <a:rPr lang="en-US" altLang="en-US" sz="4000" dirty="0">
                <a:effectLst>
                  <a:outerShdw blurRad="38100" dist="38100" dir="2700000" algn="tl">
                    <a:schemeClr val="tx1"/>
                  </a:outerShdw>
                </a:effectLst>
              </a:rPr>
              <a:t>formed </a:t>
            </a:r>
            <a:r>
              <a:rPr lang="en-US" altLang="en-US" sz="4000" dirty="0">
                <a:solidFill>
                  <a:schemeClr val="bg1"/>
                </a:solidFill>
                <a:effectLst>
                  <a:outerShdw blurRad="38100" dist="38100" dir="2700000" algn="tl">
                    <a:schemeClr val="tx1"/>
                  </a:outerShdw>
                </a:effectLst>
              </a:rPr>
              <a:t>Adam from the dust (John 1:3; Gen. 2:7).</a:t>
            </a:r>
          </a:p>
        </p:txBody>
      </p:sp>
    </p:spTree>
    <p:extLst>
      <p:ext uri="{BB962C8B-B14F-4D97-AF65-F5344CB8AC3E}">
        <p14:creationId xmlns:p14="http://schemas.microsoft.com/office/powerpoint/2010/main" val="4178343577"/>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727C73-B307-4B1D-B18D-2006A6B82D0D}"/>
              </a:ext>
            </a:extLst>
          </p:cNvPr>
          <p:cNvSpPr>
            <a:spLocks noGrp="1"/>
          </p:cNvSpPr>
          <p:nvPr>
            <p:ph type="title"/>
          </p:nvPr>
        </p:nvSpPr>
        <p:spPr>
          <a:xfrm>
            <a:off x="0" y="-1"/>
            <a:ext cx="9144000" cy="1724025"/>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Washing developed his faith</a:t>
            </a:r>
          </a:p>
        </p:txBody>
      </p:sp>
      <p:pic>
        <p:nvPicPr>
          <p:cNvPr id="72707" name="Picture 2" descr="John 9.7 Went to Siloam.jpg">
            <a:extLst>
              <a:ext uri="{FF2B5EF4-FFF2-40B4-BE49-F238E27FC236}">
                <a16:creationId xmlns:a16="http://schemas.microsoft.com/office/drawing/2014/main" id="{12BCD80F-AFD5-4FE0-9461-989D654F126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24025"/>
            <a:ext cx="9144000" cy="513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14612301"/>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730" name="Picture 3" descr="siloam-map.jpg">
            <a:extLst>
              <a:ext uri="{FF2B5EF4-FFF2-40B4-BE49-F238E27FC236}">
                <a16:creationId xmlns:a16="http://schemas.microsoft.com/office/drawing/2014/main" id="{A6E55CF4-1195-4D44-9F6A-BBE6ADA015C1}"/>
              </a:ext>
            </a:extLst>
          </p:cNvPr>
          <p:cNvPicPr>
            <a:picLocks noChangeAspect="1"/>
          </p:cNvPicPr>
          <p:nvPr/>
        </p:nvPicPr>
        <p:blipFill>
          <a:blip r:embed="rId2">
            <a:extLst>
              <a:ext uri="{28A0092B-C50C-407E-A947-70E740481C1C}">
                <a14:useLocalDpi xmlns:a14="http://schemas.microsoft.com/office/drawing/2010/main" val="0"/>
              </a:ext>
            </a:extLst>
          </a:blip>
          <a:srcRect t="8745"/>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F19DF2B2-1369-4DFD-96E8-809B5822AEA6}"/>
              </a:ext>
            </a:extLst>
          </p:cNvPr>
          <p:cNvSpPr>
            <a:spLocks noGrp="1"/>
          </p:cNvSpPr>
          <p:nvPr>
            <p:ph type="title"/>
          </p:nvPr>
        </p:nvSpPr>
        <p:spPr>
          <a:xfrm>
            <a:off x="0" y="0"/>
            <a:ext cx="5181600" cy="1447800"/>
          </a:xfrm>
          <a:solidFill>
            <a:srgbClr val="800000"/>
          </a:solidFill>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Journey to the Pool of Siloam</a:t>
            </a:r>
          </a:p>
        </p:txBody>
      </p:sp>
      <p:sp>
        <p:nvSpPr>
          <p:cNvPr id="5" name="Title 1">
            <a:extLst>
              <a:ext uri="{FF2B5EF4-FFF2-40B4-BE49-F238E27FC236}">
                <a16:creationId xmlns:a16="http://schemas.microsoft.com/office/drawing/2014/main" id="{6338D6D5-1A7D-454A-80AA-668D4C51AEED}"/>
              </a:ext>
            </a:extLst>
          </p:cNvPr>
          <p:cNvSpPr txBox="1">
            <a:spLocks/>
          </p:cNvSpPr>
          <p:nvPr/>
        </p:nvSpPr>
        <p:spPr bwMode="auto">
          <a:xfrm>
            <a:off x="0" y="6248400"/>
            <a:ext cx="3352800" cy="609600"/>
          </a:xfrm>
          <a:prstGeom prst="rect">
            <a:avLst/>
          </a:prstGeom>
          <a:solidFill>
            <a:srgbClr val="800000"/>
          </a:solid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Pool of Siloam</a:t>
            </a:r>
          </a:p>
        </p:txBody>
      </p:sp>
      <p:sp>
        <p:nvSpPr>
          <p:cNvPr id="6" name="Title 1">
            <a:extLst>
              <a:ext uri="{FF2B5EF4-FFF2-40B4-BE49-F238E27FC236}">
                <a16:creationId xmlns:a16="http://schemas.microsoft.com/office/drawing/2014/main" id="{5481002D-7048-452F-B735-523E43ABEF6D}"/>
              </a:ext>
            </a:extLst>
          </p:cNvPr>
          <p:cNvSpPr txBox="1">
            <a:spLocks/>
          </p:cNvSpPr>
          <p:nvPr/>
        </p:nvSpPr>
        <p:spPr bwMode="auto">
          <a:xfrm>
            <a:off x="5715000" y="533400"/>
            <a:ext cx="2438400" cy="609600"/>
          </a:xfrm>
          <a:prstGeom prst="rect">
            <a:avLst/>
          </a:prstGeom>
          <a:solidFill>
            <a:srgbClr val="800000"/>
          </a:solid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Temple</a:t>
            </a:r>
          </a:p>
        </p:txBody>
      </p:sp>
      <p:sp>
        <p:nvSpPr>
          <p:cNvPr id="8" name="Freeform 7">
            <a:extLst>
              <a:ext uri="{FF2B5EF4-FFF2-40B4-BE49-F238E27FC236}">
                <a16:creationId xmlns:a16="http://schemas.microsoft.com/office/drawing/2014/main" id="{6776494A-0DAD-40B7-8CB3-D44CFE9EEB54}"/>
              </a:ext>
            </a:extLst>
          </p:cNvPr>
          <p:cNvSpPr>
            <a:spLocks noChangeArrowheads="1"/>
          </p:cNvSpPr>
          <p:nvPr/>
        </p:nvSpPr>
        <p:spPr bwMode="auto">
          <a:xfrm>
            <a:off x="1676400" y="1490663"/>
            <a:ext cx="5062538" cy="4251325"/>
          </a:xfrm>
          <a:custGeom>
            <a:avLst/>
            <a:gdLst>
              <a:gd name="T0" fmla="*/ 0 w 5063067"/>
              <a:gd name="T1" fmla="*/ 0 h 4252098"/>
              <a:gd name="T2" fmla="*/ 5063067 w 5063067"/>
              <a:gd name="T3" fmla="*/ 4252098 h 4252098"/>
            </a:gdLst>
            <a:ahLst/>
            <a:cxnLst/>
            <a:rect l="T0" t="T1" r="T2" b="T3"/>
            <a:pathLst>
              <a:path w="5063067" h="4252098">
                <a:moveTo>
                  <a:pt x="5063067" y="0"/>
                </a:moveTo>
                <a:cubicBezTo>
                  <a:pt x="5041370" y="5424"/>
                  <a:pt x="4968823" y="21722"/>
                  <a:pt x="4944533" y="33867"/>
                </a:cubicBezTo>
                <a:cubicBezTo>
                  <a:pt x="4813230" y="99518"/>
                  <a:pt x="4970620" y="42106"/>
                  <a:pt x="4842933" y="84667"/>
                </a:cubicBezTo>
                <a:cubicBezTo>
                  <a:pt x="4820355" y="118534"/>
                  <a:pt x="4803981" y="157486"/>
                  <a:pt x="4775200" y="186267"/>
                </a:cubicBezTo>
                <a:cubicBezTo>
                  <a:pt x="4713660" y="247807"/>
                  <a:pt x="4727907" y="228770"/>
                  <a:pt x="4673600" y="304800"/>
                </a:cubicBezTo>
                <a:cubicBezTo>
                  <a:pt x="4638304" y="354214"/>
                  <a:pt x="4594963" y="438256"/>
                  <a:pt x="4538133" y="457200"/>
                </a:cubicBezTo>
                <a:lnTo>
                  <a:pt x="4487333" y="474134"/>
                </a:lnTo>
                <a:cubicBezTo>
                  <a:pt x="4470400" y="491067"/>
                  <a:pt x="4454930" y="509603"/>
                  <a:pt x="4436533" y="524934"/>
                </a:cubicBezTo>
                <a:cubicBezTo>
                  <a:pt x="4420899" y="537962"/>
                  <a:pt x="4398761" y="543166"/>
                  <a:pt x="4385733" y="558800"/>
                </a:cubicBezTo>
                <a:cubicBezTo>
                  <a:pt x="4279306" y="686514"/>
                  <a:pt x="4405514" y="571464"/>
                  <a:pt x="4334933" y="677334"/>
                </a:cubicBezTo>
                <a:cubicBezTo>
                  <a:pt x="4260032" y="789685"/>
                  <a:pt x="4305669" y="668130"/>
                  <a:pt x="4250267" y="778934"/>
                </a:cubicBezTo>
                <a:cubicBezTo>
                  <a:pt x="4242285" y="794899"/>
                  <a:pt x="4242001" y="814131"/>
                  <a:pt x="4233333" y="829734"/>
                </a:cubicBezTo>
                <a:cubicBezTo>
                  <a:pt x="4213566" y="865314"/>
                  <a:pt x="4188178" y="897467"/>
                  <a:pt x="4165600" y="931334"/>
                </a:cubicBezTo>
                <a:cubicBezTo>
                  <a:pt x="4093563" y="1183461"/>
                  <a:pt x="4167729" y="902159"/>
                  <a:pt x="4097867" y="1303867"/>
                </a:cubicBezTo>
                <a:cubicBezTo>
                  <a:pt x="4089892" y="1349724"/>
                  <a:pt x="4084816" y="1397703"/>
                  <a:pt x="4064000" y="1439334"/>
                </a:cubicBezTo>
                <a:cubicBezTo>
                  <a:pt x="4014168" y="1538996"/>
                  <a:pt x="4054080" y="1499085"/>
                  <a:pt x="3928533" y="1540934"/>
                </a:cubicBezTo>
                <a:lnTo>
                  <a:pt x="3877733" y="1557867"/>
                </a:lnTo>
                <a:cubicBezTo>
                  <a:pt x="3860800" y="1569156"/>
                  <a:pt x="3845530" y="1583469"/>
                  <a:pt x="3826933" y="1591734"/>
                </a:cubicBezTo>
                <a:cubicBezTo>
                  <a:pt x="3794311" y="1606232"/>
                  <a:pt x="3725333" y="1625600"/>
                  <a:pt x="3725333" y="1625600"/>
                </a:cubicBezTo>
                <a:cubicBezTo>
                  <a:pt x="3708400" y="1636889"/>
                  <a:pt x="3692736" y="1650366"/>
                  <a:pt x="3674533" y="1659467"/>
                </a:cubicBezTo>
                <a:cubicBezTo>
                  <a:pt x="3658568" y="1667449"/>
                  <a:pt x="3640953" y="1671704"/>
                  <a:pt x="3623733" y="1676400"/>
                </a:cubicBezTo>
                <a:cubicBezTo>
                  <a:pt x="3578828" y="1688647"/>
                  <a:pt x="3532424" y="1695548"/>
                  <a:pt x="3488267" y="1710267"/>
                </a:cubicBezTo>
                <a:cubicBezTo>
                  <a:pt x="3454400" y="1721556"/>
                  <a:pt x="3421300" y="1735476"/>
                  <a:pt x="3386667" y="1744134"/>
                </a:cubicBezTo>
                <a:cubicBezTo>
                  <a:pt x="3364089" y="1749778"/>
                  <a:pt x="3341224" y="1754380"/>
                  <a:pt x="3318933" y="1761067"/>
                </a:cubicBezTo>
                <a:cubicBezTo>
                  <a:pt x="3284740" y="1771325"/>
                  <a:pt x="3252338" y="1787933"/>
                  <a:pt x="3217333" y="1794934"/>
                </a:cubicBezTo>
                <a:cubicBezTo>
                  <a:pt x="3097659" y="1818869"/>
                  <a:pt x="3159974" y="1802765"/>
                  <a:pt x="3031067" y="1845734"/>
                </a:cubicBezTo>
                <a:lnTo>
                  <a:pt x="2980267" y="1862667"/>
                </a:lnTo>
                <a:cubicBezTo>
                  <a:pt x="2723488" y="2033852"/>
                  <a:pt x="2987024" y="1848568"/>
                  <a:pt x="2827867" y="1981200"/>
                </a:cubicBezTo>
                <a:cubicBezTo>
                  <a:pt x="2812233" y="1994229"/>
                  <a:pt x="2791458" y="2000676"/>
                  <a:pt x="2777067" y="2015067"/>
                </a:cubicBezTo>
                <a:cubicBezTo>
                  <a:pt x="2757111" y="2035023"/>
                  <a:pt x="2744634" y="2061372"/>
                  <a:pt x="2726267" y="2082800"/>
                </a:cubicBezTo>
                <a:cubicBezTo>
                  <a:pt x="2682807" y="2133504"/>
                  <a:pt x="2676925" y="2132628"/>
                  <a:pt x="2624667" y="2167467"/>
                </a:cubicBezTo>
                <a:cubicBezTo>
                  <a:pt x="2512351" y="2392097"/>
                  <a:pt x="2648610" y="2111599"/>
                  <a:pt x="2573867" y="2286000"/>
                </a:cubicBezTo>
                <a:cubicBezTo>
                  <a:pt x="2548086" y="2346156"/>
                  <a:pt x="2540145" y="2353516"/>
                  <a:pt x="2506133" y="2404534"/>
                </a:cubicBezTo>
                <a:cubicBezTo>
                  <a:pt x="2463572" y="2532221"/>
                  <a:pt x="2520984" y="2374831"/>
                  <a:pt x="2455333" y="2506134"/>
                </a:cubicBezTo>
                <a:cubicBezTo>
                  <a:pt x="2447351" y="2522099"/>
                  <a:pt x="2446382" y="2540969"/>
                  <a:pt x="2438400" y="2556934"/>
                </a:cubicBezTo>
                <a:cubicBezTo>
                  <a:pt x="2429299" y="2575137"/>
                  <a:pt x="2413634" y="2589531"/>
                  <a:pt x="2404533" y="2607734"/>
                </a:cubicBezTo>
                <a:cubicBezTo>
                  <a:pt x="2371906" y="2672988"/>
                  <a:pt x="2381638" y="2692758"/>
                  <a:pt x="2336800" y="2743200"/>
                </a:cubicBezTo>
                <a:cubicBezTo>
                  <a:pt x="2304980" y="2778997"/>
                  <a:pt x="2261767" y="2804949"/>
                  <a:pt x="2235200" y="2844800"/>
                </a:cubicBezTo>
                <a:cubicBezTo>
                  <a:pt x="2223911" y="2861733"/>
                  <a:pt x="2218266" y="2884311"/>
                  <a:pt x="2201333" y="2895600"/>
                </a:cubicBezTo>
                <a:cubicBezTo>
                  <a:pt x="2181969" y="2908509"/>
                  <a:pt x="2156178" y="2906889"/>
                  <a:pt x="2133600" y="2912534"/>
                </a:cubicBezTo>
                <a:cubicBezTo>
                  <a:pt x="1912279" y="3078526"/>
                  <a:pt x="2188363" y="2873419"/>
                  <a:pt x="2015067" y="2997200"/>
                </a:cubicBezTo>
                <a:cubicBezTo>
                  <a:pt x="1978726" y="3023157"/>
                  <a:pt x="1936437" y="3059064"/>
                  <a:pt x="1896533" y="3081867"/>
                </a:cubicBezTo>
                <a:cubicBezTo>
                  <a:pt x="1874616" y="3094391"/>
                  <a:pt x="1849341" y="3101062"/>
                  <a:pt x="1828800" y="3115734"/>
                </a:cubicBezTo>
                <a:cubicBezTo>
                  <a:pt x="1809313" y="3129653"/>
                  <a:pt x="1796397" y="3151203"/>
                  <a:pt x="1778000" y="3166534"/>
                </a:cubicBezTo>
                <a:cubicBezTo>
                  <a:pt x="1731176" y="3205554"/>
                  <a:pt x="1702382" y="3210327"/>
                  <a:pt x="1642533" y="3234267"/>
                </a:cubicBezTo>
                <a:cubicBezTo>
                  <a:pt x="1631244" y="3251200"/>
                  <a:pt x="1621695" y="3269433"/>
                  <a:pt x="1608667" y="3285067"/>
                </a:cubicBezTo>
                <a:cubicBezTo>
                  <a:pt x="1593336" y="3303464"/>
                  <a:pt x="1572235" y="3316709"/>
                  <a:pt x="1557867" y="3335867"/>
                </a:cubicBezTo>
                <a:cubicBezTo>
                  <a:pt x="1521235" y="3384710"/>
                  <a:pt x="1456267" y="3488267"/>
                  <a:pt x="1456267" y="3488267"/>
                </a:cubicBezTo>
                <a:cubicBezTo>
                  <a:pt x="1425047" y="3613141"/>
                  <a:pt x="1458595" y="3499768"/>
                  <a:pt x="1405467" y="3623734"/>
                </a:cubicBezTo>
                <a:cubicBezTo>
                  <a:pt x="1398436" y="3640140"/>
                  <a:pt x="1399960" y="3660822"/>
                  <a:pt x="1388533" y="3674534"/>
                </a:cubicBezTo>
                <a:cubicBezTo>
                  <a:pt x="1370466" y="3696215"/>
                  <a:pt x="1343920" y="3709150"/>
                  <a:pt x="1320800" y="3725334"/>
                </a:cubicBezTo>
                <a:cubicBezTo>
                  <a:pt x="1287455" y="3748675"/>
                  <a:pt x="1253067" y="3770489"/>
                  <a:pt x="1219200" y="3793067"/>
                </a:cubicBezTo>
                <a:lnTo>
                  <a:pt x="1168400" y="3826934"/>
                </a:lnTo>
                <a:cubicBezTo>
                  <a:pt x="1162756" y="3843867"/>
                  <a:pt x="1164088" y="3865113"/>
                  <a:pt x="1151467" y="3877734"/>
                </a:cubicBezTo>
                <a:cubicBezTo>
                  <a:pt x="1138846" y="3890355"/>
                  <a:pt x="1115803" y="3885207"/>
                  <a:pt x="1100667" y="3894667"/>
                </a:cubicBezTo>
                <a:cubicBezTo>
                  <a:pt x="1070018" y="3913822"/>
                  <a:pt x="1047729" y="3945093"/>
                  <a:pt x="1016000" y="3962400"/>
                </a:cubicBezTo>
                <a:cubicBezTo>
                  <a:pt x="984660" y="3979494"/>
                  <a:pt x="948267" y="3984978"/>
                  <a:pt x="914400" y="3996267"/>
                </a:cubicBezTo>
                <a:lnTo>
                  <a:pt x="863600" y="4013200"/>
                </a:lnTo>
                <a:cubicBezTo>
                  <a:pt x="846667" y="4024489"/>
                  <a:pt x="831397" y="4038801"/>
                  <a:pt x="812800" y="4047067"/>
                </a:cubicBezTo>
                <a:cubicBezTo>
                  <a:pt x="812790" y="4047072"/>
                  <a:pt x="685806" y="4089399"/>
                  <a:pt x="660400" y="4097867"/>
                </a:cubicBezTo>
                <a:cubicBezTo>
                  <a:pt x="643467" y="4103511"/>
                  <a:pt x="626173" y="4108171"/>
                  <a:pt x="609600" y="4114800"/>
                </a:cubicBezTo>
                <a:cubicBezTo>
                  <a:pt x="581378" y="4126089"/>
                  <a:pt x="553770" y="4139055"/>
                  <a:pt x="524933" y="4148667"/>
                </a:cubicBezTo>
                <a:cubicBezTo>
                  <a:pt x="502855" y="4156026"/>
                  <a:pt x="479778" y="4159956"/>
                  <a:pt x="457200" y="4165600"/>
                </a:cubicBezTo>
                <a:cubicBezTo>
                  <a:pt x="434622" y="4176889"/>
                  <a:pt x="412669" y="4189523"/>
                  <a:pt x="389467" y="4199467"/>
                </a:cubicBezTo>
                <a:cubicBezTo>
                  <a:pt x="266662" y="4252098"/>
                  <a:pt x="134582" y="4216400"/>
                  <a:pt x="0" y="4216400"/>
                </a:cubicBezTo>
              </a:path>
            </a:pathLst>
          </a:custGeom>
          <a:noFill/>
          <a:ln w="76200">
            <a:solidFill>
              <a:srgbClr val="000005"/>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430759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3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754" name="Picture 2" descr="938_spiritual_blindness.jpg">
            <a:extLst>
              <a:ext uri="{FF2B5EF4-FFF2-40B4-BE49-F238E27FC236}">
                <a16:creationId xmlns:a16="http://schemas.microsoft.com/office/drawing/2014/main" id="{486228A9-D3DF-469B-97E6-C005933A7A2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0F912481-0557-49FC-A583-4343D8FE2835}"/>
              </a:ext>
            </a:extLst>
          </p:cNvPr>
          <p:cNvSpPr>
            <a:spLocks noGrp="1"/>
          </p:cNvSpPr>
          <p:nvPr>
            <p:ph type="title"/>
          </p:nvPr>
        </p:nvSpPr>
        <p:spPr>
          <a:xfrm>
            <a:off x="0" y="0"/>
            <a:ext cx="9144000" cy="2133600"/>
          </a:xfrm>
        </p:spPr>
        <p:txBody>
          <a:bodyPr/>
          <a:lstStyle/>
          <a:p>
            <a:pPr marL="715963" indent="-715963" algn="l" eaLnBrk="1" hangingPunct="1"/>
            <a:r>
              <a:rPr lang="en-US" altLang="en-US" b="1">
                <a:solidFill>
                  <a:schemeClr val="tx1"/>
                </a:solidFill>
                <a:effectLst>
                  <a:outerShdw blurRad="38100" dist="38100" dir="2700000" algn="tl">
                    <a:srgbClr val="000080"/>
                  </a:outerShdw>
                </a:effectLst>
              </a:rPr>
              <a:t>B.	</a:t>
            </a:r>
            <a:r>
              <a:rPr lang="en-US" altLang="en-US" b="1">
                <a:effectLst>
                  <a:outerShdw blurRad="38100" dist="38100" dir="2700000" algn="tl">
                    <a:srgbClr val="000080"/>
                  </a:outerShdw>
                </a:effectLst>
              </a:rPr>
              <a:t>Do you believe that God sent Jesus to cure your own blindness? </a:t>
            </a:r>
            <a:endParaRPr lang="en-US" altLang="en-US" b="1">
              <a:solidFill>
                <a:schemeClr val="tx1"/>
              </a:solidFill>
              <a:effectLst>
                <a:outerShdw blurRad="38100" dist="38100" dir="2700000" algn="tl">
                  <a:srgbClr val="000080"/>
                </a:outerShdw>
              </a:effectLst>
            </a:endParaRPr>
          </a:p>
        </p:txBody>
      </p:sp>
    </p:spTree>
    <p:extLst>
      <p:ext uri="{BB962C8B-B14F-4D97-AF65-F5344CB8AC3E}">
        <p14:creationId xmlns:p14="http://schemas.microsoft.com/office/powerpoint/2010/main" val="1266649721"/>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8" name="Picture 8" descr="signs.jpg">
            <a:extLst>
              <a:ext uri="{FF2B5EF4-FFF2-40B4-BE49-F238E27FC236}">
                <a16:creationId xmlns:a16="http://schemas.microsoft.com/office/drawing/2014/main" id="{66CE5E8C-6F5B-46C4-9824-8CCB24BF25F6}"/>
              </a:ext>
            </a:extLst>
          </p:cNvPr>
          <p:cNvPicPr>
            <a:picLocks noChangeAspect="1"/>
          </p:cNvPicPr>
          <p:nvPr/>
        </p:nvPicPr>
        <p:blipFill>
          <a:blip r:embed="rId3">
            <a:lum bright="58000"/>
            <a:extLst>
              <a:ext uri="{28A0092B-C50C-407E-A947-70E740481C1C}">
                <a14:useLocalDpi xmlns:a14="http://schemas.microsoft.com/office/drawing/2010/main" val="0"/>
              </a:ext>
            </a:extLst>
          </a:blip>
          <a:srcRect/>
          <a:stretch>
            <a:fillRect/>
          </a:stretch>
        </p:blipFill>
        <p:spPr bwMode="auto">
          <a:xfrm>
            <a:off x="0" y="0"/>
            <a:ext cx="9144000" cy="684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18" descr="black cross.jpg">
            <a:extLst>
              <a:ext uri="{FF2B5EF4-FFF2-40B4-BE49-F238E27FC236}">
                <a16:creationId xmlns:a16="http://schemas.microsoft.com/office/drawing/2014/main" id="{577DC319-5F14-4FB3-A4BF-2FE6190A58F6}"/>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295400" y="4597400"/>
            <a:ext cx="1585913" cy="226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3">
            <a:extLst>
              <a:ext uri="{FF2B5EF4-FFF2-40B4-BE49-F238E27FC236}">
                <a16:creationId xmlns:a16="http://schemas.microsoft.com/office/drawing/2014/main" id="{F9F0ADF7-41E7-4EBB-BB9A-EC7DAC0CAC02}"/>
              </a:ext>
            </a:extLst>
          </p:cNvPr>
          <p:cNvSpPr>
            <a:spLocks noGrp="1"/>
          </p:cNvSpPr>
          <p:nvPr>
            <p:ph type="title" idx="4294967295"/>
          </p:nvPr>
        </p:nvSpPr>
        <p:spPr>
          <a:xfrm>
            <a:off x="685800" y="0"/>
            <a:ext cx="7772400" cy="838200"/>
          </a:xfrm>
        </p:spPr>
        <p:txBody>
          <a:bodyPr/>
          <a:lstStyle/>
          <a:p>
            <a:r>
              <a:rPr lang="en-US" altLang="en-US" b="1">
                <a:solidFill>
                  <a:schemeClr val="bg2"/>
                </a:solidFill>
                <a:effectLst>
                  <a:outerShdw blurRad="38100" dist="38100" dir="2700000" algn="tl">
                    <a:srgbClr val="FFFFFF"/>
                  </a:outerShdw>
                </a:effectLst>
                <a:ea typeface="ＭＳ Ｐゴシック" panose="020B0600070205080204" pitchFamily="34" charset="-128"/>
                <a:cs typeface="Arial" panose="020B0604020202020204" pitchFamily="34" charset="0"/>
              </a:rPr>
              <a:t>Signs in John’s Gospel</a:t>
            </a:r>
          </a:p>
        </p:txBody>
      </p:sp>
      <p:sp>
        <p:nvSpPr>
          <p:cNvPr id="75781" name="TextBox 5">
            <a:extLst>
              <a:ext uri="{FF2B5EF4-FFF2-40B4-BE49-F238E27FC236}">
                <a16:creationId xmlns:a16="http://schemas.microsoft.com/office/drawing/2014/main" id="{CD485D25-9544-44BC-AA17-15619CB4F689}"/>
              </a:ext>
            </a:extLst>
          </p:cNvPr>
          <p:cNvSpPr txBox="1">
            <a:spLocks noChangeArrowheads="1"/>
          </p:cNvSpPr>
          <p:nvPr/>
        </p:nvSpPr>
        <p:spPr bwMode="auto">
          <a:xfrm>
            <a:off x="0" y="685800"/>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Signs unique to John's Gospel in yellow (6 of the 9 miracles)</a:t>
            </a:r>
          </a:p>
        </p:txBody>
      </p:sp>
      <p:sp>
        <p:nvSpPr>
          <p:cNvPr id="9" name="Diamond 8">
            <a:extLst>
              <a:ext uri="{FF2B5EF4-FFF2-40B4-BE49-F238E27FC236}">
                <a16:creationId xmlns:a16="http://schemas.microsoft.com/office/drawing/2014/main" id="{74417067-B616-4824-97C4-D006CE73F5F9}"/>
              </a:ext>
            </a:extLst>
          </p:cNvPr>
          <p:cNvSpPr>
            <a:spLocks noChangeArrowheads="1"/>
          </p:cNvSpPr>
          <p:nvPr/>
        </p:nvSpPr>
        <p:spPr bwMode="auto">
          <a:xfrm>
            <a:off x="9144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WATER </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TO WINE </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2:1-11</a:t>
            </a:r>
          </a:p>
        </p:txBody>
      </p:sp>
      <p:sp>
        <p:nvSpPr>
          <p:cNvPr id="10" name="Diamond 9">
            <a:extLst>
              <a:ext uri="{FF2B5EF4-FFF2-40B4-BE49-F238E27FC236}">
                <a16:creationId xmlns:a16="http://schemas.microsoft.com/office/drawing/2014/main" id="{28F44DD9-33B4-4C5D-8B86-4729B6538A12}"/>
              </a:ext>
            </a:extLst>
          </p:cNvPr>
          <p:cNvSpPr>
            <a:spLocks noChangeArrowheads="1"/>
          </p:cNvSpPr>
          <p:nvPr/>
        </p:nvSpPr>
        <p:spPr bwMode="auto">
          <a:xfrm>
            <a:off x="33528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HEALING </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OFFICIAL’S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SON </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4:46-54</a:t>
            </a:r>
          </a:p>
        </p:txBody>
      </p:sp>
      <p:sp>
        <p:nvSpPr>
          <p:cNvPr id="11" name="Diamond 10">
            <a:extLst>
              <a:ext uri="{FF2B5EF4-FFF2-40B4-BE49-F238E27FC236}">
                <a16:creationId xmlns:a16="http://schemas.microsoft.com/office/drawing/2014/main" id="{0A189ECE-DABF-4AF7-BE30-8F8F91B07E26}"/>
              </a:ext>
            </a:extLst>
          </p:cNvPr>
          <p:cNvSpPr>
            <a:spLocks noChangeArrowheads="1"/>
          </p:cNvSpPr>
          <p:nvPr/>
        </p:nvSpPr>
        <p:spPr bwMode="auto">
          <a:xfrm>
            <a:off x="57912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HEALING</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PARALYTIC</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5:1-18</a:t>
            </a:r>
          </a:p>
        </p:txBody>
      </p:sp>
      <p:sp>
        <p:nvSpPr>
          <p:cNvPr id="12" name="Diamond 11">
            <a:extLst>
              <a:ext uri="{FF2B5EF4-FFF2-40B4-BE49-F238E27FC236}">
                <a16:creationId xmlns:a16="http://schemas.microsoft.com/office/drawing/2014/main" id="{B1906618-448C-4A7C-83C0-222024F19C89}"/>
              </a:ext>
            </a:extLst>
          </p:cNvPr>
          <p:cNvSpPr/>
          <p:nvPr/>
        </p:nvSpPr>
        <p:spPr bwMode="auto">
          <a:xfrm>
            <a:off x="-304800" y="2743200"/>
            <a:ext cx="2743200" cy="2590800"/>
          </a:xfrm>
          <a:prstGeom prst="diamond">
            <a:avLst/>
          </a:prstGeom>
          <a:solidFill>
            <a:schemeClr val="tx2">
              <a:lumMod val="75000"/>
            </a:schemeClr>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EXT"/>
                <a:ea typeface="Arial" charset="0"/>
                <a:cs typeface="TEXT"/>
              </a:rPr>
              <a:t>FEEDING</a:t>
            </a:r>
            <a:br>
              <a:rPr kumimoji="0" lang="en-US" sz="2400" b="1" i="0" u="none" strike="noStrike" kern="1200" cap="none" spc="0" normalizeH="0" baseline="0" noProof="0" dirty="0">
                <a:ln>
                  <a:noFill/>
                </a:ln>
                <a:solidFill>
                  <a:srgbClr val="000000"/>
                </a:solidFill>
                <a:effectLst/>
                <a:uLnTx/>
                <a:uFillTx/>
                <a:latin typeface="TEXT"/>
                <a:ea typeface="Arial" charset="0"/>
                <a:cs typeface="TEXT"/>
              </a:rPr>
            </a:br>
            <a:r>
              <a:rPr kumimoji="0" lang="en-US" sz="2400" b="1" i="0" u="none" strike="noStrike" kern="1200" cap="none" spc="0" normalizeH="0" baseline="0" noProof="0" dirty="0">
                <a:ln>
                  <a:noFill/>
                </a:ln>
                <a:solidFill>
                  <a:srgbClr val="000000"/>
                </a:solidFill>
                <a:effectLst/>
                <a:uLnTx/>
                <a:uFillTx/>
                <a:latin typeface="TEXT"/>
                <a:ea typeface="Arial" charset="0"/>
                <a:cs typeface="TEXT"/>
              </a:rPr>
              <a:t>5000</a:t>
            </a:r>
            <a:br>
              <a:rPr kumimoji="0" lang="en-US" sz="2400" b="1" i="0" u="none" strike="noStrike" kern="1200" cap="none" spc="0" normalizeH="0" baseline="0" noProof="0" dirty="0">
                <a:ln>
                  <a:noFill/>
                </a:ln>
                <a:solidFill>
                  <a:srgbClr val="000000"/>
                </a:solidFill>
                <a:effectLst/>
                <a:uLnTx/>
                <a:uFillTx/>
                <a:latin typeface="TEXT"/>
                <a:ea typeface="Arial" charset="0"/>
                <a:cs typeface="TEXT"/>
              </a:rPr>
            </a:br>
            <a:r>
              <a:rPr kumimoji="0" lang="en-US" sz="2400" b="1" i="0" u="none" strike="noStrike" kern="1200" cap="none" spc="0" normalizeH="0" baseline="0" noProof="0" dirty="0">
                <a:ln>
                  <a:noFill/>
                </a:ln>
                <a:solidFill>
                  <a:srgbClr val="000000"/>
                </a:solidFill>
                <a:effectLst/>
                <a:uLnTx/>
                <a:uFillTx/>
                <a:latin typeface="TEXT"/>
                <a:ea typeface="Arial" charset="0"/>
                <a:cs typeface="TEXT"/>
              </a:rPr>
              <a:t>6:1-15</a:t>
            </a:r>
          </a:p>
        </p:txBody>
      </p:sp>
      <p:sp>
        <p:nvSpPr>
          <p:cNvPr id="13" name="Diamond 12">
            <a:extLst>
              <a:ext uri="{FF2B5EF4-FFF2-40B4-BE49-F238E27FC236}">
                <a16:creationId xmlns:a16="http://schemas.microsoft.com/office/drawing/2014/main" id="{C0DAE5AE-46F1-42C4-A6A4-76CC18536053}"/>
              </a:ext>
            </a:extLst>
          </p:cNvPr>
          <p:cNvSpPr/>
          <p:nvPr/>
        </p:nvSpPr>
        <p:spPr bwMode="auto">
          <a:xfrm>
            <a:off x="2133600" y="2743200"/>
            <a:ext cx="2743200" cy="2590800"/>
          </a:xfrm>
          <a:prstGeom prst="diamond">
            <a:avLst/>
          </a:prstGeom>
          <a:solidFill>
            <a:schemeClr val="tx2">
              <a:lumMod val="75000"/>
            </a:schemeClr>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EXT"/>
                <a:ea typeface="Arial" charset="0"/>
                <a:cs typeface="TEXT"/>
              </a:rPr>
              <a:t>WALKING</a:t>
            </a:r>
            <a:br>
              <a:rPr kumimoji="0" lang="en-US" sz="2400" b="1" i="0" u="none" strike="noStrike" kern="1200" cap="none" spc="0" normalizeH="0" baseline="0" noProof="0" dirty="0">
                <a:ln>
                  <a:noFill/>
                </a:ln>
                <a:solidFill>
                  <a:srgbClr val="000000"/>
                </a:solidFill>
                <a:effectLst/>
                <a:uLnTx/>
                <a:uFillTx/>
                <a:latin typeface="TEXT"/>
                <a:ea typeface="Arial" charset="0"/>
                <a:cs typeface="TEXT"/>
              </a:rPr>
            </a:br>
            <a:r>
              <a:rPr kumimoji="0" lang="en-US" sz="2400" b="1" i="0" u="none" strike="noStrike" kern="1200" cap="none" spc="0" normalizeH="0" baseline="0" noProof="0" dirty="0">
                <a:ln>
                  <a:noFill/>
                </a:ln>
                <a:solidFill>
                  <a:srgbClr val="000000"/>
                </a:solidFill>
                <a:effectLst/>
                <a:uLnTx/>
                <a:uFillTx/>
                <a:latin typeface="TEXT"/>
                <a:ea typeface="Arial" charset="0"/>
                <a:cs typeface="TEXT"/>
              </a:rPr>
              <a:t>ON WATER</a:t>
            </a:r>
            <a:br>
              <a:rPr kumimoji="0" lang="en-US" sz="2400" b="1" i="0" u="none" strike="noStrike" kern="1200" cap="none" spc="0" normalizeH="0" baseline="0" noProof="0" dirty="0">
                <a:ln>
                  <a:noFill/>
                </a:ln>
                <a:solidFill>
                  <a:srgbClr val="000000"/>
                </a:solidFill>
                <a:effectLst/>
                <a:uLnTx/>
                <a:uFillTx/>
                <a:latin typeface="TEXT"/>
                <a:ea typeface="Arial" charset="0"/>
                <a:cs typeface="TEXT"/>
              </a:rPr>
            </a:br>
            <a:r>
              <a:rPr kumimoji="0" lang="en-US" sz="2400" b="1" i="0" u="none" strike="noStrike" kern="1200" cap="none" spc="0" normalizeH="0" baseline="0" noProof="0" dirty="0">
                <a:ln>
                  <a:noFill/>
                </a:ln>
                <a:solidFill>
                  <a:srgbClr val="000000"/>
                </a:solidFill>
                <a:effectLst/>
                <a:uLnTx/>
                <a:uFillTx/>
                <a:latin typeface="TEXT"/>
                <a:ea typeface="Arial" charset="0"/>
                <a:cs typeface="TEXT"/>
              </a:rPr>
              <a:t>6:16-24</a:t>
            </a:r>
          </a:p>
        </p:txBody>
      </p:sp>
      <p:sp>
        <p:nvSpPr>
          <p:cNvPr id="14" name="Diamond 13">
            <a:extLst>
              <a:ext uri="{FF2B5EF4-FFF2-40B4-BE49-F238E27FC236}">
                <a16:creationId xmlns:a16="http://schemas.microsoft.com/office/drawing/2014/main" id="{400B71DF-A92C-4C3F-8A86-A948B363FEE3}"/>
              </a:ext>
            </a:extLst>
          </p:cNvPr>
          <p:cNvSpPr>
            <a:spLocks noChangeArrowheads="1"/>
          </p:cNvSpPr>
          <p:nvPr/>
        </p:nvSpPr>
        <p:spPr bwMode="auto">
          <a:xfrm>
            <a:off x="45720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HEALING</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BLIND MAN</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9:1-7</a:t>
            </a:r>
          </a:p>
        </p:txBody>
      </p:sp>
      <p:sp>
        <p:nvSpPr>
          <p:cNvPr id="16" name="Diamond 15">
            <a:extLst>
              <a:ext uri="{FF2B5EF4-FFF2-40B4-BE49-F238E27FC236}">
                <a16:creationId xmlns:a16="http://schemas.microsoft.com/office/drawing/2014/main" id="{5D6C58F3-9E67-4EF7-BBE1-F635BD7D31F3}"/>
              </a:ext>
            </a:extLst>
          </p:cNvPr>
          <p:cNvSpPr>
            <a:spLocks noChangeArrowheads="1"/>
          </p:cNvSpPr>
          <p:nvPr/>
        </p:nvSpPr>
        <p:spPr bwMode="auto">
          <a:xfrm>
            <a:off x="69342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RAISING</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LAZARUS</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11:1-45</a:t>
            </a:r>
          </a:p>
        </p:txBody>
      </p:sp>
      <p:sp>
        <p:nvSpPr>
          <p:cNvPr id="17" name="Diamond 16">
            <a:extLst>
              <a:ext uri="{FF2B5EF4-FFF2-40B4-BE49-F238E27FC236}">
                <a16:creationId xmlns:a16="http://schemas.microsoft.com/office/drawing/2014/main" id="{CC87BCF8-C960-4B6A-92BA-BBFBFF04057A}"/>
              </a:ext>
            </a:extLst>
          </p:cNvPr>
          <p:cNvSpPr>
            <a:spLocks noChangeArrowheads="1"/>
          </p:cNvSpPr>
          <p:nvPr/>
        </p:nvSpPr>
        <p:spPr bwMode="auto">
          <a:xfrm>
            <a:off x="3276600" y="4419600"/>
            <a:ext cx="2743200" cy="2590800"/>
          </a:xfrm>
          <a:prstGeom prst="diamond">
            <a:avLst/>
          </a:prstGeom>
          <a:solidFill>
            <a:srgbClr val="FFAE0D"/>
          </a:solidFill>
          <a:ln w="57150" cap="sq">
            <a:solidFill>
              <a:schemeClr val="bg2"/>
            </a:solidFill>
            <a:round/>
            <a:headEnd type="none" w="sm" len="sm"/>
            <a:tailEnd type="none" w="sm" len="sm"/>
          </a:ln>
        </p:spPr>
        <p:txBody>
          <a:bodyPr wrap="none" lIns="0" tIns="0" rIns="0" bIns="0" anchor="ctr" anchorCtr="1"/>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CHRIST’S </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RESURRECTION</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20:1-31</a:t>
            </a:r>
          </a:p>
        </p:txBody>
      </p:sp>
      <p:sp>
        <p:nvSpPr>
          <p:cNvPr id="18" name="Diamond 17">
            <a:extLst>
              <a:ext uri="{FF2B5EF4-FFF2-40B4-BE49-F238E27FC236}">
                <a16:creationId xmlns:a16="http://schemas.microsoft.com/office/drawing/2014/main" id="{65F47820-7B49-4D11-BB9A-0F230AA1978A}"/>
              </a:ext>
            </a:extLst>
          </p:cNvPr>
          <p:cNvSpPr>
            <a:spLocks noChangeArrowheads="1"/>
          </p:cNvSpPr>
          <p:nvPr/>
        </p:nvSpPr>
        <p:spPr bwMode="auto">
          <a:xfrm>
            <a:off x="5791200" y="44196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FISH</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CATCH</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21:1-3</a:t>
            </a:r>
          </a:p>
        </p:txBody>
      </p:sp>
    </p:spTree>
    <p:extLst>
      <p:ext uri="{BB962C8B-B14F-4D97-AF65-F5344CB8AC3E}">
        <p14:creationId xmlns:p14="http://schemas.microsoft.com/office/powerpoint/2010/main" val="40894571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19"/>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P spid="17" grpId="0" animBg="1"/>
      <p:bldP spid="18" grpId="0" animBg="1"/>
    </p:bld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4" name="Picture 4" descr="fotolia_3995826_XS.jpg">
            <a:extLst>
              <a:ext uri="{FF2B5EF4-FFF2-40B4-BE49-F238E27FC236}">
                <a16:creationId xmlns:a16="http://schemas.microsoft.com/office/drawing/2014/main" id="{B59688B1-AB0A-4117-8DCD-CC12D570036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F7BEA6E-6219-4FCB-8ED7-E26BC045B46D}"/>
              </a:ext>
            </a:extLst>
          </p:cNvPr>
          <p:cNvSpPr>
            <a:spLocks noGrp="1"/>
          </p:cNvSpPr>
          <p:nvPr>
            <p:ph type="title"/>
          </p:nvPr>
        </p:nvSpPr>
        <p:spPr>
          <a:xfrm>
            <a:off x="2362200" y="0"/>
            <a:ext cx="6781800" cy="2057400"/>
          </a:xfrm>
        </p:spPr>
        <p:txBody>
          <a:bodyPr/>
          <a:lstStyle/>
          <a:p>
            <a:pPr marL="715963" indent="-715963" algn="l" eaLnBrk="1" hangingPunct="1"/>
            <a:r>
              <a:rPr lang="en-US" altLang="en-US" sz="5400" b="1" dirty="0">
                <a:solidFill>
                  <a:schemeClr val="tx1"/>
                </a:solidFill>
              </a:rPr>
              <a:t>I.	</a:t>
            </a:r>
            <a:r>
              <a:rPr lang="en-US" altLang="en-US" sz="5400" b="1" dirty="0"/>
              <a:t>Jesus makes the </a:t>
            </a:r>
            <a:r>
              <a:rPr lang="en-US" altLang="en-US" sz="5400" b="1" u="sng" dirty="0">
                <a:solidFill>
                  <a:srgbClr val="FFFF00"/>
                </a:solidFill>
              </a:rPr>
              <a:t>blind</a:t>
            </a:r>
            <a:r>
              <a:rPr lang="en-US" altLang="en-US" sz="5400" b="1" dirty="0">
                <a:solidFill>
                  <a:srgbClr val="FFFF00"/>
                </a:solidFill>
              </a:rPr>
              <a:t> </a:t>
            </a:r>
            <a:r>
              <a:rPr lang="en-US" altLang="en-US" sz="5400" b="1" u="sng" dirty="0">
                <a:solidFill>
                  <a:srgbClr val="FFFF00"/>
                </a:solidFill>
              </a:rPr>
              <a:t>see</a:t>
            </a:r>
            <a:r>
              <a:rPr lang="en-US" altLang="en-US" sz="5400" b="1" dirty="0"/>
              <a:t>.</a:t>
            </a:r>
            <a:endParaRPr lang="en-US" altLang="en-US" sz="5400" b="1" dirty="0">
              <a:solidFill>
                <a:schemeClr val="tx1"/>
              </a:solidFill>
            </a:endParaRPr>
          </a:p>
        </p:txBody>
      </p:sp>
    </p:spTree>
    <p:extLst>
      <p:ext uri="{BB962C8B-B14F-4D97-AF65-F5344CB8AC3E}">
        <p14:creationId xmlns:p14="http://schemas.microsoft.com/office/powerpoint/2010/main" val="116684754"/>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386E8C-A601-40F5-B76C-67B9EB37F8D1}"/>
              </a:ext>
            </a:extLst>
          </p:cNvPr>
          <p:cNvSpPr>
            <a:spLocks noGrp="1"/>
          </p:cNvSpPr>
          <p:nvPr>
            <p:ph type="title"/>
          </p:nvPr>
        </p:nvSpPr>
        <p:spPr>
          <a:xfrm>
            <a:off x="0" y="0"/>
            <a:ext cx="9144000" cy="1600200"/>
          </a:xfrm>
        </p:spPr>
        <p:txBody>
          <a:bodyPr/>
          <a:lstStyle/>
          <a:p>
            <a:pPr eaLnBrk="1" hangingPunct="1"/>
            <a:r>
              <a:rPr lang="en-US" altLang="en-US" b="1" dirty="0">
                <a:solidFill>
                  <a:schemeClr val="tx1"/>
                </a:solidFill>
                <a:effectLst/>
              </a:rPr>
              <a:t>II. </a:t>
            </a:r>
            <a:r>
              <a:rPr lang="en-US" altLang="en-US" b="1" dirty="0">
                <a:effectLst/>
              </a:rPr>
              <a:t>Jesus </a:t>
            </a:r>
            <a:r>
              <a:rPr lang="en-US" altLang="en-US" b="1" u="sng" dirty="0">
                <a:solidFill>
                  <a:srgbClr val="FFFF00"/>
                </a:solidFill>
                <a:effectLst/>
              </a:rPr>
              <a:t>changes</a:t>
            </a:r>
            <a:r>
              <a:rPr lang="en-US" altLang="en-US" b="1" dirty="0">
                <a:solidFill>
                  <a:srgbClr val="FFFF00"/>
                </a:solidFill>
                <a:effectLst/>
              </a:rPr>
              <a:t> </a:t>
            </a:r>
            <a:r>
              <a:rPr lang="en-US" altLang="en-US" b="1" dirty="0">
                <a:effectLst/>
              </a:rPr>
              <a:t>people’s </a:t>
            </a:r>
            <a:r>
              <a:rPr lang="en-US" altLang="en-US" b="1" u="sng" dirty="0">
                <a:solidFill>
                  <a:srgbClr val="FFFF00"/>
                </a:solidFill>
                <a:effectLst/>
              </a:rPr>
              <a:t>lives </a:t>
            </a:r>
            <a:r>
              <a:rPr lang="en-US" altLang="en-US" b="1" dirty="0">
                <a:effectLst/>
              </a:rPr>
              <a:t>(9:8-34).</a:t>
            </a:r>
            <a:endParaRPr lang="en-US" altLang="en-US" b="1" dirty="0">
              <a:solidFill>
                <a:schemeClr val="tx1"/>
              </a:solidFill>
              <a:effectLst/>
            </a:endParaRPr>
          </a:p>
        </p:txBody>
      </p:sp>
      <p:pic>
        <p:nvPicPr>
          <p:cNvPr id="78851" name="Picture 2" descr="spirituality.jpg">
            <a:extLst>
              <a:ext uri="{FF2B5EF4-FFF2-40B4-BE49-F238E27FC236}">
                <a16:creationId xmlns:a16="http://schemas.microsoft.com/office/drawing/2014/main" id="{C99765D7-18DC-48C1-BAFD-88EDD9B5584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6050" y="1620838"/>
            <a:ext cx="9366250" cy="538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71212358"/>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026DA7-04A8-4F3C-8509-78854396D3F4}"/>
              </a:ext>
            </a:extLst>
          </p:cNvPr>
          <p:cNvSpPr>
            <a:spLocks noGrp="1"/>
          </p:cNvSpPr>
          <p:nvPr>
            <p:ph type="title"/>
          </p:nvPr>
        </p:nvSpPr>
        <p:spPr>
          <a:xfrm>
            <a:off x="0" y="0"/>
            <a:ext cx="4572000" cy="2514600"/>
          </a:xfrm>
        </p:spPr>
        <p:txBody>
          <a:bodyPr/>
          <a:lstStyle/>
          <a:p>
            <a:pPr marL="715963" indent="-715963" algn="l" eaLnBrk="1" hangingPunct="1"/>
            <a:r>
              <a:rPr lang="en-US" altLang="en-US" sz="3200" b="1">
                <a:solidFill>
                  <a:schemeClr val="tx1"/>
                </a:solidFill>
                <a:effectLst>
                  <a:outerShdw blurRad="38100" dist="38100" dir="2700000" algn="tl">
                    <a:srgbClr val="000080"/>
                  </a:outerShdw>
                </a:effectLst>
              </a:rPr>
              <a:t>A.	</a:t>
            </a:r>
            <a:r>
              <a:rPr lang="en-US" altLang="en-US" sz="3200" b="1">
                <a:effectLst>
                  <a:outerShdw blurRad="38100" dist="38100" dir="2700000" algn="tl">
                    <a:srgbClr val="000080"/>
                  </a:outerShdw>
                </a:effectLst>
              </a:rPr>
              <a:t>The blind man increasingly gained spiritual insight...</a:t>
            </a:r>
            <a:endParaRPr lang="en-US" altLang="en-US" sz="3200" b="1">
              <a:solidFill>
                <a:schemeClr val="tx1"/>
              </a:solidFill>
              <a:effectLst>
                <a:outerShdw blurRad="38100" dist="38100" dir="2700000" algn="tl">
                  <a:srgbClr val="000080"/>
                </a:outerShdw>
              </a:effectLst>
            </a:endParaRPr>
          </a:p>
        </p:txBody>
      </p:sp>
      <p:pic>
        <p:nvPicPr>
          <p:cNvPr id="79875" name="Picture 3" descr="John 9.10 Neighbors Asking.jpg">
            <a:extLst>
              <a:ext uri="{FF2B5EF4-FFF2-40B4-BE49-F238E27FC236}">
                <a16:creationId xmlns:a16="http://schemas.microsoft.com/office/drawing/2014/main" id="{E52C2EA2-5D02-4A21-AFEE-D06CFA5C9C59}"/>
              </a:ext>
            </a:extLst>
          </p:cNvPr>
          <p:cNvPicPr>
            <a:picLocks noChangeAspect="1"/>
          </p:cNvPicPr>
          <p:nvPr/>
        </p:nvPicPr>
        <p:blipFill>
          <a:blip r:embed="rId2">
            <a:extLst>
              <a:ext uri="{28A0092B-C50C-407E-A947-70E740481C1C}">
                <a14:useLocalDpi xmlns:a14="http://schemas.microsoft.com/office/drawing/2010/main" val="0"/>
              </a:ext>
            </a:extLst>
          </a:blip>
          <a:srcRect b="16377"/>
          <a:stretch>
            <a:fillRect/>
          </a:stretch>
        </p:blipFill>
        <p:spPr bwMode="auto">
          <a:xfrm>
            <a:off x="0" y="2578100"/>
            <a:ext cx="9144000" cy="427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oup 5">
            <a:extLst>
              <a:ext uri="{FF2B5EF4-FFF2-40B4-BE49-F238E27FC236}">
                <a16:creationId xmlns:a16="http://schemas.microsoft.com/office/drawing/2014/main" id="{D88141F2-2D31-44DB-9514-5AFE184A504D}"/>
              </a:ext>
            </a:extLst>
          </p:cNvPr>
          <p:cNvGrpSpPr>
            <a:grpSpLocks/>
          </p:cNvGrpSpPr>
          <p:nvPr/>
        </p:nvGrpSpPr>
        <p:grpSpPr bwMode="auto">
          <a:xfrm>
            <a:off x="4572000" y="76200"/>
            <a:ext cx="4572000" cy="6907213"/>
            <a:chOff x="4572000" y="0"/>
            <a:chExt cx="4572000" cy="6906419"/>
          </a:xfrm>
        </p:grpSpPr>
        <p:sp>
          <p:nvSpPr>
            <p:cNvPr id="3" name="Title 1">
              <a:extLst>
                <a:ext uri="{FF2B5EF4-FFF2-40B4-BE49-F238E27FC236}">
                  <a16:creationId xmlns:a16="http://schemas.microsoft.com/office/drawing/2014/main" id="{E8A3235B-B208-411D-8051-09C5D7C6AC3E}"/>
                </a:ext>
              </a:extLst>
            </p:cNvPr>
            <p:cNvSpPr txBox="1">
              <a:spLocks/>
            </p:cNvSpPr>
            <p:nvPr/>
          </p:nvSpPr>
          <p:spPr bwMode="auto">
            <a:xfrm>
              <a:off x="4572000" y="0"/>
              <a:ext cx="4572000" cy="2514311"/>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a:t>
              </a:r>
              <a:r>
                <a:rPr kumimoji="0" lang="en-US" altLang="en-US" sz="32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while the Pharisees increasingly rejected his testimony and became more spiritually blind (8-34).</a:t>
              </a:r>
              <a:endPar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pic>
          <p:nvPicPr>
            <p:cNvPr id="79878" name="Picture 4" descr="John 9.15 Sabbath Indictment.jpg">
              <a:extLst>
                <a:ext uri="{FF2B5EF4-FFF2-40B4-BE49-F238E27FC236}">
                  <a16:creationId xmlns:a16="http://schemas.microsoft.com/office/drawing/2014/main" id="{505F4D15-1B21-480F-ABF8-4D2A8F59D152}"/>
                </a:ext>
              </a:extLst>
            </p:cNvPr>
            <p:cNvPicPr>
              <a:picLocks noChangeAspect="1"/>
            </p:cNvPicPr>
            <p:nvPr/>
          </p:nvPicPr>
          <p:blipFill>
            <a:blip r:embed="rId3">
              <a:extLst>
                <a:ext uri="{28A0092B-C50C-407E-A947-70E740481C1C}">
                  <a14:useLocalDpi xmlns:a14="http://schemas.microsoft.com/office/drawing/2010/main" val="0"/>
                </a:ext>
              </a:extLst>
            </a:blip>
            <a:srcRect l="11818" t="5981" r="33636"/>
            <a:stretch>
              <a:fillRect/>
            </a:stretch>
          </p:blipFill>
          <p:spPr bwMode="auto">
            <a:xfrm>
              <a:off x="4572000" y="2514600"/>
              <a:ext cx="4572000" cy="4391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5293571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898" name="Picture 3" descr="John 9.28 We are Moses' Disciples.jpg">
            <a:extLst>
              <a:ext uri="{FF2B5EF4-FFF2-40B4-BE49-F238E27FC236}">
                <a16:creationId xmlns:a16="http://schemas.microsoft.com/office/drawing/2014/main" id="{00442AA4-C401-4F90-A3BA-BAD5879D8D0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990600"/>
            <a:ext cx="9144000" cy="5289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6134D1B6-A29B-420A-8ADB-9EFE90F1C550}"/>
              </a:ext>
            </a:extLst>
          </p:cNvPr>
          <p:cNvSpPr>
            <a:spLocks noGrp="1"/>
          </p:cNvSpPr>
          <p:nvPr>
            <p:ph type="title"/>
          </p:nvPr>
        </p:nvSpPr>
        <p:spPr>
          <a:xfrm>
            <a:off x="0" y="0"/>
            <a:ext cx="9144000" cy="11430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Evidence of Spiritual Blindness</a:t>
            </a:r>
          </a:p>
        </p:txBody>
      </p:sp>
      <p:sp>
        <p:nvSpPr>
          <p:cNvPr id="3" name="Title 1">
            <a:extLst>
              <a:ext uri="{FF2B5EF4-FFF2-40B4-BE49-F238E27FC236}">
                <a16:creationId xmlns:a16="http://schemas.microsoft.com/office/drawing/2014/main" id="{97E12476-9587-480E-B122-1C2188F24706}"/>
              </a:ext>
            </a:extLst>
          </p:cNvPr>
          <p:cNvSpPr txBox="1">
            <a:spLocks/>
          </p:cNvSpPr>
          <p:nvPr/>
        </p:nvSpPr>
        <p:spPr bwMode="auto">
          <a:xfrm>
            <a:off x="0" y="1143000"/>
            <a:ext cx="9144000" cy="11430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Trusting rules over God’s work (8-16)</a:t>
            </a:r>
          </a:p>
        </p:txBody>
      </p:sp>
      <p:sp>
        <p:nvSpPr>
          <p:cNvPr id="6" name="Title 1">
            <a:extLst>
              <a:ext uri="{FF2B5EF4-FFF2-40B4-BE49-F238E27FC236}">
                <a16:creationId xmlns:a16="http://schemas.microsoft.com/office/drawing/2014/main" id="{4962159A-550D-4FC7-98AF-A6DFAF28B569}"/>
              </a:ext>
            </a:extLst>
          </p:cNvPr>
          <p:cNvSpPr txBox="1">
            <a:spLocks/>
          </p:cNvSpPr>
          <p:nvPr/>
        </p:nvSpPr>
        <p:spPr bwMode="auto">
          <a:xfrm>
            <a:off x="2667000" y="4419600"/>
            <a:ext cx="6248400" cy="1981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“This man Jesus is not from God, for he is working on the Sabbath” (16a). </a:t>
            </a:r>
          </a:p>
        </p:txBody>
      </p:sp>
    </p:spTree>
    <p:extLst>
      <p:ext uri="{BB962C8B-B14F-4D97-AF65-F5344CB8AC3E}">
        <p14:creationId xmlns:p14="http://schemas.microsoft.com/office/powerpoint/2010/main" val="40274131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lide(from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6" name="Picture 3" descr="John 9.13 Sabbath Trial.jpg">
            <a:extLst>
              <a:ext uri="{FF2B5EF4-FFF2-40B4-BE49-F238E27FC236}">
                <a16:creationId xmlns:a16="http://schemas.microsoft.com/office/drawing/2014/main" id="{AED2B5E4-4060-4698-820A-9952B20EDEB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295400"/>
            <a:ext cx="9144000" cy="513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4F83D31C-FC4E-4B32-BB0F-3B9ABE2598A2}"/>
              </a:ext>
            </a:extLst>
          </p:cNvPr>
          <p:cNvSpPr>
            <a:spLocks noGrp="1"/>
          </p:cNvSpPr>
          <p:nvPr>
            <p:ph type="title"/>
          </p:nvPr>
        </p:nvSpPr>
        <p:spPr>
          <a:xfrm>
            <a:off x="0" y="0"/>
            <a:ext cx="9144000" cy="11430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Evidence of Spiritual Blindness</a:t>
            </a:r>
          </a:p>
        </p:txBody>
      </p:sp>
      <p:sp>
        <p:nvSpPr>
          <p:cNvPr id="3" name="Title 1">
            <a:extLst>
              <a:ext uri="{FF2B5EF4-FFF2-40B4-BE49-F238E27FC236}">
                <a16:creationId xmlns:a16="http://schemas.microsoft.com/office/drawing/2014/main" id="{44590F54-ACEA-45EF-AABF-E6F6F3862127}"/>
              </a:ext>
            </a:extLst>
          </p:cNvPr>
          <p:cNvSpPr txBox="1">
            <a:spLocks/>
          </p:cNvSpPr>
          <p:nvPr/>
        </p:nvSpPr>
        <p:spPr bwMode="auto">
          <a:xfrm>
            <a:off x="0" y="1143000"/>
            <a:ext cx="9144000" cy="11430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Persecuting God’s witnesses (17-23)</a:t>
            </a:r>
          </a:p>
        </p:txBody>
      </p:sp>
    </p:spTree>
    <p:extLst>
      <p:ext uri="{BB962C8B-B14F-4D97-AF65-F5344CB8AC3E}">
        <p14:creationId xmlns:p14="http://schemas.microsoft.com/office/powerpoint/2010/main" val="91856430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5873" name="Picture 3" descr="colosseu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450" y="0"/>
            <a:ext cx="4451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820" name="Rectangle 4"/>
          <p:cNvSpPr>
            <a:spLocks noGrp="1" noChangeArrowheads="1"/>
          </p:cNvSpPr>
          <p:nvPr>
            <p:ph type="title"/>
          </p:nvPr>
        </p:nvSpPr>
        <p:spPr>
          <a:xfrm>
            <a:off x="685800" y="277813"/>
            <a:ext cx="8229600" cy="1143000"/>
          </a:xfrm>
        </p:spPr>
        <p:txBody>
          <a:bodyPr/>
          <a:lstStyle/>
          <a:p>
            <a:pPr eaLnBrk="1" hangingPunct="1">
              <a:defRPr/>
            </a:pPr>
            <a:r>
              <a:rPr lang="en-US">
                <a:latin typeface="Arial" charset="0"/>
                <a:ea typeface="ＭＳ Ｐゴシック" charset="0"/>
                <a:cs typeface="ＭＳ Ｐゴシック" charset="0"/>
              </a:rPr>
              <a:t>Roman Historians</a:t>
            </a:r>
          </a:p>
        </p:txBody>
      </p:sp>
      <p:sp>
        <p:nvSpPr>
          <p:cNvPr id="34821" name="Text Box 5"/>
          <p:cNvSpPr txBox="1">
            <a:spLocks noChangeArrowheads="1"/>
          </p:cNvSpPr>
          <p:nvPr/>
        </p:nvSpPr>
        <p:spPr bwMode="auto">
          <a:xfrm>
            <a:off x="0" y="2846416"/>
            <a:ext cx="4495800" cy="3785205"/>
          </a:xfrm>
          <a:prstGeom prst="rect">
            <a:avLst/>
          </a:prstGeom>
          <a:gradFill rotWithShape="1">
            <a:gsLst>
              <a:gs pos="0">
                <a:srgbClr val="006600"/>
              </a:gs>
              <a:gs pos="100000">
                <a:srgbClr val="002F00"/>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800">
                <a:solidFill>
                  <a:srgbClr val="FFFFFF"/>
                </a:solidFill>
                <a:latin typeface="Arial" charset="0"/>
              </a:rPr>
              <a:t>About persecuted Christians under Nero:</a:t>
            </a:r>
          </a:p>
          <a:p>
            <a:r>
              <a:rPr lang="en-US" altLang="zh-CN" sz="2800">
                <a:solidFill>
                  <a:srgbClr val="FFFFFF"/>
                </a:solidFill>
                <a:latin typeface="Arial" charset="0"/>
                <a:ea typeface="SimSun" charset="0"/>
                <a:cs typeface="SimSun" charset="0"/>
              </a:rPr>
              <a:t>"Their name comes from Christus, who, in the reign of Tiberius as emperor was condemned to death by the procurator Pontius Pilate" </a:t>
            </a:r>
          </a:p>
          <a:p>
            <a:pPr algn="r"/>
            <a:r>
              <a:rPr lang="en-US" altLang="zh-CN" sz="2000">
                <a:solidFill>
                  <a:srgbClr val="FFFFFF"/>
                </a:solidFill>
                <a:latin typeface="Arial" charset="0"/>
                <a:ea typeface="SimSun" charset="0"/>
                <a:cs typeface="SimSun" charset="0"/>
              </a:rPr>
              <a:t>(Tacitus</a:t>
            </a:r>
            <a:r>
              <a:rPr lang="en-US" altLang="zh-CN" sz="2000" i="1">
                <a:solidFill>
                  <a:srgbClr val="FFFFFF"/>
                </a:solidFill>
                <a:latin typeface="Arial" charset="0"/>
                <a:ea typeface="SimSun" charset="0"/>
                <a:cs typeface="SimSun" charset="0"/>
              </a:rPr>
              <a:t>, Annals</a:t>
            </a:r>
            <a:r>
              <a:rPr lang="en-US" altLang="zh-CN" sz="2000">
                <a:solidFill>
                  <a:srgbClr val="FFFFFF"/>
                </a:solidFill>
                <a:latin typeface="Arial" charset="0"/>
                <a:ea typeface="SimSun" charset="0"/>
                <a:cs typeface="SimSun" charset="0"/>
              </a:rPr>
              <a:t> 15.44 in </a:t>
            </a:r>
            <a:r>
              <a:rPr lang="en-US" altLang="zh-CN" sz="1800">
                <a:solidFill>
                  <a:srgbClr val="FFFFFF"/>
                </a:solidFill>
                <a:latin typeface="Arial" charset="0"/>
                <a:ea typeface="SimSun" charset="0"/>
                <a:cs typeface="SimSun" charset="0"/>
              </a:rPr>
              <a:t>AD</a:t>
            </a:r>
            <a:r>
              <a:rPr lang="en-US" altLang="zh-CN" sz="2000">
                <a:solidFill>
                  <a:srgbClr val="FFFFFF"/>
                </a:solidFill>
                <a:latin typeface="Arial" charset="0"/>
                <a:ea typeface="SimSun" charset="0"/>
                <a:cs typeface="SimSun" charset="0"/>
              </a:rPr>
              <a:t> 115)</a:t>
            </a:r>
          </a:p>
          <a:p>
            <a:pPr algn="r"/>
            <a:r>
              <a:rPr lang="en-US" altLang="zh-CN">
                <a:solidFill>
                  <a:srgbClr val="FFFFFF"/>
                </a:solidFill>
                <a:latin typeface="Arial" charset="0"/>
                <a:ea typeface="SimSun" charset="0"/>
                <a:cs typeface="SimSun" charset="0"/>
              </a:rPr>
              <a:t> </a:t>
            </a:r>
            <a:endParaRPr lang="en-US">
              <a:solidFill>
                <a:srgbClr val="FFFFFF"/>
              </a:solidFill>
              <a:latin typeface="Arial" charset="0"/>
              <a:ea typeface="SimSun" charset="0"/>
              <a:cs typeface="SimSun" charset="0"/>
            </a:endParaRPr>
          </a:p>
        </p:txBody>
      </p:sp>
      <p:sp>
        <p:nvSpPr>
          <p:cNvPr id="7" name="Rectangle 2"/>
          <p:cNvSpPr txBox="1">
            <a:spLocks noChangeArrowheads="1"/>
          </p:cNvSpPr>
          <p:nvPr/>
        </p:nvSpPr>
        <p:spPr bwMode="auto">
          <a:xfrm>
            <a:off x="4800600" y="1600235"/>
            <a:ext cx="4267200" cy="4530725"/>
          </a:xfrm>
          <a:prstGeom prst="rect">
            <a:avLst/>
          </a:prstGeom>
          <a:noFill/>
          <a:ln w="9525">
            <a:noFill/>
            <a:miter lim="800000"/>
            <a:headEnd/>
            <a:tailEnd/>
          </a:ln>
          <a:effec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20000"/>
              </a:spcBef>
              <a:buClr>
                <a:schemeClr val="hlink"/>
              </a:buClr>
              <a:buSzPct val="90000"/>
              <a:buFont typeface="Wingdings" charset="0"/>
              <a:buNone/>
              <a:defRPr/>
            </a:pPr>
            <a:r>
              <a:rPr lang="en-US">
                <a:effectLst>
                  <a:outerShdw blurRad="38100" dist="38100" dir="2700000" algn="tl">
                    <a:srgbClr val="000000"/>
                  </a:outerShdw>
                </a:effectLst>
                <a:latin typeface="Arial" charset="0"/>
              </a:rPr>
              <a:t>(year of death)</a:t>
            </a:r>
            <a:endParaRPr lang="en-US" sz="3200">
              <a:effectLst>
                <a:outerShdw blurRad="38100" dist="38100" dir="2700000" algn="tl">
                  <a:srgbClr val="000000"/>
                </a:outerShdw>
              </a:effectLst>
              <a:latin typeface="Arial" charset="0"/>
            </a:endParaRP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Cicero (43 </a:t>
            </a:r>
            <a:r>
              <a:rPr lang="en-US">
                <a:effectLst>
                  <a:outerShdw blurRad="38100" dist="38100" dir="2700000" algn="tl">
                    <a:srgbClr val="000000"/>
                  </a:outerShdw>
                </a:effectLst>
                <a:latin typeface="Arial" charset="0"/>
              </a:rPr>
              <a:t>BC</a:t>
            </a:r>
            <a:r>
              <a:rPr lang="en-US" sz="3200">
                <a:effectLst>
                  <a:outerShdw blurRad="38100" dist="38100" dir="2700000" algn="tl">
                    <a:srgbClr val="000000"/>
                  </a:outerShdw>
                </a:effectLst>
                <a:latin typeface="Arial" charset="0"/>
              </a:rPr>
              <a:t>)</a:t>
            </a: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Livy (</a:t>
            </a:r>
            <a:r>
              <a:rPr lang="en-US">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17)</a:t>
            </a: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Pliny the Younger (</a:t>
            </a:r>
            <a:r>
              <a:rPr lang="en-US">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113)</a:t>
            </a: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Tacitus (</a:t>
            </a:r>
            <a:r>
              <a:rPr lang="en-US">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120)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34821"/>
                                        </p:tgtEl>
                                        <p:attrNameLst>
                                          <p:attrName>style.visibility</p:attrName>
                                        </p:attrNameLst>
                                      </p:cBhvr>
                                      <p:to>
                                        <p:strVal val="visible"/>
                                      </p:to>
                                    </p:set>
                                    <p:anim from="(-#ppt_w/2)" to="(#ppt_x)" calcmode="lin" valueType="num">
                                      <p:cBhvr>
                                        <p:cTn id="7" dur="600" fill="hold">
                                          <p:stCondLst>
                                            <p:cond delay="0"/>
                                          </p:stCondLst>
                                        </p:cTn>
                                        <p:tgtEl>
                                          <p:spTgt spid="34821"/>
                                        </p:tgtEl>
                                        <p:attrNameLst>
                                          <p:attrName>ppt_x</p:attrName>
                                        </p:attrNameLst>
                                      </p:cBhvr>
                                    </p:anim>
                                    <p:anim from="0" to="-1.0" calcmode="lin" valueType="num">
                                      <p:cBhvr>
                                        <p:cTn id="8" dur="200" decel="50000" autoRev="1" fill="hold">
                                          <p:stCondLst>
                                            <p:cond delay="600"/>
                                          </p:stCondLst>
                                        </p:cTn>
                                        <p:tgtEl>
                                          <p:spTgt spid="34821"/>
                                        </p:tgtEl>
                                        <p:attrNameLst>
                                          <p:attrName>xshear</p:attrName>
                                        </p:attrNameLst>
                                      </p:cBhvr>
                                    </p:anim>
                                    <p:animScale>
                                      <p:cBhvr>
                                        <p:cTn id="9" dur="200" decel="100000" autoRev="1" fill="hold">
                                          <p:stCondLst>
                                            <p:cond delay="600"/>
                                          </p:stCondLst>
                                        </p:cTn>
                                        <p:tgtEl>
                                          <p:spTgt spid="34821"/>
                                        </p:tgtEl>
                                      </p:cBhvr>
                                      <p:from x="100000" y="100000"/>
                                      <p:to x="80000" y="100000"/>
                                    </p:animScale>
                                    <p:anim by="(#ppt_h/3+#ppt_w*0.1)" calcmode="lin" valueType="num">
                                      <p:cBhvr additive="sum">
                                        <p:cTn id="10" dur="200" decel="100000" autoRev="1" fill="hold">
                                          <p:stCondLst>
                                            <p:cond delay="600"/>
                                          </p:stCondLst>
                                        </p:cTn>
                                        <p:tgtEl>
                                          <p:spTgt spid="34821"/>
                                        </p:tgtEl>
                                        <p:attrNameLst>
                                          <p:attrName>ppt_x</p:attrName>
                                        </p:attrNameLst>
                                      </p:cBhvr>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53"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anim calcmode="lin" valueType="num">
                                      <p:cBhvr>
                                        <p:cTn id="15" dur="500" fill="hold"/>
                                        <p:tgtEl>
                                          <p:spTgt spid="7">
                                            <p:txEl>
                                              <p:pRg st="4" end="4"/>
                                            </p:txEl>
                                          </p:spTgt>
                                        </p:tgtEl>
                                        <p:attrNameLst>
                                          <p:attrName>ppt_w</p:attrName>
                                        </p:attrNameLst>
                                      </p:cBhvr>
                                      <p:tavLst>
                                        <p:tav tm="0">
                                          <p:val>
                                            <p:fltVal val="0"/>
                                          </p:val>
                                        </p:tav>
                                        <p:tav tm="100000">
                                          <p:val>
                                            <p:strVal val="#ppt_w"/>
                                          </p:val>
                                        </p:tav>
                                      </p:tavLst>
                                    </p:anim>
                                    <p:anim calcmode="lin" valueType="num">
                                      <p:cBhvr>
                                        <p:cTn id="16" dur="500" fill="hold"/>
                                        <p:tgtEl>
                                          <p:spTgt spid="7">
                                            <p:txEl>
                                              <p:pRg st="4" end="4"/>
                                            </p:txEl>
                                          </p:spTgt>
                                        </p:tgtEl>
                                        <p:attrNameLst>
                                          <p:attrName>ppt_h</p:attrName>
                                        </p:attrNameLst>
                                      </p:cBhvr>
                                      <p:tavLst>
                                        <p:tav tm="0">
                                          <p:val>
                                            <p:fltVal val="0"/>
                                          </p:val>
                                        </p:tav>
                                        <p:tav tm="100000">
                                          <p:val>
                                            <p:strVal val="#ppt_h"/>
                                          </p:val>
                                        </p:tav>
                                      </p:tavLst>
                                    </p:anim>
                                    <p:animEffect transition="in" filter="fade">
                                      <p:cBhvr>
                                        <p:cTn id="17"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1" grpId="0" animBg="1"/>
    </p:bld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70" name="Picture 4" descr="John 9.14 Pharisees.jpg">
            <a:extLst>
              <a:ext uri="{FF2B5EF4-FFF2-40B4-BE49-F238E27FC236}">
                <a16:creationId xmlns:a16="http://schemas.microsoft.com/office/drawing/2014/main" id="{259D7119-6475-4F68-B638-CDF204FF80F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295400"/>
            <a:ext cx="9144000" cy="514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25C596E3-1A1F-4021-982E-86F86059569C}"/>
              </a:ext>
            </a:extLst>
          </p:cNvPr>
          <p:cNvSpPr>
            <a:spLocks noGrp="1"/>
          </p:cNvSpPr>
          <p:nvPr>
            <p:ph type="title"/>
          </p:nvPr>
        </p:nvSpPr>
        <p:spPr>
          <a:xfrm>
            <a:off x="0" y="0"/>
            <a:ext cx="9144000" cy="11430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Evidence of Spiritual Blindness</a:t>
            </a:r>
          </a:p>
        </p:txBody>
      </p:sp>
      <p:sp>
        <p:nvSpPr>
          <p:cNvPr id="3" name="Title 1">
            <a:extLst>
              <a:ext uri="{FF2B5EF4-FFF2-40B4-BE49-F238E27FC236}">
                <a16:creationId xmlns:a16="http://schemas.microsoft.com/office/drawing/2014/main" id="{45C43A1B-EC58-4BBC-85F0-556A000CFED6}"/>
              </a:ext>
            </a:extLst>
          </p:cNvPr>
          <p:cNvSpPr txBox="1">
            <a:spLocks/>
          </p:cNvSpPr>
          <p:nvPr/>
        </p:nvSpPr>
        <p:spPr bwMode="auto">
          <a:xfrm>
            <a:off x="0" y="1143000"/>
            <a:ext cx="91440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charset="0"/>
                <a:cs typeface="Arial" charset="0"/>
              </a:rPr>
              <a:t>Rejecting Christ despite evidence (24-34)</a:t>
            </a:r>
          </a:p>
        </p:txBody>
      </p:sp>
    </p:spTree>
    <p:extLst>
      <p:ext uri="{BB962C8B-B14F-4D97-AF65-F5344CB8AC3E}">
        <p14:creationId xmlns:p14="http://schemas.microsoft.com/office/powerpoint/2010/main" val="4194970612"/>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4" name="Picture 2" descr="John 9.27 Now I See!.jpg">
            <a:extLst>
              <a:ext uri="{FF2B5EF4-FFF2-40B4-BE49-F238E27FC236}">
                <a16:creationId xmlns:a16="http://schemas.microsoft.com/office/drawing/2014/main" id="{A9748DAD-9F64-4D33-908D-05762B786816}"/>
              </a:ext>
            </a:extLst>
          </p:cNvPr>
          <p:cNvPicPr>
            <a:picLocks noChangeAspect="1"/>
          </p:cNvPicPr>
          <p:nvPr/>
        </p:nvPicPr>
        <p:blipFill>
          <a:blip r:embed="rId2">
            <a:extLst>
              <a:ext uri="{28A0092B-C50C-407E-A947-70E740481C1C}">
                <a14:useLocalDpi xmlns:a14="http://schemas.microsoft.com/office/drawing/2010/main" val="0"/>
              </a:ext>
            </a:extLst>
          </a:blip>
          <a:srcRect l="25417"/>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AFCB57D3-A043-4A1F-990D-238BB72F5E55}"/>
              </a:ext>
            </a:extLst>
          </p:cNvPr>
          <p:cNvSpPr>
            <a:spLocks noGrp="1"/>
          </p:cNvSpPr>
          <p:nvPr>
            <p:ph type="title"/>
          </p:nvPr>
        </p:nvSpPr>
        <p:spPr>
          <a:xfrm>
            <a:off x="5029200" y="0"/>
            <a:ext cx="4114800" cy="6553200"/>
          </a:xfrm>
        </p:spPr>
        <p:txBody>
          <a:bodyPr/>
          <a:lstStyle/>
          <a:p>
            <a:r>
              <a:rPr lang="en-US" altLang="en-US" sz="3200" b="1" baseline="30000">
                <a:effectLst>
                  <a:outerShdw blurRad="38100" dist="38100" dir="2700000" algn="tl">
                    <a:srgbClr val="000080"/>
                  </a:outerShdw>
                </a:effectLst>
              </a:rPr>
              <a:t>32 </a:t>
            </a:r>
            <a:r>
              <a:rPr lang="en-US" altLang="en-US" sz="3200" b="1">
                <a:effectLst>
                  <a:outerShdw blurRad="38100" dist="38100" dir="2700000" algn="tl">
                    <a:srgbClr val="000080"/>
                  </a:outerShdw>
                </a:effectLst>
              </a:rPr>
              <a:t>Ever since the world began, no one has been able to open the eyes of someone born blind. </a:t>
            </a:r>
            <a:r>
              <a:rPr lang="en-US" altLang="en-US" sz="3200" b="1" baseline="30000">
                <a:effectLst>
                  <a:outerShdw blurRad="38100" dist="38100" dir="2700000" algn="tl">
                    <a:srgbClr val="000080"/>
                  </a:outerShdw>
                </a:effectLst>
              </a:rPr>
              <a:t>33 </a:t>
            </a:r>
            <a:r>
              <a:rPr lang="en-US" altLang="en-US" sz="3200" b="1">
                <a:effectLst>
                  <a:outerShdw blurRad="38100" dist="38100" dir="2700000" algn="tl">
                    <a:srgbClr val="000080"/>
                  </a:outerShdw>
                </a:effectLst>
              </a:rPr>
              <a:t>If this man were not from God, he couldn’t have done it” (32-33).</a:t>
            </a:r>
          </a:p>
        </p:txBody>
      </p:sp>
      <p:sp>
        <p:nvSpPr>
          <p:cNvPr id="8" name="Title 1">
            <a:extLst>
              <a:ext uri="{FF2B5EF4-FFF2-40B4-BE49-F238E27FC236}">
                <a16:creationId xmlns:a16="http://schemas.microsoft.com/office/drawing/2014/main" id="{993D9585-9135-46BA-B33C-69E6A69B346E}"/>
              </a:ext>
            </a:extLst>
          </p:cNvPr>
          <p:cNvSpPr txBox="1">
            <a:spLocks/>
          </p:cNvSpPr>
          <p:nvPr/>
        </p:nvSpPr>
        <p:spPr bwMode="auto">
          <a:xfrm>
            <a:off x="0" y="-152400"/>
            <a:ext cx="4800600" cy="3200400"/>
          </a:xfrm>
          <a:prstGeom prst="rect">
            <a:avLst/>
          </a:prstGeom>
          <a:noFill/>
          <a:ln w="9525">
            <a:noFill/>
            <a:miter lim="800000"/>
            <a:headEnd/>
            <a:tailEnd/>
          </a:ln>
          <a:effectLst/>
        </p:spPr>
        <p:txBody>
          <a:bodyPr anchor="ctr"/>
          <a:lstStyle>
            <a:lvl1pPr marL="536575" indent="-536575"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536575" marR="0" lvl="0" indent="-536575"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3000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No OT sight restored</a:t>
            </a:r>
          </a:p>
          <a:p>
            <a:pPr marL="536575" marR="0" lvl="0" indent="-536575"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3000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No disciples healed blindness</a:t>
            </a:r>
            <a:endParaRPr kumimoji="0" lang="en-US" altLang="en-US" sz="54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sp>
        <p:nvSpPr>
          <p:cNvPr id="9" name="Title 1">
            <a:extLst>
              <a:ext uri="{FF2B5EF4-FFF2-40B4-BE49-F238E27FC236}">
                <a16:creationId xmlns:a16="http://schemas.microsoft.com/office/drawing/2014/main" id="{3A0290EE-309D-476C-9E5A-F8B478BCF2C2}"/>
              </a:ext>
            </a:extLst>
          </p:cNvPr>
          <p:cNvSpPr txBox="1">
            <a:spLocks/>
          </p:cNvSpPr>
          <p:nvPr/>
        </p:nvSpPr>
        <p:spPr bwMode="auto">
          <a:xfrm>
            <a:off x="0" y="3657600"/>
            <a:ext cx="4800600" cy="3200400"/>
          </a:xfrm>
          <a:prstGeom prst="rect">
            <a:avLst/>
          </a:prstGeom>
          <a:noFill/>
          <a:ln w="9525">
            <a:noFill/>
            <a:miter lim="800000"/>
            <a:headEnd/>
            <a:tailEnd/>
          </a:ln>
          <a:effectLst/>
        </p:spPr>
        <p:txBody>
          <a:bodyPr anchor="ctr"/>
          <a:lstStyle>
            <a:lvl1pPr marL="536575" indent="-536575"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536575" marR="0" lvl="0" indent="-536575"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3000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Healing blindness was Christ’s most common miracle!</a:t>
            </a:r>
          </a:p>
          <a:p>
            <a:pPr marL="536575" marR="0" lvl="0" indent="-536575"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3000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Evidence of being Messiah</a:t>
            </a:r>
            <a:endParaRPr kumimoji="0" lang="en-US" altLang="en-US" sz="54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774147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8" name="Picture 2" descr="Julianne_Moore_in_Blindness_Wallpaper_1_800.jpg">
            <a:extLst>
              <a:ext uri="{FF2B5EF4-FFF2-40B4-BE49-F238E27FC236}">
                <a16:creationId xmlns:a16="http://schemas.microsoft.com/office/drawing/2014/main" id="{6B328FAC-204F-41B0-BC90-9CE7CED7520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19" name="Title 1">
            <a:extLst>
              <a:ext uri="{FF2B5EF4-FFF2-40B4-BE49-F238E27FC236}">
                <a16:creationId xmlns:a16="http://schemas.microsoft.com/office/drawing/2014/main" id="{FE1157B9-C1D9-459B-8766-0532183558B1}"/>
              </a:ext>
            </a:extLst>
          </p:cNvPr>
          <p:cNvSpPr>
            <a:spLocks noGrp="1"/>
          </p:cNvSpPr>
          <p:nvPr>
            <p:ph type="title"/>
          </p:nvPr>
        </p:nvSpPr>
        <p:spPr>
          <a:xfrm>
            <a:off x="0" y="0"/>
            <a:ext cx="9144000" cy="2133600"/>
          </a:xfrm>
        </p:spPr>
        <p:txBody>
          <a:bodyPr/>
          <a:lstStyle/>
          <a:p>
            <a:pPr marL="715963" indent="-715963" algn="l" eaLnBrk="1" hangingPunct="1"/>
            <a:r>
              <a:rPr lang="en-US" altLang="en-US" b="1">
                <a:solidFill>
                  <a:srgbClr val="000005"/>
                </a:solidFill>
                <a:effectLst/>
              </a:rPr>
              <a:t>B.	Does seeing evidence for Jesus help you gain or lose spiritual insight?</a:t>
            </a:r>
          </a:p>
        </p:txBody>
      </p:sp>
    </p:spTree>
    <p:extLst>
      <p:ext uri="{BB962C8B-B14F-4D97-AF65-F5344CB8AC3E}">
        <p14:creationId xmlns:p14="http://schemas.microsoft.com/office/powerpoint/2010/main" val="735277181"/>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3" descr="humility.jpg">
            <a:extLst>
              <a:ext uri="{FF2B5EF4-FFF2-40B4-BE49-F238E27FC236}">
                <a16:creationId xmlns:a16="http://schemas.microsoft.com/office/drawing/2014/main" id="{D80AE6DE-A6D2-44F2-F04F-A9D940C6475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66700" y="-12700"/>
            <a:ext cx="8610600" cy="688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568013"/>
            <a:ext cx="9144000" cy="949731"/>
          </a:xfrm>
          <a:solidFill>
            <a:schemeClr val="tx1"/>
          </a:solidFill>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HUMILITY</a:t>
            </a:r>
          </a:p>
        </p:txBody>
      </p:sp>
      <p:sp>
        <p:nvSpPr>
          <p:cNvPr id="6" name="Rectangle 2"/>
          <p:cNvSpPr txBox="1">
            <a:spLocks noChangeArrowheads="1"/>
          </p:cNvSpPr>
          <p:nvPr/>
        </p:nvSpPr>
        <p:spPr bwMode="auto">
          <a:xfrm>
            <a:off x="0" y="5375565"/>
            <a:ext cx="9144000" cy="1463386"/>
          </a:xfrm>
          <a:prstGeom prst="rect">
            <a:avLst/>
          </a:prstGeom>
          <a:solidFill>
            <a:schemeClr val="tx1"/>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I'm not so arrogant to think I've arrived at the truth about anything, but I'm pretty sure everything </a:t>
            </a: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you</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say is not only dead wrong, but really, really stupid, too.</a:t>
            </a:r>
          </a:p>
        </p:txBody>
      </p:sp>
    </p:spTree>
    <p:extLst>
      <p:ext uri="{BB962C8B-B14F-4D97-AF65-F5344CB8AC3E}">
        <p14:creationId xmlns:p14="http://schemas.microsoft.com/office/powerpoint/2010/main" val="557225710"/>
      </p:ext>
    </p:extLst>
  </p:cSld>
  <p:clrMapOvr>
    <a:masterClrMapping/>
  </p:clrMapOvr>
  <p:transition/>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Title 1">
            <a:extLst>
              <a:ext uri="{FF2B5EF4-FFF2-40B4-BE49-F238E27FC236}">
                <a16:creationId xmlns:a16="http://schemas.microsoft.com/office/drawing/2014/main" id="{B7826E7B-4632-439C-9AFB-C84A516129D7}"/>
              </a:ext>
            </a:extLst>
          </p:cNvPr>
          <p:cNvSpPr>
            <a:spLocks noGrp="1"/>
          </p:cNvSpPr>
          <p:nvPr>
            <p:ph type="title"/>
          </p:nvPr>
        </p:nvSpPr>
        <p:spPr>
          <a:xfrm>
            <a:off x="0" y="0"/>
            <a:ext cx="9144000" cy="533400"/>
          </a:xfrm>
        </p:spPr>
        <p:txBody>
          <a:bodyPr/>
          <a:lstStyle/>
          <a:p>
            <a:r>
              <a:rPr lang="en-US" altLang="en-US" sz="3200">
                <a:solidFill>
                  <a:srgbClr val="FFFF00"/>
                </a:solidFill>
                <a:latin typeface="Arial" panose="020B0604020202020204" pitchFamily="34" charset="0"/>
                <a:ea typeface="ＭＳ Ｐゴシック" panose="020B0600070205080204" pitchFamily="34" charset="-128"/>
                <a:cs typeface="Arial" panose="020B0604020202020204" pitchFamily="34" charset="0"/>
              </a:rPr>
              <a:t>Did life originate as an accident?</a:t>
            </a:r>
          </a:p>
        </p:txBody>
      </p:sp>
      <p:sp>
        <p:nvSpPr>
          <p:cNvPr id="4" name="Content Placeholder 2">
            <a:extLst>
              <a:ext uri="{FF2B5EF4-FFF2-40B4-BE49-F238E27FC236}">
                <a16:creationId xmlns:a16="http://schemas.microsoft.com/office/drawing/2014/main" id="{4E07F717-B10F-49DF-9315-B0AC2DC9CA3A}"/>
              </a:ext>
            </a:extLst>
          </p:cNvPr>
          <p:cNvSpPr txBox="1">
            <a:spLocks/>
          </p:cNvSpPr>
          <p:nvPr/>
        </p:nvSpPr>
        <p:spPr bwMode="auto">
          <a:xfrm>
            <a:off x="228600" y="609600"/>
            <a:ext cx="6096000" cy="624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“There are only two possible explanations as to how life arose: Spontaneous generation arising to evolution or a supernatural creative act of God…. There is no other possibility. Spontaneous generation was scientifically disproved 120 years ago by Louis Pasteur and others, but that just leaves us with only one other possibility… that life came as an act of supernatural creation by God, but I can’t accept that philosophy because I do not want to believe in God.  Therefore, I choose to believe that which I know is scientifically impossible, spontaneous generation leading to evolution.”</a:t>
            </a:r>
          </a:p>
        </p:txBody>
      </p:sp>
      <p:sp>
        <p:nvSpPr>
          <p:cNvPr id="88068" name="Content Placeholder 2">
            <a:extLst>
              <a:ext uri="{FF2B5EF4-FFF2-40B4-BE49-F238E27FC236}">
                <a16:creationId xmlns:a16="http://schemas.microsoft.com/office/drawing/2014/main" id="{48CABB37-2BAF-4724-85C0-67845B532371}"/>
              </a:ext>
            </a:extLst>
          </p:cNvPr>
          <p:cNvSpPr txBox="1">
            <a:spLocks/>
          </p:cNvSpPr>
          <p:nvPr/>
        </p:nvSpPr>
        <p:spPr bwMode="auto">
          <a:xfrm>
            <a:off x="5867400" y="5105400"/>
            <a:ext cx="34290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342900" marR="0" lvl="0" indent="-342900" algn="ctr" defTabSz="914400" rtl="0" eaLnBrk="0" fontAlgn="base" latinLnBrk="0" hangingPunct="0">
              <a:lnSpc>
                <a:spcPct val="100000"/>
              </a:lnSpc>
              <a:spcBef>
                <a:spcPct val="2000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Dr. George Wald</a:t>
            </a:r>
          </a:p>
          <a:p>
            <a:pPr marL="342900" marR="0" lvl="0" indent="-342900" algn="ctr" defTabSz="914400" rtl="0" eaLnBrk="0" fontAlgn="base" latinLnBrk="0" hangingPunct="0">
              <a:lnSpc>
                <a:spcPct val="100000"/>
              </a:lnSpc>
              <a:spcBef>
                <a:spcPct val="2000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Professor Emeritus of Biology, Harvard</a:t>
            </a:r>
          </a:p>
          <a:p>
            <a:pPr marL="342900" marR="0" lvl="0" indent="-342900" algn="ctr" defTabSz="914400" rtl="0" eaLnBrk="0" fontAlgn="base" latinLnBrk="0" hangingPunct="0">
              <a:lnSpc>
                <a:spcPct val="100000"/>
              </a:lnSpc>
              <a:spcBef>
                <a:spcPct val="2000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Nobel Prize winner in Biology, 1971</a:t>
            </a:r>
          </a:p>
        </p:txBody>
      </p:sp>
      <p:pic>
        <p:nvPicPr>
          <p:cNvPr id="88069" name="Picture 6" descr="wald.jpg">
            <a:extLst>
              <a:ext uri="{FF2B5EF4-FFF2-40B4-BE49-F238E27FC236}">
                <a16:creationId xmlns:a16="http://schemas.microsoft.com/office/drawing/2014/main" id="{34AE20C3-0D2F-4524-9C80-406376F0BF5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419850" y="1219200"/>
            <a:ext cx="2476500" cy="347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7685523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114" name="Picture 4" descr="fotolia_3995826_XS.jpg">
            <a:extLst>
              <a:ext uri="{FF2B5EF4-FFF2-40B4-BE49-F238E27FC236}">
                <a16:creationId xmlns:a16="http://schemas.microsoft.com/office/drawing/2014/main" id="{9E51429A-B1AC-45AD-AD99-1E82CBAE7B0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E8C81527-9D8B-41CF-BEDD-2D6F1789E05B}"/>
              </a:ext>
            </a:extLst>
          </p:cNvPr>
          <p:cNvSpPr>
            <a:spLocks noGrp="1"/>
          </p:cNvSpPr>
          <p:nvPr>
            <p:ph type="title"/>
          </p:nvPr>
        </p:nvSpPr>
        <p:spPr>
          <a:xfrm>
            <a:off x="2362200" y="0"/>
            <a:ext cx="6781800" cy="2057400"/>
          </a:xfrm>
        </p:spPr>
        <p:txBody>
          <a:bodyPr/>
          <a:lstStyle/>
          <a:p>
            <a:pPr marL="715963" indent="-715963" algn="l" eaLnBrk="1" hangingPunct="1"/>
            <a:r>
              <a:rPr lang="en-US" altLang="en-US" sz="5400" b="1">
                <a:solidFill>
                  <a:schemeClr val="tx1"/>
                </a:solidFill>
                <a:effectLst>
                  <a:outerShdw blurRad="38100" dist="38100" dir="2700000" algn="tl">
                    <a:srgbClr val="000080"/>
                  </a:outerShdw>
                </a:effectLst>
              </a:rPr>
              <a:t>I.	</a:t>
            </a:r>
            <a:r>
              <a:rPr lang="en-US" altLang="en-US" sz="5400" b="1">
                <a:effectLst>
                  <a:outerShdw blurRad="38100" dist="38100" dir="2700000" algn="tl">
                    <a:srgbClr val="000080"/>
                  </a:outerShdw>
                </a:effectLst>
              </a:rPr>
              <a:t>Jesus makes the </a:t>
            </a:r>
            <a:r>
              <a:rPr lang="en-US" altLang="en-US" sz="5400" b="1" u="sng">
                <a:solidFill>
                  <a:srgbClr val="FFFF00"/>
                </a:solidFill>
                <a:effectLst>
                  <a:outerShdw blurRad="38100" dist="38100" dir="2700000" algn="tl">
                    <a:srgbClr val="FFFFFF"/>
                  </a:outerShdw>
                </a:effectLst>
              </a:rPr>
              <a:t>blind</a:t>
            </a:r>
            <a:r>
              <a:rPr lang="en-US" altLang="en-US" sz="5400" b="1">
                <a:solidFill>
                  <a:srgbClr val="FFFF00"/>
                </a:solidFill>
                <a:effectLst>
                  <a:outerShdw blurRad="38100" dist="38100" dir="2700000" algn="tl">
                    <a:srgbClr val="FFFFFF"/>
                  </a:outerShdw>
                </a:effectLst>
              </a:rPr>
              <a:t> </a:t>
            </a:r>
            <a:r>
              <a:rPr lang="en-US" altLang="en-US" sz="5400" b="1" u="sng">
                <a:solidFill>
                  <a:srgbClr val="FFFF00"/>
                </a:solidFill>
                <a:effectLst>
                  <a:outerShdw blurRad="38100" dist="38100" dir="2700000" algn="tl">
                    <a:srgbClr val="FFFFFF"/>
                  </a:outerShdw>
                </a:effectLst>
              </a:rPr>
              <a:t>see</a:t>
            </a:r>
            <a:r>
              <a:rPr lang="en-US" altLang="en-US" sz="5400" b="1">
                <a:effectLst>
                  <a:outerShdw blurRad="38100" dist="38100" dir="2700000" algn="tl">
                    <a:srgbClr val="000080"/>
                  </a:outerShdw>
                </a:effectLst>
              </a:rPr>
              <a:t>.</a:t>
            </a:r>
            <a:endParaRPr lang="en-US" altLang="en-US" sz="5400" b="1">
              <a:solidFill>
                <a:schemeClr val="tx1"/>
              </a:solidFill>
              <a:effectLst>
                <a:outerShdw blurRad="38100" dist="38100" dir="2700000" algn="tl">
                  <a:srgbClr val="000080"/>
                </a:outerShdw>
              </a:effectLst>
            </a:endParaRPr>
          </a:p>
        </p:txBody>
      </p:sp>
    </p:spTree>
    <p:extLst>
      <p:ext uri="{BB962C8B-B14F-4D97-AF65-F5344CB8AC3E}">
        <p14:creationId xmlns:p14="http://schemas.microsoft.com/office/powerpoint/2010/main" val="3434856387"/>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9AFE67-C01E-4303-9662-43BDB1B81864}"/>
              </a:ext>
            </a:extLst>
          </p:cNvPr>
          <p:cNvSpPr>
            <a:spLocks noGrp="1"/>
          </p:cNvSpPr>
          <p:nvPr>
            <p:ph type="title"/>
          </p:nvPr>
        </p:nvSpPr>
        <p:spPr>
          <a:xfrm>
            <a:off x="0" y="0"/>
            <a:ext cx="9144000" cy="1600200"/>
          </a:xfrm>
        </p:spPr>
        <p:txBody>
          <a:bodyPr/>
          <a:lstStyle/>
          <a:p>
            <a:pPr eaLnBrk="1" hangingPunct="1"/>
            <a:r>
              <a:rPr lang="en-US" altLang="en-US" b="1">
                <a:solidFill>
                  <a:schemeClr val="tx1"/>
                </a:solidFill>
                <a:effectLst>
                  <a:outerShdw blurRad="38100" dist="38100" dir="2700000" algn="tl">
                    <a:srgbClr val="000080"/>
                  </a:outerShdw>
                </a:effectLst>
              </a:rPr>
              <a:t>II. </a:t>
            </a:r>
            <a:r>
              <a:rPr lang="en-US" altLang="en-US" b="1">
                <a:effectLst>
                  <a:outerShdw blurRad="38100" dist="38100" dir="2700000" algn="tl">
                    <a:srgbClr val="000080"/>
                  </a:outerShdw>
                </a:effectLst>
              </a:rPr>
              <a:t>Jesus </a:t>
            </a:r>
            <a:r>
              <a:rPr lang="en-US" altLang="en-US" b="1" u="sng">
                <a:solidFill>
                  <a:srgbClr val="FFFF00"/>
                </a:solidFill>
                <a:effectLst>
                  <a:outerShdw blurRad="38100" dist="38100" dir="2700000" algn="tl">
                    <a:srgbClr val="FFFFFF"/>
                  </a:outerShdw>
                </a:effectLst>
              </a:rPr>
              <a:t>changes</a:t>
            </a:r>
            <a:r>
              <a:rPr lang="en-US" altLang="en-US" b="1">
                <a:solidFill>
                  <a:srgbClr val="FFFF00"/>
                </a:solidFill>
                <a:effectLst>
                  <a:outerShdw blurRad="38100" dist="38100" dir="2700000" algn="tl">
                    <a:srgbClr val="FFFFFF"/>
                  </a:outerShdw>
                </a:effectLst>
              </a:rPr>
              <a:t> </a:t>
            </a:r>
            <a:r>
              <a:rPr lang="en-US" altLang="en-US" b="1">
                <a:effectLst>
                  <a:outerShdw blurRad="38100" dist="38100" dir="2700000" algn="tl">
                    <a:srgbClr val="000080"/>
                  </a:outerShdw>
                </a:effectLst>
              </a:rPr>
              <a:t>people’s </a:t>
            </a:r>
            <a:r>
              <a:rPr lang="en-US" altLang="en-US" b="1" u="sng">
                <a:solidFill>
                  <a:srgbClr val="FFFF00"/>
                </a:solidFill>
                <a:effectLst>
                  <a:outerShdw blurRad="38100" dist="38100" dir="2700000" algn="tl">
                    <a:srgbClr val="FFFFFF"/>
                  </a:outerShdw>
                </a:effectLst>
              </a:rPr>
              <a:t>lives</a:t>
            </a:r>
            <a:r>
              <a:rPr lang="en-US" altLang="en-US" b="1">
                <a:effectLst>
                  <a:outerShdw blurRad="38100" dist="38100" dir="2700000" algn="tl">
                    <a:srgbClr val="000080"/>
                  </a:outerShdw>
                </a:effectLst>
              </a:rPr>
              <a:t>(8-34).</a:t>
            </a:r>
            <a:endParaRPr lang="en-US" altLang="en-US" b="1">
              <a:solidFill>
                <a:schemeClr val="tx1"/>
              </a:solidFill>
              <a:effectLst>
                <a:outerShdw blurRad="38100" dist="38100" dir="2700000" algn="tl">
                  <a:srgbClr val="000080"/>
                </a:outerShdw>
              </a:effectLst>
            </a:endParaRPr>
          </a:p>
        </p:txBody>
      </p:sp>
      <p:pic>
        <p:nvPicPr>
          <p:cNvPr id="91139" name="Picture 2" descr="spirituality.jpg">
            <a:extLst>
              <a:ext uri="{FF2B5EF4-FFF2-40B4-BE49-F238E27FC236}">
                <a16:creationId xmlns:a16="http://schemas.microsoft.com/office/drawing/2014/main" id="{FC7715CB-EF33-4131-BF5C-AE3054691FA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6050" y="1620838"/>
            <a:ext cx="9366250" cy="538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99957674"/>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48733E-436A-44AE-94E6-51A02B837D6D}"/>
              </a:ext>
            </a:extLst>
          </p:cNvPr>
          <p:cNvSpPr>
            <a:spLocks noGrp="1"/>
          </p:cNvSpPr>
          <p:nvPr>
            <p:ph type="title"/>
          </p:nvPr>
        </p:nvSpPr>
        <p:spPr>
          <a:xfrm>
            <a:off x="0" y="0"/>
            <a:ext cx="7239000" cy="1828800"/>
          </a:xfrm>
        </p:spPr>
        <p:txBody>
          <a:bodyPr/>
          <a:lstStyle/>
          <a:p>
            <a:pPr marL="715963" indent="-715963" algn="l" eaLnBrk="1" hangingPunct="1">
              <a:defRPr/>
            </a:pPr>
            <a:r>
              <a:rPr lang="en-US" b="1" dirty="0">
                <a:solidFill>
                  <a:schemeClr val="tx1"/>
                </a:solidFill>
                <a:effectLst>
                  <a:outerShdw blurRad="38100" dist="38100" dir="2700000" algn="tl">
                    <a:srgbClr val="000000">
                      <a:alpha val="43137"/>
                    </a:srgbClr>
                  </a:outerShdw>
                </a:effectLst>
              </a:rPr>
              <a:t>III. Jesus deserves </a:t>
            </a:r>
            <a:r>
              <a:rPr lang="en-US" b="1" dirty="0">
                <a:solidFill>
                  <a:srgbClr val="FFFF00"/>
                </a:solidFill>
                <a:effectLst>
                  <a:outerShdw blurRad="38100" dist="38100" dir="2700000" algn="tl">
                    <a:srgbClr val="000000">
                      <a:alpha val="43137"/>
                    </a:srgbClr>
                  </a:outerShdw>
                </a:effectLst>
              </a:rPr>
              <a:t>worship </a:t>
            </a:r>
            <a:r>
              <a:rPr lang="en-US" b="1" dirty="0">
                <a:solidFill>
                  <a:schemeClr val="tx1"/>
                </a:solidFill>
                <a:effectLst>
                  <a:outerShdw blurRad="38100" dist="38100" dir="2700000" algn="tl">
                    <a:srgbClr val="000000">
                      <a:alpha val="43137"/>
                    </a:srgbClr>
                  </a:outerShdw>
                </a:effectLst>
              </a:rPr>
              <a:t>as </a:t>
            </a:r>
            <a:r>
              <a:rPr lang="en-US" b="1" dirty="0">
                <a:solidFill>
                  <a:srgbClr val="FFFF00"/>
                </a:solidFill>
                <a:effectLst>
                  <a:outerShdw blurRad="38100" dist="38100" dir="2700000" algn="tl">
                    <a:srgbClr val="000000">
                      <a:alpha val="43137"/>
                    </a:srgbClr>
                  </a:outerShdw>
                </a:effectLst>
              </a:rPr>
              <a:t>God </a:t>
            </a:r>
            <a:r>
              <a:rPr lang="en-US" b="1" dirty="0">
                <a:solidFill>
                  <a:schemeClr val="tx1"/>
                </a:solidFill>
                <a:effectLst>
                  <a:outerShdw blurRad="38100" dist="38100" dir="2700000" algn="tl">
                    <a:srgbClr val="000000">
                      <a:alpha val="43137"/>
                    </a:srgbClr>
                  </a:outerShdw>
                </a:effectLst>
              </a:rPr>
              <a:t>(35-41). </a:t>
            </a:r>
          </a:p>
        </p:txBody>
      </p:sp>
      <p:pic>
        <p:nvPicPr>
          <p:cNvPr id="92163" name="Picture 2" descr="JESUSisGOD White Red Plasma.jpg">
            <a:extLst>
              <a:ext uri="{FF2B5EF4-FFF2-40B4-BE49-F238E27FC236}">
                <a16:creationId xmlns:a16="http://schemas.microsoft.com/office/drawing/2014/main" id="{BF16FEFE-6BC9-440E-8988-2AFADC11737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177088" y="152400"/>
            <a:ext cx="1814512" cy="181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64" name="Picture 3" descr="salvation.128155724_std.jpg">
            <a:extLst>
              <a:ext uri="{FF2B5EF4-FFF2-40B4-BE49-F238E27FC236}">
                <a16:creationId xmlns:a16="http://schemas.microsoft.com/office/drawing/2014/main" id="{2B2270FF-EB70-4478-BB33-A0D38FF18C0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2133600"/>
            <a:ext cx="6400800" cy="426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34818076"/>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6" name="Picture 2" descr="John 9.28 Other Pharisee.jpg">
            <a:extLst>
              <a:ext uri="{FF2B5EF4-FFF2-40B4-BE49-F238E27FC236}">
                <a16:creationId xmlns:a16="http://schemas.microsoft.com/office/drawing/2014/main" id="{74C3169B-569B-49C7-93A2-C41AD475AB8D}"/>
              </a:ext>
            </a:extLst>
          </p:cNvPr>
          <p:cNvPicPr>
            <a:picLocks noChangeAspect="1"/>
          </p:cNvPicPr>
          <p:nvPr/>
        </p:nvPicPr>
        <p:blipFill>
          <a:blip r:embed="rId2">
            <a:extLst>
              <a:ext uri="{28A0092B-C50C-407E-A947-70E740481C1C}">
                <a14:useLocalDpi xmlns:a14="http://schemas.microsoft.com/office/drawing/2010/main" val="0"/>
              </a:ext>
            </a:extLst>
          </a:blip>
          <a:srcRect l="10718" t="7634" r="56496" b="18205"/>
          <a:stretch>
            <a:fillRect/>
          </a:stretch>
        </p:blipFill>
        <p:spPr bwMode="auto">
          <a:xfrm>
            <a:off x="5181600" y="838200"/>
            <a:ext cx="3962400"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7" name="Picture 5" descr="John 9.34 Stood Up to Pharisees.jpg">
            <a:extLst>
              <a:ext uri="{FF2B5EF4-FFF2-40B4-BE49-F238E27FC236}">
                <a16:creationId xmlns:a16="http://schemas.microsoft.com/office/drawing/2014/main" id="{4551AF3D-FD9A-4339-9A56-1FBF4155D22F}"/>
              </a:ext>
            </a:extLst>
          </p:cNvPr>
          <p:cNvPicPr>
            <a:picLocks noChangeAspect="1"/>
          </p:cNvPicPr>
          <p:nvPr/>
        </p:nvPicPr>
        <p:blipFill>
          <a:blip r:embed="rId3">
            <a:extLst>
              <a:ext uri="{28A0092B-C50C-407E-A947-70E740481C1C}">
                <a14:useLocalDpi xmlns:a14="http://schemas.microsoft.com/office/drawing/2010/main" val="0"/>
              </a:ext>
            </a:extLst>
          </a:blip>
          <a:srcRect l="43333" r="14166"/>
          <a:stretch>
            <a:fillRect/>
          </a:stretch>
        </p:blipFill>
        <p:spPr bwMode="auto">
          <a:xfrm>
            <a:off x="0" y="873125"/>
            <a:ext cx="3886200" cy="514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Left-Right Arrow Callout 6">
            <a:extLst>
              <a:ext uri="{FF2B5EF4-FFF2-40B4-BE49-F238E27FC236}">
                <a16:creationId xmlns:a16="http://schemas.microsoft.com/office/drawing/2014/main" id="{63E7061D-1769-4EB6-A005-80AC04CD9756}"/>
              </a:ext>
            </a:extLst>
          </p:cNvPr>
          <p:cNvSpPr>
            <a:spLocks noChangeArrowheads="1"/>
          </p:cNvSpPr>
          <p:nvPr/>
        </p:nvSpPr>
        <p:spPr bwMode="auto">
          <a:xfrm>
            <a:off x="2057400" y="1600200"/>
            <a:ext cx="4953000" cy="2438400"/>
          </a:xfrm>
          <a:prstGeom prst="leftRightArrowCallout">
            <a:avLst>
              <a:gd name="adj1" fmla="val 25000"/>
              <a:gd name="adj2" fmla="val 25000"/>
              <a:gd name="adj3" fmla="val 15968"/>
              <a:gd name="adj4" fmla="val 77407"/>
            </a:avLst>
          </a:prstGeom>
          <a:solidFill>
            <a:srgbClr val="371F5E"/>
          </a:soli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itle 1">
            <a:extLst>
              <a:ext uri="{FF2B5EF4-FFF2-40B4-BE49-F238E27FC236}">
                <a16:creationId xmlns:a16="http://schemas.microsoft.com/office/drawing/2014/main" id="{AB04224B-C560-461B-9450-ECEF2859ECB2}"/>
              </a:ext>
            </a:extLst>
          </p:cNvPr>
          <p:cNvSpPr>
            <a:spLocks noGrp="1"/>
          </p:cNvSpPr>
          <p:nvPr>
            <p:ph type="title"/>
          </p:nvPr>
        </p:nvSpPr>
        <p:spPr>
          <a:xfrm>
            <a:off x="2552700" y="2133600"/>
            <a:ext cx="4038600" cy="12192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Opposite Responses</a:t>
            </a:r>
          </a:p>
        </p:txBody>
      </p:sp>
    </p:spTree>
    <p:extLst>
      <p:ext uri="{BB962C8B-B14F-4D97-AF65-F5344CB8AC3E}">
        <p14:creationId xmlns:p14="http://schemas.microsoft.com/office/powerpoint/2010/main" val="36232846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par>
                          <p:cTn id="10" fill="hold" nodeType="after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1000" fill="hold"/>
                                        <p:tgtEl>
                                          <p:spTgt spid="2"/>
                                        </p:tgtEl>
                                        <p:attrNameLst>
                                          <p:attrName>ppt_w</p:attrName>
                                        </p:attrNameLst>
                                      </p:cBhvr>
                                      <p:tavLst>
                                        <p:tav tm="0">
                                          <p:val>
                                            <p:strVal val="#ppt_w*0.70"/>
                                          </p:val>
                                        </p:tav>
                                        <p:tav tm="100000">
                                          <p:val>
                                            <p:strVal val="#ppt_w"/>
                                          </p:val>
                                        </p:tav>
                                      </p:tavLst>
                                    </p:anim>
                                    <p:anim calcmode="lin" valueType="num">
                                      <p:cBhvr>
                                        <p:cTn id="14" dur="1000" fill="hold"/>
                                        <p:tgtEl>
                                          <p:spTgt spid="2"/>
                                        </p:tgtEl>
                                        <p:attrNameLst>
                                          <p:attrName>ppt_h</p:attrName>
                                        </p:attrNameLst>
                                      </p:cBhvr>
                                      <p:tavLst>
                                        <p:tav tm="0">
                                          <p:val>
                                            <p:strVal val="#ppt_h"/>
                                          </p:val>
                                        </p:tav>
                                        <p:tav tm="100000">
                                          <p:val>
                                            <p:strVal val="#ppt_h"/>
                                          </p:val>
                                        </p:tav>
                                      </p:tavLst>
                                    </p:anim>
                                    <p:animEffect transition="in" filter="fade">
                                      <p:cBhvr>
                                        <p:cTn id="15"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p:bld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B86E3C-4E89-4EA6-9A74-1C149460BE44}"/>
              </a:ext>
            </a:extLst>
          </p:cNvPr>
          <p:cNvSpPr>
            <a:spLocks noGrp="1"/>
          </p:cNvSpPr>
          <p:nvPr>
            <p:ph type="title"/>
          </p:nvPr>
        </p:nvSpPr>
        <p:spPr>
          <a:xfrm>
            <a:off x="0" y="228600"/>
            <a:ext cx="9144000" cy="11430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The former blind man confesses Jesus as God (35-38).</a:t>
            </a:r>
          </a:p>
        </p:txBody>
      </p:sp>
      <p:pic>
        <p:nvPicPr>
          <p:cNvPr id="94211" name="Picture 2" descr="John 9.38 I believe, Lord.jpg">
            <a:extLst>
              <a:ext uri="{FF2B5EF4-FFF2-40B4-BE49-F238E27FC236}">
                <a16:creationId xmlns:a16="http://schemas.microsoft.com/office/drawing/2014/main" id="{99FF15CB-D6D0-4419-A690-7C214376328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27200"/>
            <a:ext cx="9144000" cy="513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7352545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3" descr="colosseu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450" y="0"/>
            <a:ext cx="4451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4" name="Rectangle 4"/>
          <p:cNvSpPr>
            <a:spLocks noGrp="1" noChangeArrowheads="1"/>
          </p:cNvSpPr>
          <p:nvPr>
            <p:ph type="title"/>
          </p:nvPr>
        </p:nvSpPr>
        <p:spPr>
          <a:xfrm>
            <a:off x="685800" y="277813"/>
            <a:ext cx="8229600" cy="1143000"/>
          </a:xfrm>
        </p:spPr>
        <p:txBody>
          <a:bodyPr/>
          <a:lstStyle/>
          <a:p>
            <a:pPr eaLnBrk="1" hangingPunct="1">
              <a:defRPr/>
            </a:pPr>
            <a:r>
              <a:rPr lang="en-US">
                <a:latin typeface="Arial" charset="0"/>
                <a:ea typeface="ＭＳ Ｐゴシック" charset="0"/>
                <a:cs typeface="ＭＳ Ｐゴシック" charset="0"/>
              </a:rPr>
              <a:t>Roman Historians</a:t>
            </a:r>
          </a:p>
        </p:txBody>
      </p:sp>
      <p:sp>
        <p:nvSpPr>
          <p:cNvPr id="35845" name="Text Box 5"/>
          <p:cNvSpPr txBox="1">
            <a:spLocks noChangeArrowheads="1"/>
          </p:cNvSpPr>
          <p:nvPr/>
        </p:nvSpPr>
        <p:spPr bwMode="auto">
          <a:xfrm>
            <a:off x="0" y="2743228"/>
            <a:ext cx="4495800" cy="4154537"/>
          </a:xfrm>
          <a:prstGeom prst="rect">
            <a:avLst/>
          </a:prstGeom>
          <a:gradFill rotWithShape="1">
            <a:gsLst>
              <a:gs pos="0">
                <a:srgbClr val="CC3300"/>
              </a:gs>
              <a:gs pos="100000">
                <a:srgbClr val="CC3300">
                  <a:gamma/>
                  <a:shade val="46275"/>
                  <a:invGamma/>
                </a:srgbClr>
              </a:gs>
            </a:gsLst>
            <a:lin ang="5400000" scaled="1"/>
          </a:gradFill>
          <a:ln w="9525">
            <a:noFill/>
            <a:miter lim="800000"/>
            <a:headEnd/>
            <a:tailEnd/>
          </a:ln>
          <a:effec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endParaRPr lang="en-US" altLang="zh-CN" sz="2800" dirty="0">
              <a:solidFill>
                <a:srgbClr val="FFFFFF"/>
              </a:solidFill>
              <a:effectLst>
                <a:outerShdw blurRad="38100" dist="38100" dir="2700000" algn="tl">
                  <a:srgbClr val="000000"/>
                </a:outerShdw>
              </a:effectLst>
              <a:latin typeface="Arial" charset="0"/>
              <a:ea typeface="SimSun" charset="0"/>
              <a:cs typeface="SimSun" charset="0"/>
            </a:endParaRPr>
          </a:p>
          <a:p>
            <a:pPr>
              <a:defRPr/>
            </a:pPr>
            <a:r>
              <a:rPr lang="en-US" altLang="zh-CN" sz="2800" dirty="0">
                <a:solidFill>
                  <a:srgbClr val="FFFFFF"/>
                </a:solidFill>
                <a:effectLst>
                  <a:outerShdw blurRad="38100" dist="38100" dir="2700000" algn="tl">
                    <a:srgbClr val="000000"/>
                  </a:outerShdw>
                </a:effectLst>
                <a:latin typeface="Arial" charset="0"/>
                <a:ea typeface="SimSun" charset="0"/>
                <a:cs typeface="SimSun" charset="0"/>
              </a:rPr>
              <a:t>Claudius expulsed Jews from Rome "who had been continually stirring up trouble under the influence of </a:t>
            </a:r>
            <a:r>
              <a:rPr lang="en-US" altLang="zh-CN" sz="2800" dirty="0" err="1">
                <a:solidFill>
                  <a:srgbClr val="FFFFFF"/>
                </a:solidFill>
                <a:effectLst>
                  <a:outerShdw blurRad="38100" dist="38100" dir="2700000" algn="tl">
                    <a:srgbClr val="000000"/>
                  </a:outerShdw>
                </a:effectLst>
                <a:latin typeface="Arial" charset="0"/>
                <a:ea typeface="SimSun" charset="0"/>
                <a:cs typeface="SimSun" charset="0"/>
              </a:rPr>
              <a:t>Chrestus</a:t>
            </a:r>
            <a:r>
              <a:rPr lang="en-US" altLang="zh-CN" sz="2800" dirty="0">
                <a:solidFill>
                  <a:srgbClr val="FFFFFF"/>
                </a:solidFill>
                <a:effectLst>
                  <a:outerShdw blurRad="38100" dist="38100" dir="2700000" algn="tl">
                    <a:srgbClr val="000000"/>
                  </a:outerShdw>
                </a:effectLst>
                <a:latin typeface="Arial" charset="0"/>
                <a:ea typeface="SimSun" charset="0"/>
                <a:cs typeface="SimSun" charset="0"/>
              </a:rPr>
              <a:t>" (oops!)</a:t>
            </a:r>
          </a:p>
          <a:p>
            <a:pPr algn="r">
              <a:defRPr/>
            </a:pPr>
            <a:endParaRPr lang="en-US" altLang="zh-CN" dirty="0">
              <a:solidFill>
                <a:srgbClr val="FFFFFF"/>
              </a:solidFill>
              <a:effectLst>
                <a:outerShdw blurRad="38100" dist="38100" dir="2700000" algn="tl">
                  <a:srgbClr val="000000"/>
                </a:outerShdw>
              </a:effectLst>
              <a:latin typeface="Arial" charset="0"/>
              <a:ea typeface="SimSun" charset="0"/>
              <a:cs typeface="SimSun" charset="0"/>
            </a:endParaRPr>
          </a:p>
          <a:p>
            <a:pPr algn="r">
              <a:defRPr/>
            </a:pPr>
            <a:r>
              <a:rPr lang="en-US" altLang="zh-CN" dirty="0">
                <a:solidFill>
                  <a:srgbClr val="FFFFFF"/>
                </a:solidFill>
                <a:effectLst>
                  <a:outerShdw blurRad="38100" dist="38100" dir="2700000" algn="tl">
                    <a:srgbClr val="000000"/>
                  </a:outerShdw>
                </a:effectLst>
                <a:latin typeface="Arial" charset="0"/>
                <a:ea typeface="SimSun" charset="0"/>
                <a:cs typeface="SimSun" charset="0"/>
              </a:rPr>
              <a:t>(Suetonius, </a:t>
            </a:r>
            <a:r>
              <a:rPr lang="en-US" altLang="zh-CN" i="1" dirty="0">
                <a:solidFill>
                  <a:srgbClr val="FFFFFF"/>
                </a:solidFill>
                <a:effectLst>
                  <a:outerShdw blurRad="38100" dist="38100" dir="2700000" algn="tl">
                    <a:srgbClr val="000000"/>
                  </a:outerShdw>
                </a:effectLst>
                <a:latin typeface="Arial" charset="0"/>
                <a:ea typeface="SimSun" charset="0"/>
                <a:cs typeface="SimSun" charset="0"/>
              </a:rPr>
              <a:t>Lives of the Caesars</a:t>
            </a:r>
            <a:r>
              <a:rPr lang="en-US" altLang="zh-CN" dirty="0">
                <a:solidFill>
                  <a:srgbClr val="FFFFFF"/>
                </a:solidFill>
                <a:effectLst>
                  <a:outerShdw blurRad="38100" dist="38100" dir="2700000" algn="tl">
                    <a:srgbClr val="000000"/>
                  </a:outerShdw>
                </a:effectLst>
                <a:latin typeface="Arial" charset="0"/>
                <a:ea typeface="SimSun" charset="0"/>
                <a:cs typeface="SimSun" charset="0"/>
              </a:rPr>
              <a:t>, </a:t>
            </a:r>
            <a:r>
              <a:rPr lang="en-US" altLang="zh-CN" dirty="0" err="1">
                <a:solidFill>
                  <a:srgbClr val="FFFFFF"/>
                </a:solidFill>
                <a:effectLst>
                  <a:outerShdw blurRad="38100" dist="38100" dir="2700000" algn="tl">
                    <a:srgbClr val="000000"/>
                  </a:outerShdw>
                </a:effectLst>
                <a:latin typeface="Arial" charset="0"/>
                <a:ea typeface="SimSun" charset="0"/>
                <a:cs typeface="SimSun" charset="0"/>
              </a:rPr>
              <a:t>ch.</a:t>
            </a:r>
            <a:r>
              <a:rPr lang="en-US" altLang="zh-CN" dirty="0">
                <a:solidFill>
                  <a:srgbClr val="FFFFFF"/>
                </a:solidFill>
                <a:effectLst>
                  <a:outerShdw blurRad="38100" dist="38100" dir="2700000" algn="tl">
                    <a:srgbClr val="000000"/>
                  </a:outerShdw>
                </a:effectLst>
                <a:latin typeface="Arial" charset="0"/>
                <a:ea typeface="SimSun" charset="0"/>
                <a:cs typeface="SimSun" charset="0"/>
              </a:rPr>
              <a:t> 25,</a:t>
            </a:r>
            <a:r>
              <a:rPr lang="en-US" altLang="zh-CN" i="1" dirty="0">
                <a:solidFill>
                  <a:srgbClr val="FFFFFF"/>
                </a:solidFill>
                <a:effectLst>
                  <a:outerShdw blurRad="38100" dist="38100" dir="2700000" algn="tl">
                    <a:srgbClr val="000000"/>
                  </a:outerShdw>
                </a:effectLst>
                <a:latin typeface="Arial" charset="0"/>
                <a:ea typeface="SimSun" charset="0"/>
                <a:cs typeface="SimSun" charset="0"/>
              </a:rPr>
              <a:t> </a:t>
            </a:r>
            <a:r>
              <a:rPr lang="en-US" altLang="zh-CN" dirty="0">
                <a:solidFill>
                  <a:srgbClr val="FFFFFF"/>
                </a:solidFill>
                <a:effectLst>
                  <a:outerShdw blurRad="38100" dist="38100" dir="2700000" algn="tl">
                    <a:srgbClr val="000000"/>
                  </a:outerShdw>
                </a:effectLst>
                <a:latin typeface="Arial" charset="0"/>
                <a:ea typeface="SimSun" charset="0"/>
                <a:cs typeface="SimSun" charset="0"/>
              </a:rPr>
              <a:t> </a:t>
            </a:r>
            <a:br>
              <a:rPr lang="en-US" altLang="zh-CN" dirty="0">
                <a:solidFill>
                  <a:srgbClr val="FFFFFF"/>
                </a:solidFill>
                <a:effectLst>
                  <a:outerShdw blurRad="38100" dist="38100" dir="2700000" algn="tl">
                    <a:srgbClr val="000000"/>
                  </a:outerShdw>
                </a:effectLst>
                <a:latin typeface="Arial" charset="0"/>
                <a:ea typeface="SimSun" charset="0"/>
                <a:cs typeface="SimSun" charset="0"/>
              </a:rPr>
            </a:br>
            <a:r>
              <a:rPr lang="en-US" altLang="zh-CN" dirty="0">
                <a:solidFill>
                  <a:srgbClr val="FFFFFF"/>
                </a:solidFill>
                <a:effectLst>
                  <a:outerShdw blurRad="38100" dist="38100" dir="2700000" algn="tl">
                    <a:srgbClr val="000000"/>
                  </a:outerShdw>
                </a:effectLst>
                <a:latin typeface="Arial" charset="0"/>
                <a:ea typeface="SimSun" charset="0"/>
                <a:cs typeface="SimSun" charset="0"/>
              </a:rPr>
              <a:t>in </a:t>
            </a:r>
            <a:r>
              <a:rPr lang="en-US" altLang="zh-CN" sz="2000" dirty="0">
                <a:solidFill>
                  <a:srgbClr val="FFFFFF"/>
                </a:solidFill>
                <a:effectLst>
                  <a:outerShdw blurRad="38100" dist="38100" dir="2700000" algn="tl">
                    <a:srgbClr val="000000"/>
                  </a:outerShdw>
                </a:effectLst>
                <a:latin typeface="Arial" charset="0"/>
                <a:ea typeface="SimSun" charset="0"/>
                <a:cs typeface="SimSun" charset="0"/>
              </a:rPr>
              <a:t>AD</a:t>
            </a:r>
            <a:r>
              <a:rPr lang="en-US" altLang="zh-CN" dirty="0">
                <a:solidFill>
                  <a:srgbClr val="FFFFFF"/>
                </a:solidFill>
                <a:effectLst>
                  <a:outerShdw blurRad="38100" dist="38100" dir="2700000" algn="tl">
                    <a:srgbClr val="000000"/>
                  </a:outerShdw>
                </a:effectLst>
                <a:latin typeface="Arial" charset="0"/>
                <a:ea typeface="SimSun" charset="0"/>
                <a:cs typeface="SimSun" charset="0"/>
              </a:rPr>
              <a:t> 120; cf. Acts 18:2) </a:t>
            </a:r>
            <a:endParaRPr lang="en-US" dirty="0">
              <a:solidFill>
                <a:srgbClr val="FFFFFF"/>
              </a:solidFill>
              <a:effectLst>
                <a:outerShdw blurRad="38100" dist="38100" dir="2700000" algn="tl">
                  <a:srgbClr val="000000"/>
                </a:outerShdw>
              </a:effectLst>
              <a:latin typeface="Arial" charset="0"/>
              <a:ea typeface="SimSun" charset="0"/>
              <a:cs typeface="SimSun" charset="0"/>
            </a:endParaRPr>
          </a:p>
        </p:txBody>
      </p:sp>
      <p:sp>
        <p:nvSpPr>
          <p:cNvPr id="7" name="Rectangle 2"/>
          <p:cNvSpPr txBox="1">
            <a:spLocks noChangeArrowheads="1"/>
          </p:cNvSpPr>
          <p:nvPr/>
        </p:nvSpPr>
        <p:spPr bwMode="auto">
          <a:xfrm>
            <a:off x="4800600" y="1600235"/>
            <a:ext cx="4267200" cy="4530725"/>
          </a:xfrm>
          <a:prstGeom prst="rect">
            <a:avLst/>
          </a:prstGeom>
          <a:noFill/>
          <a:ln w="9525">
            <a:noFill/>
            <a:miter lim="800000"/>
            <a:headEnd/>
            <a:tailEnd/>
          </a:ln>
          <a:effec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20000"/>
              </a:spcBef>
              <a:buClr>
                <a:schemeClr val="hlink"/>
              </a:buClr>
              <a:buSzPct val="90000"/>
              <a:buFont typeface="Wingdings" charset="0"/>
              <a:buNone/>
              <a:defRPr/>
            </a:pPr>
            <a:r>
              <a:rPr lang="en-US">
                <a:effectLst>
                  <a:outerShdw blurRad="38100" dist="38100" dir="2700000" algn="tl">
                    <a:srgbClr val="000000"/>
                  </a:outerShdw>
                </a:effectLst>
                <a:latin typeface="Arial" charset="0"/>
              </a:rPr>
              <a:t>(year of death)</a:t>
            </a:r>
            <a:endParaRPr lang="en-US" sz="3200">
              <a:effectLst>
                <a:outerShdw blurRad="38100" dist="38100" dir="2700000" algn="tl">
                  <a:srgbClr val="000000"/>
                </a:outerShdw>
              </a:effectLst>
              <a:latin typeface="Arial" charset="0"/>
            </a:endParaRP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Cicero (43 </a:t>
            </a:r>
            <a:r>
              <a:rPr lang="en-US">
                <a:effectLst>
                  <a:outerShdw blurRad="38100" dist="38100" dir="2700000" algn="tl">
                    <a:srgbClr val="000000"/>
                  </a:outerShdw>
                </a:effectLst>
                <a:latin typeface="Arial" charset="0"/>
              </a:rPr>
              <a:t>BC</a:t>
            </a:r>
            <a:r>
              <a:rPr lang="en-US" sz="3200">
                <a:effectLst>
                  <a:outerShdw blurRad="38100" dist="38100" dir="2700000" algn="tl">
                    <a:srgbClr val="000000"/>
                  </a:outerShdw>
                </a:effectLst>
                <a:latin typeface="Arial" charset="0"/>
              </a:rPr>
              <a:t>)</a:t>
            </a: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Livy (</a:t>
            </a:r>
            <a:r>
              <a:rPr lang="en-US">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17)</a:t>
            </a: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Pliny the Younger (</a:t>
            </a:r>
            <a:r>
              <a:rPr lang="en-US">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113)</a:t>
            </a: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Tacitus (</a:t>
            </a:r>
            <a:r>
              <a:rPr lang="en-US">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120)</a:t>
            </a: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Suetonius (</a:t>
            </a:r>
            <a:r>
              <a:rPr lang="en-US">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121)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35845"/>
                                        </p:tgtEl>
                                        <p:attrNameLst>
                                          <p:attrName>style.visibility</p:attrName>
                                        </p:attrNameLst>
                                      </p:cBhvr>
                                      <p:to>
                                        <p:strVal val="visible"/>
                                      </p:to>
                                    </p:set>
                                    <p:anim from="(-#ppt_w/2)" to="(#ppt_x)" calcmode="lin" valueType="num">
                                      <p:cBhvr>
                                        <p:cTn id="7" dur="600" fill="hold">
                                          <p:stCondLst>
                                            <p:cond delay="0"/>
                                          </p:stCondLst>
                                        </p:cTn>
                                        <p:tgtEl>
                                          <p:spTgt spid="35845"/>
                                        </p:tgtEl>
                                        <p:attrNameLst>
                                          <p:attrName>ppt_x</p:attrName>
                                        </p:attrNameLst>
                                      </p:cBhvr>
                                    </p:anim>
                                    <p:anim from="0" to="-1.0" calcmode="lin" valueType="num">
                                      <p:cBhvr>
                                        <p:cTn id="8" dur="200" decel="50000" autoRev="1" fill="hold">
                                          <p:stCondLst>
                                            <p:cond delay="600"/>
                                          </p:stCondLst>
                                        </p:cTn>
                                        <p:tgtEl>
                                          <p:spTgt spid="35845"/>
                                        </p:tgtEl>
                                        <p:attrNameLst>
                                          <p:attrName>xshear</p:attrName>
                                        </p:attrNameLst>
                                      </p:cBhvr>
                                    </p:anim>
                                    <p:animScale>
                                      <p:cBhvr>
                                        <p:cTn id="9" dur="200" decel="100000" autoRev="1" fill="hold">
                                          <p:stCondLst>
                                            <p:cond delay="600"/>
                                          </p:stCondLst>
                                        </p:cTn>
                                        <p:tgtEl>
                                          <p:spTgt spid="35845"/>
                                        </p:tgtEl>
                                      </p:cBhvr>
                                      <p:from x="100000" y="100000"/>
                                      <p:to x="80000" y="100000"/>
                                    </p:animScale>
                                    <p:anim by="(#ppt_h/3+#ppt_w*0.1)" calcmode="lin" valueType="num">
                                      <p:cBhvr additive="sum">
                                        <p:cTn id="10" dur="200" decel="100000" autoRev="1" fill="hold">
                                          <p:stCondLst>
                                            <p:cond delay="600"/>
                                          </p:stCondLst>
                                        </p:cTn>
                                        <p:tgtEl>
                                          <p:spTgt spid="35845"/>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5" grpId="0" animBg="1"/>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4CB0D6-4E20-4419-9EBD-D646D404EB8E}"/>
              </a:ext>
            </a:extLst>
          </p:cNvPr>
          <p:cNvSpPr>
            <a:spLocks noGrp="1"/>
          </p:cNvSpPr>
          <p:nvPr>
            <p:ph type="title"/>
          </p:nvPr>
        </p:nvSpPr>
        <p:spPr>
          <a:xfrm>
            <a:off x="0" y="228600"/>
            <a:ext cx="9144000" cy="11430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Jesus condemns the Pharisees for rejecting him as God (39-41).</a:t>
            </a:r>
          </a:p>
        </p:txBody>
      </p:sp>
      <p:pic>
        <p:nvPicPr>
          <p:cNvPr id="95235" name="Picture 3" descr="John 9.41 You ARE blind.jpg">
            <a:extLst>
              <a:ext uri="{FF2B5EF4-FFF2-40B4-BE49-F238E27FC236}">
                <a16:creationId xmlns:a16="http://schemas.microsoft.com/office/drawing/2014/main" id="{228C4369-B8B1-45B7-9902-E093DF4A5D2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49425"/>
            <a:ext cx="9144000" cy="510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77664176"/>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8" name="Picture 2" descr="John 9.40 Are you saying we are blind?.jpg">
            <a:extLst>
              <a:ext uri="{FF2B5EF4-FFF2-40B4-BE49-F238E27FC236}">
                <a16:creationId xmlns:a16="http://schemas.microsoft.com/office/drawing/2014/main" id="{361B4F78-57F9-49FF-8025-E795CF4467A7}"/>
              </a:ext>
            </a:extLst>
          </p:cNvPr>
          <p:cNvPicPr>
            <a:picLocks noChangeAspect="1"/>
          </p:cNvPicPr>
          <p:nvPr/>
        </p:nvPicPr>
        <p:blipFill>
          <a:blip r:embed="rId2">
            <a:extLst>
              <a:ext uri="{28A0092B-C50C-407E-A947-70E740481C1C}">
                <a14:useLocalDpi xmlns:a14="http://schemas.microsoft.com/office/drawing/2010/main" val="0"/>
              </a:ext>
            </a:extLst>
          </a:blip>
          <a:srcRect l="15379" r="8270"/>
          <a:stretch>
            <a:fillRect/>
          </a:stretch>
        </p:blipFill>
        <p:spPr bwMode="auto">
          <a:xfrm>
            <a:off x="0" y="92075"/>
            <a:ext cx="9144000" cy="676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C07568F0-53A5-4978-B94C-4135F2ABA20A}"/>
              </a:ext>
            </a:extLst>
          </p:cNvPr>
          <p:cNvSpPr txBox="1">
            <a:spLocks/>
          </p:cNvSpPr>
          <p:nvPr/>
        </p:nvSpPr>
        <p:spPr bwMode="auto">
          <a:xfrm>
            <a:off x="304800" y="304800"/>
            <a:ext cx="8610600" cy="6248400"/>
          </a:xfrm>
          <a:prstGeom prst="rect">
            <a:avLst/>
          </a:prstGeom>
          <a:solidFill>
            <a:srgbClr val="000005">
              <a:alpha val="42000"/>
            </a:srgbClr>
          </a:solid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3000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39 </a:t>
            </a:r>
            <a: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Then Jesus told him, “I entered this world to render judgment—to give sight to the blind and to show those who think they see (Greek: “those who see”) that they are blind.”</a:t>
            </a:r>
            <a:b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br>
            <a:r>
              <a:rPr kumimoji="0" lang="en-US" altLang="en-US" sz="3200" b="1" i="0" u="none" strike="noStrike" kern="1200" cap="none" spc="0" normalizeH="0" baseline="3000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40 </a:t>
            </a:r>
            <a: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Some Pharisees who were standing nearby heard him and asked, “Are you saying we’re blind?”</a:t>
            </a:r>
            <a:b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br>
            <a:r>
              <a:rPr kumimoji="0" lang="en-US" altLang="en-US" sz="3200" b="1" i="0" u="none" strike="noStrike" kern="1200" cap="none" spc="0" normalizeH="0" baseline="3000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41 </a:t>
            </a:r>
            <a: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“If you were blind, you wouldn’t be guilty,” Jesus replied. “But you remain guilty because you claim you can see” </a:t>
            </a:r>
            <a:b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br>
            <a:b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br>
            <a:endPar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sp>
        <p:nvSpPr>
          <p:cNvPr id="5" name="Title 4">
            <a:extLst>
              <a:ext uri="{FF2B5EF4-FFF2-40B4-BE49-F238E27FC236}">
                <a16:creationId xmlns:a16="http://schemas.microsoft.com/office/drawing/2014/main" id="{B3AACCCB-5253-478D-9804-20FA34B0651A}"/>
              </a:ext>
            </a:extLst>
          </p:cNvPr>
          <p:cNvSpPr>
            <a:spLocks noGrp="1"/>
          </p:cNvSpPr>
          <p:nvPr>
            <p:ph type="title"/>
          </p:nvPr>
        </p:nvSpPr>
        <p:spPr>
          <a:xfrm>
            <a:off x="457200" y="5715000"/>
            <a:ext cx="8229600" cy="1143000"/>
          </a:xfrm>
        </p:spPr>
        <p:txBody>
          <a:bodyPr/>
          <a:lstStyle/>
          <a:p>
            <a:r>
              <a:rPr lang="en-US" altLang="en-US" b="1">
                <a:effectLst>
                  <a:outerShdw blurRad="38100" dist="38100" dir="2700000" algn="tl">
                    <a:srgbClr val="000080"/>
                  </a:outerShdw>
                </a:effectLst>
              </a:rPr>
              <a:t>John 9:39-41 </a:t>
            </a:r>
            <a:r>
              <a:rPr lang="en-US" altLang="en-US" sz="3600" b="1">
                <a:effectLst>
                  <a:outerShdw blurRad="38100" dist="38100" dir="2700000" algn="tl">
                    <a:srgbClr val="000080"/>
                  </a:outerShdw>
                </a:effectLst>
              </a:rPr>
              <a:t>NLT</a:t>
            </a:r>
            <a:endParaRPr lang="en-US" altLang="en-US">
              <a:effectLst>
                <a:outerShdw blurRad="38100" dist="38100" dir="2700000" algn="tl">
                  <a:srgbClr val="000080"/>
                </a:outerShdw>
              </a:effectLst>
            </a:endParaRPr>
          </a:p>
        </p:txBody>
      </p:sp>
    </p:spTree>
    <p:extLst>
      <p:ext uri="{BB962C8B-B14F-4D97-AF65-F5344CB8AC3E}">
        <p14:creationId xmlns:p14="http://schemas.microsoft.com/office/powerpoint/2010/main" val="38332881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6212D2-AEC3-44DE-9E2A-A31A09F3D54C}"/>
              </a:ext>
            </a:extLst>
          </p:cNvPr>
          <p:cNvSpPr>
            <a:spLocks noGrp="1"/>
          </p:cNvSpPr>
          <p:nvPr>
            <p:ph type="title"/>
          </p:nvPr>
        </p:nvSpPr>
        <p:spPr>
          <a:xfrm>
            <a:off x="304800" y="0"/>
            <a:ext cx="8686800" cy="2362200"/>
          </a:xfrm>
        </p:spPr>
        <p:txBody>
          <a:bodyPr/>
          <a:lstStyle/>
          <a:p>
            <a:pPr eaLnBrk="1" hangingPunct="1">
              <a:defRPr/>
            </a:pPr>
            <a:r>
              <a:rPr lang="en-US" sz="4800" b="1" dirty="0">
                <a:solidFill>
                  <a:schemeClr val="tx1"/>
                </a:solidFill>
                <a:effectLst>
                  <a:outerShdw blurRad="38100" dist="38100" dir="2700000" algn="tl">
                    <a:srgbClr val="000000">
                      <a:alpha val="43137"/>
                    </a:srgbClr>
                  </a:outerShdw>
                </a:effectLst>
              </a:rPr>
              <a:t>How should we respond when we see that Jesus is truly God Himself?</a:t>
            </a:r>
          </a:p>
        </p:txBody>
      </p:sp>
      <p:pic>
        <p:nvPicPr>
          <p:cNvPr id="97283" name="Picture 2" descr="Genetic-Disorders-And-Color-Blindness.jpg">
            <a:extLst>
              <a:ext uri="{FF2B5EF4-FFF2-40B4-BE49-F238E27FC236}">
                <a16:creationId xmlns:a16="http://schemas.microsoft.com/office/drawing/2014/main" id="{36D1694D-3E9C-4DAF-ACA1-92B69DE97DE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693863" y="2825750"/>
            <a:ext cx="5621337" cy="3668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28223291"/>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John 9.28 Other Pharisee.jpg">
            <a:extLst>
              <a:ext uri="{FF2B5EF4-FFF2-40B4-BE49-F238E27FC236}">
                <a16:creationId xmlns:a16="http://schemas.microsoft.com/office/drawing/2014/main" id="{28D443FD-53E0-4C94-AC93-6796241ACB75}"/>
              </a:ext>
            </a:extLst>
          </p:cNvPr>
          <p:cNvPicPr>
            <a:picLocks noChangeAspect="1"/>
          </p:cNvPicPr>
          <p:nvPr/>
        </p:nvPicPr>
        <p:blipFill>
          <a:blip r:embed="rId2">
            <a:extLst>
              <a:ext uri="{28A0092B-C50C-407E-A947-70E740481C1C}">
                <a14:useLocalDpi xmlns:a14="http://schemas.microsoft.com/office/drawing/2010/main" val="0"/>
              </a:ext>
            </a:extLst>
          </a:blip>
          <a:srcRect l="10718" t="7634" r="56496" b="18205"/>
          <a:stretch>
            <a:fillRect/>
          </a:stretch>
        </p:blipFill>
        <p:spPr bwMode="auto">
          <a:xfrm>
            <a:off x="5181600" y="838200"/>
            <a:ext cx="3962400"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307" name="Picture 5" descr="John 9.34 Stood Up to Pharisees.jpg">
            <a:extLst>
              <a:ext uri="{FF2B5EF4-FFF2-40B4-BE49-F238E27FC236}">
                <a16:creationId xmlns:a16="http://schemas.microsoft.com/office/drawing/2014/main" id="{6748E3B7-1AAE-4E00-A06D-350A444D2FC2}"/>
              </a:ext>
            </a:extLst>
          </p:cNvPr>
          <p:cNvPicPr>
            <a:picLocks noChangeAspect="1"/>
          </p:cNvPicPr>
          <p:nvPr/>
        </p:nvPicPr>
        <p:blipFill>
          <a:blip r:embed="rId3">
            <a:extLst>
              <a:ext uri="{28A0092B-C50C-407E-A947-70E740481C1C}">
                <a14:useLocalDpi xmlns:a14="http://schemas.microsoft.com/office/drawing/2010/main" val="0"/>
              </a:ext>
            </a:extLst>
          </a:blip>
          <a:srcRect l="43333" r="14166"/>
          <a:stretch>
            <a:fillRect/>
          </a:stretch>
        </p:blipFill>
        <p:spPr bwMode="auto">
          <a:xfrm>
            <a:off x="0" y="873125"/>
            <a:ext cx="3886200" cy="514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Left-Right Arrow Callout 6">
            <a:extLst>
              <a:ext uri="{FF2B5EF4-FFF2-40B4-BE49-F238E27FC236}">
                <a16:creationId xmlns:a16="http://schemas.microsoft.com/office/drawing/2014/main" id="{FDBD9362-6908-4DE2-9292-FB309BD88A59}"/>
              </a:ext>
            </a:extLst>
          </p:cNvPr>
          <p:cNvSpPr>
            <a:spLocks noChangeArrowheads="1"/>
          </p:cNvSpPr>
          <p:nvPr/>
        </p:nvSpPr>
        <p:spPr bwMode="auto">
          <a:xfrm>
            <a:off x="2057400" y="1600200"/>
            <a:ext cx="4953000" cy="2438400"/>
          </a:xfrm>
          <a:prstGeom prst="leftRightArrowCallout">
            <a:avLst>
              <a:gd name="adj1" fmla="val 25000"/>
              <a:gd name="adj2" fmla="val 25000"/>
              <a:gd name="adj3" fmla="val 15968"/>
              <a:gd name="adj4" fmla="val 77407"/>
            </a:avLst>
          </a:prstGeom>
          <a:solidFill>
            <a:srgbClr val="371F5E"/>
          </a:soli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itle 1">
            <a:extLst>
              <a:ext uri="{FF2B5EF4-FFF2-40B4-BE49-F238E27FC236}">
                <a16:creationId xmlns:a16="http://schemas.microsoft.com/office/drawing/2014/main" id="{D223F4EB-8BA0-44D4-9154-D38283B55C2C}"/>
              </a:ext>
            </a:extLst>
          </p:cNvPr>
          <p:cNvSpPr>
            <a:spLocks noGrp="1"/>
          </p:cNvSpPr>
          <p:nvPr>
            <p:ph type="title"/>
          </p:nvPr>
        </p:nvSpPr>
        <p:spPr>
          <a:xfrm>
            <a:off x="2552700" y="2133600"/>
            <a:ext cx="4038600" cy="1219200"/>
          </a:xfrm>
        </p:spPr>
        <p:txBody>
          <a:bodyPr/>
          <a:lstStyle/>
          <a:p>
            <a:pPr eaLnBrk="1" hangingPunct="1">
              <a:defRPr/>
            </a:pPr>
            <a:r>
              <a:rPr lang="en-US" sz="6600" b="1" dirty="0">
                <a:solidFill>
                  <a:schemeClr val="tx1"/>
                </a:solidFill>
                <a:effectLst>
                  <a:outerShdw blurRad="38100" dist="38100" dir="2700000" algn="tl">
                    <a:srgbClr val="000000">
                      <a:alpha val="43137"/>
                    </a:srgbClr>
                  </a:outerShdw>
                </a:effectLst>
              </a:rPr>
              <a:t>???????</a:t>
            </a:r>
          </a:p>
        </p:txBody>
      </p:sp>
      <p:sp>
        <p:nvSpPr>
          <p:cNvPr id="8" name="Title 1">
            <a:extLst>
              <a:ext uri="{FF2B5EF4-FFF2-40B4-BE49-F238E27FC236}">
                <a16:creationId xmlns:a16="http://schemas.microsoft.com/office/drawing/2014/main" id="{A4FD3563-3073-4D56-8DBF-304BADFC39FB}"/>
              </a:ext>
            </a:extLst>
          </p:cNvPr>
          <p:cNvSpPr txBox="1">
            <a:spLocks/>
          </p:cNvSpPr>
          <p:nvPr/>
        </p:nvSpPr>
        <p:spPr bwMode="auto">
          <a:xfrm>
            <a:off x="0" y="0"/>
            <a:ext cx="4572000" cy="1447800"/>
          </a:xfrm>
          <a:prstGeom prst="rect">
            <a:avLst/>
          </a:prstGeom>
          <a:solidFill>
            <a:srgbClr val="000005"/>
          </a:solid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Who’s the real blind man?</a:t>
            </a:r>
          </a:p>
        </p:txBody>
      </p:sp>
    </p:spTree>
    <p:extLst>
      <p:ext uri="{BB962C8B-B14F-4D97-AF65-F5344CB8AC3E}">
        <p14:creationId xmlns:p14="http://schemas.microsoft.com/office/powerpoint/2010/main" val="15780680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par>
                          <p:cTn id="10" fill="hold" nodeType="after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1000" fill="hold"/>
                                        <p:tgtEl>
                                          <p:spTgt spid="2"/>
                                        </p:tgtEl>
                                        <p:attrNameLst>
                                          <p:attrName>ppt_w</p:attrName>
                                        </p:attrNameLst>
                                      </p:cBhvr>
                                      <p:tavLst>
                                        <p:tav tm="0">
                                          <p:val>
                                            <p:strVal val="#ppt_w*0.70"/>
                                          </p:val>
                                        </p:tav>
                                        <p:tav tm="100000">
                                          <p:val>
                                            <p:strVal val="#ppt_w"/>
                                          </p:val>
                                        </p:tav>
                                      </p:tavLst>
                                    </p:anim>
                                    <p:anim calcmode="lin" valueType="num">
                                      <p:cBhvr>
                                        <p:cTn id="14" dur="1000" fill="hold"/>
                                        <p:tgtEl>
                                          <p:spTgt spid="2"/>
                                        </p:tgtEl>
                                        <p:attrNameLst>
                                          <p:attrName>ppt_h</p:attrName>
                                        </p:attrNameLst>
                                      </p:cBhvr>
                                      <p:tavLst>
                                        <p:tav tm="0">
                                          <p:val>
                                            <p:strVal val="#ppt_h"/>
                                          </p:val>
                                        </p:tav>
                                        <p:tav tm="100000">
                                          <p:val>
                                            <p:strVal val="#ppt_h"/>
                                          </p:val>
                                        </p:tav>
                                      </p:tavLst>
                                    </p:anim>
                                    <p:animEffect transition="in" filter="fade">
                                      <p:cBhvr>
                                        <p:cTn id="15"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p:bld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30" name="Picture 5" descr="John 9.17 Prophet.jpg">
            <a:extLst>
              <a:ext uri="{FF2B5EF4-FFF2-40B4-BE49-F238E27FC236}">
                <a16:creationId xmlns:a16="http://schemas.microsoft.com/office/drawing/2014/main" id="{75AADA22-8210-4481-9D5F-58516D0F4996}"/>
              </a:ext>
            </a:extLst>
          </p:cNvPr>
          <p:cNvPicPr>
            <a:picLocks noChangeAspect="1"/>
          </p:cNvPicPr>
          <p:nvPr/>
        </p:nvPicPr>
        <p:blipFill>
          <a:blip r:embed="rId2">
            <a:extLst>
              <a:ext uri="{28A0092B-C50C-407E-A947-70E740481C1C}">
                <a14:useLocalDpi xmlns:a14="http://schemas.microsoft.com/office/drawing/2010/main" val="0"/>
              </a:ext>
            </a:extLst>
          </a:blip>
          <a:srcRect r="26830"/>
          <a:stretch>
            <a:fillRect/>
          </a:stretch>
        </p:blipFill>
        <p:spPr bwMode="auto">
          <a:xfrm>
            <a:off x="0" y="0"/>
            <a:ext cx="9144000" cy="696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2EDF20F5-375D-460D-A14A-E44400E30FF2}"/>
              </a:ext>
            </a:extLst>
          </p:cNvPr>
          <p:cNvSpPr>
            <a:spLocks noGrp="1"/>
          </p:cNvSpPr>
          <p:nvPr>
            <p:ph type="title"/>
          </p:nvPr>
        </p:nvSpPr>
        <p:spPr>
          <a:xfrm>
            <a:off x="4572000" y="0"/>
            <a:ext cx="4572000" cy="13716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The blind man sees!</a:t>
            </a:r>
          </a:p>
        </p:txBody>
      </p:sp>
      <p:sp>
        <p:nvSpPr>
          <p:cNvPr id="3" name="Title 1">
            <a:extLst>
              <a:ext uri="{FF2B5EF4-FFF2-40B4-BE49-F238E27FC236}">
                <a16:creationId xmlns:a16="http://schemas.microsoft.com/office/drawing/2014/main" id="{220F79EA-5FD8-4233-9976-B954083B9378}"/>
              </a:ext>
            </a:extLst>
          </p:cNvPr>
          <p:cNvSpPr txBox="1">
            <a:spLocks/>
          </p:cNvSpPr>
          <p:nvPr/>
        </p:nvSpPr>
        <p:spPr bwMode="auto">
          <a:xfrm>
            <a:off x="0" y="0"/>
            <a:ext cx="4572000" cy="1447800"/>
          </a:xfrm>
          <a:prstGeom prst="rect">
            <a:avLst/>
          </a:prstGeom>
          <a:solidFill>
            <a:srgbClr val="000005"/>
          </a:solid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Who’s the real blind man?</a:t>
            </a:r>
          </a:p>
        </p:txBody>
      </p:sp>
      <p:sp>
        <p:nvSpPr>
          <p:cNvPr id="7" name="Title 1">
            <a:extLst>
              <a:ext uri="{FF2B5EF4-FFF2-40B4-BE49-F238E27FC236}">
                <a16:creationId xmlns:a16="http://schemas.microsoft.com/office/drawing/2014/main" id="{A9C56D9F-8E5E-4E18-B6C2-A5CFC09B33BD}"/>
              </a:ext>
            </a:extLst>
          </p:cNvPr>
          <p:cNvSpPr txBox="1">
            <a:spLocks/>
          </p:cNvSpPr>
          <p:nvPr/>
        </p:nvSpPr>
        <p:spPr bwMode="auto">
          <a:xfrm>
            <a:off x="0" y="6096000"/>
            <a:ext cx="77724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man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called Jesus” (7)</a:t>
            </a:r>
          </a:p>
        </p:txBody>
      </p:sp>
      <p:sp>
        <p:nvSpPr>
          <p:cNvPr id="8" name="Title 1">
            <a:extLst>
              <a:ext uri="{FF2B5EF4-FFF2-40B4-BE49-F238E27FC236}">
                <a16:creationId xmlns:a16="http://schemas.microsoft.com/office/drawing/2014/main" id="{9B15D862-AD5F-4ABD-A05D-FC4481F9141B}"/>
              </a:ext>
            </a:extLst>
          </p:cNvPr>
          <p:cNvSpPr txBox="1">
            <a:spLocks/>
          </p:cNvSpPr>
          <p:nvPr/>
        </p:nvSpPr>
        <p:spPr bwMode="auto">
          <a:xfrm>
            <a:off x="0" y="5384800"/>
            <a:ext cx="77724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prophet</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(17)</a:t>
            </a:r>
          </a:p>
        </p:txBody>
      </p:sp>
      <p:sp>
        <p:nvSpPr>
          <p:cNvPr id="9" name="Title 1">
            <a:extLst>
              <a:ext uri="{FF2B5EF4-FFF2-40B4-BE49-F238E27FC236}">
                <a16:creationId xmlns:a16="http://schemas.microsoft.com/office/drawing/2014/main" id="{5FAEA47B-051D-4AB7-A637-5769DDF1796C}"/>
              </a:ext>
            </a:extLst>
          </p:cNvPr>
          <p:cNvSpPr txBox="1">
            <a:spLocks/>
          </p:cNvSpPr>
          <p:nvPr/>
        </p:nvSpPr>
        <p:spPr bwMode="auto">
          <a:xfrm>
            <a:off x="0" y="4673600"/>
            <a:ext cx="77724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 man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from God</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(33)</a:t>
            </a:r>
          </a:p>
        </p:txBody>
      </p:sp>
      <p:sp>
        <p:nvSpPr>
          <p:cNvPr id="10" name="Title 1">
            <a:extLst>
              <a:ext uri="{FF2B5EF4-FFF2-40B4-BE49-F238E27FC236}">
                <a16:creationId xmlns:a16="http://schemas.microsoft.com/office/drawing/2014/main" id="{F6CE819F-E46A-4CD8-8B6E-34B83BD454A7}"/>
              </a:ext>
            </a:extLst>
          </p:cNvPr>
          <p:cNvSpPr txBox="1">
            <a:spLocks/>
          </p:cNvSpPr>
          <p:nvPr/>
        </p:nvSpPr>
        <p:spPr bwMode="auto">
          <a:xfrm>
            <a:off x="0" y="3962400"/>
            <a:ext cx="89154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en-US" altLang="en-US" sz="4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God</a:t>
            </a:r>
            <a:r>
              <a:rPr kumimoji="0" lang="en-US" alt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“worshipped Jesus” (38)</a:t>
            </a:r>
          </a:p>
        </p:txBody>
      </p:sp>
    </p:spTree>
    <p:extLst>
      <p:ext uri="{BB962C8B-B14F-4D97-AF65-F5344CB8AC3E}">
        <p14:creationId xmlns:p14="http://schemas.microsoft.com/office/powerpoint/2010/main" val="247032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4" name="Picture 10" descr="John 9.24 Pharisee.jpg">
            <a:extLst>
              <a:ext uri="{FF2B5EF4-FFF2-40B4-BE49-F238E27FC236}">
                <a16:creationId xmlns:a16="http://schemas.microsoft.com/office/drawing/2014/main" id="{665D5C9D-6389-468F-991D-EAE9631E428A}"/>
              </a:ext>
            </a:extLst>
          </p:cNvPr>
          <p:cNvPicPr>
            <a:picLocks noChangeAspect="1"/>
          </p:cNvPicPr>
          <p:nvPr/>
        </p:nvPicPr>
        <p:blipFill>
          <a:blip r:embed="rId2">
            <a:extLst>
              <a:ext uri="{28A0092B-C50C-407E-A947-70E740481C1C}">
                <a14:useLocalDpi xmlns:a14="http://schemas.microsoft.com/office/drawing/2010/main" val="0"/>
              </a:ext>
            </a:extLst>
          </a:blip>
          <a:srcRect l="24167"/>
          <a:stretch>
            <a:fillRect/>
          </a:stretch>
        </p:blipFill>
        <p:spPr bwMode="auto">
          <a:xfrm>
            <a:off x="0" y="0"/>
            <a:ext cx="9144000" cy="6858000"/>
          </a:xfrm>
          <a:prstGeom prst="rect">
            <a:avLst/>
          </a:prstGeom>
          <a:noFill/>
          <a:ln>
            <a:noFill/>
          </a:ln>
          <a:effectLst>
            <a:outerShdw blurRad="50800" dist="50800" dir="5400000" algn="ctr" rotWithShape="0">
              <a:srgbClr val="000000"/>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43C19439-C452-488F-9B57-F5DC891AEE76}"/>
              </a:ext>
            </a:extLst>
          </p:cNvPr>
          <p:cNvSpPr>
            <a:spLocks noGrp="1"/>
          </p:cNvSpPr>
          <p:nvPr>
            <p:ph type="title"/>
          </p:nvPr>
        </p:nvSpPr>
        <p:spPr>
          <a:xfrm>
            <a:off x="4572000" y="0"/>
            <a:ext cx="4572000" cy="1447800"/>
          </a:xfrm>
          <a:effectLst>
            <a:outerShdw blurRad="50800" dist="50800" dir="5400000" algn="ctr" rotWithShape="0">
              <a:srgbClr val="000000"/>
            </a:outerShdw>
          </a:effectLst>
        </p:spPr>
        <p:txBody>
          <a:bodyPr/>
          <a:lstStyle/>
          <a:p>
            <a:pPr eaLnBrk="1" hangingPunct="1">
              <a:defRPr/>
            </a:pPr>
            <a:r>
              <a:rPr lang="en-US" b="1" dirty="0">
                <a:solidFill>
                  <a:schemeClr val="tx1"/>
                </a:solidFill>
              </a:rPr>
              <a:t>The Pharisees are blind!</a:t>
            </a:r>
          </a:p>
        </p:txBody>
      </p:sp>
      <p:sp>
        <p:nvSpPr>
          <p:cNvPr id="3" name="Title 1">
            <a:extLst>
              <a:ext uri="{FF2B5EF4-FFF2-40B4-BE49-F238E27FC236}">
                <a16:creationId xmlns:a16="http://schemas.microsoft.com/office/drawing/2014/main" id="{64DD4287-3249-4535-A56B-AA3785578422}"/>
              </a:ext>
            </a:extLst>
          </p:cNvPr>
          <p:cNvSpPr txBox="1">
            <a:spLocks/>
          </p:cNvSpPr>
          <p:nvPr/>
        </p:nvSpPr>
        <p:spPr bwMode="auto">
          <a:xfrm>
            <a:off x="0" y="0"/>
            <a:ext cx="4572000" cy="1447800"/>
          </a:xfrm>
          <a:prstGeom prst="rect">
            <a:avLst/>
          </a:prstGeom>
          <a:solidFill>
            <a:srgbClr val="000005"/>
          </a:solidFill>
          <a:ln w="9525">
            <a:noFill/>
            <a:miter lim="800000"/>
            <a:headEnd/>
            <a:tailEnd/>
          </a:ln>
          <a:effectLst>
            <a:outerShdw blurRad="50800" dist="50800" dir="5400000" algn="ctr" rotWithShape="0">
              <a:srgbClr val="000000"/>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Who’s the real blind man?</a:t>
            </a:r>
          </a:p>
        </p:txBody>
      </p:sp>
      <p:sp>
        <p:nvSpPr>
          <p:cNvPr id="7" name="Title 1">
            <a:extLst>
              <a:ext uri="{FF2B5EF4-FFF2-40B4-BE49-F238E27FC236}">
                <a16:creationId xmlns:a16="http://schemas.microsoft.com/office/drawing/2014/main" id="{273D0641-2803-4BF6-B508-A56906C621AD}"/>
              </a:ext>
            </a:extLst>
          </p:cNvPr>
          <p:cNvSpPr txBox="1">
            <a:spLocks/>
          </p:cNvSpPr>
          <p:nvPr/>
        </p:nvSpPr>
        <p:spPr bwMode="auto">
          <a:xfrm>
            <a:off x="0" y="2133600"/>
            <a:ext cx="9144000" cy="838200"/>
          </a:xfrm>
          <a:prstGeom prst="rect">
            <a:avLst/>
          </a:prstGeom>
          <a:noFill/>
          <a:ln w="9525">
            <a:noFill/>
            <a:miter lim="800000"/>
            <a:headEnd/>
            <a:tailEnd/>
          </a:ln>
          <a:effectLst>
            <a:outerShdw blurRad="50800" dist="50800" dir="5400000" algn="ctr" rotWithShape="0">
              <a:srgbClr val="000000"/>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Jesus is a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con man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(15, 18)</a:t>
            </a:r>
          </a:p>
        </p:txBody>
      </p:sp>
      <p:sp>
        <p:nvSpPr>
          <p:cNvPr id="8" name="Title 1">
            <a:extLst>
              <a:ext uri="{FF2B5EF4-FFF2-40B4-BE49-F238E27FC236}">
                <a16:creationId xmlns:a16="http://schemas.microsoft.com/office/drawing/2014/main" id="{DCF58831-D69D-4F08-A7E7-10CF8756506F}"/>
              </a:ext>
            </a:extLst>
          </p:cNvPr>
          <p:cNvSpPr txBox="1">
            <a:spLocks/>
          </p:cNvSpPr>
          <p:nvPr/>
        </p:nvSpPr>
        <p:spPr bwMode="auto">
          <a:xfrm>
            <a:off x="0" y="2911475"/>
            <a:ext cx="9144000" cy="838200"/>
          </a:xfrm>
          <a:prstGeom prst="rect">
            <a:avLst/>
          </a:prstGeom>
          <a:noFill/>
          <a:ln w="9525">
            <a:noFill/>
            <a:miter lim="800000"/>
            <a:headEnd/>
            <a:tailEnd/>
          </a:ln>
          <a:effectLst>
            <a:outerShdw blurRad="50800" dist="50800" dir="5400000" algn="ctr" rotWithShape="0">
              <a:srgbClr val="000000"/>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Jesus is a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Sabbath breaker</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(16)</a:t>
            </a:r>
          </a:p>
        </p:txBody>
      </p:sp>
      <p:sp>
        <p:nvSpPr>
          <p:cNvPr id="9" name="Title 1">
            <a:extLst>
              <a:ext uri="{FF2B5EF4-FFF2-40B4-BE49-F238E27FC236}">
                <a16:creationId xmlns:a16="http://schemas.microsoft.com/office/drawing/2014/main" id="{95421697-C266-4F25-87BD-5AC8D7C638DF}"/>
              </a:ext>
            </a:extLst>
          </p:cNvPr>
          <p:cNvSpPr txBox="1">
            <a:spLocks/>
          </p:cNvSpPr>
          <p:nvPr/>
        </p:nvSpPr>
        <p:spPr bwMode="auto">
          <a:xfrm>
            <a:off x="0" y="3687763"/>
            <a:ext cx="9144000" cy="838200"/>
          </a:xfrm>
          <a:prstGeom prst="rect">
            <a:avLst/>
          </a:prstGeom>
          <a:noFill/>
          <a:ln w="9525">
            <a:noFill/>
            <a:miter lim="800000"/>
            <a:headEnd/>
            <a:tailEnd/>
          </a:ln>
          <a:effectLst>
            <a:outerShdw blurRad="50800" dist="50800" dir="5400000" algn="ctr" rotWithShape="0">
              <a:srgbClr val="000000"/>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Blind man was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deceived</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(17)</a:t>
            </a:r>
          </a:p>
        </p:txBody>
      </p:sp>
      <p:sp>
        <p:nvSpPr>
          <p:cNvPr id="10" name="Title 1">
            <a:extLst>
              <a:ext uri="{FF2B5EF4-FFF2-40B4-BE49-F238E27FC236}">
                <a16:creationId xmlns:a16="http://schemas.microsoft.com/office/drawing/2014/main" id="{57768F08-97F3-4C73-8DA6-47D8BF5915BC}"/>
              </a:ext>
            </a:extLst>
          </p:cNvPr>
          <p:cNvSpPr txBox="1">
            <a:spLocks/>
          </p:cNvSpPr>
          <p:nvPr/>
        </p:nvSpPr>
        <p:spPr bwMode="auto">
          <a:xfrm>
            <a:off x="0" y="4465638"/>
            <a:ext cx="9223375" cy="838200"/>
          </a:xfrm>
          <a:prstGeom prst="rect">
            <a:avLst/>
          </a:prstGeom>
          <a:noFill/>
          <a:ln w="9525">
            <a:noFill/>
            <a:miter lim="800000"/>
            <a:headEnd/>
            <a:tailEnd/>
          </a:ln>
          <a:effectLst>
            <a:outerShdw blurRad="50800" dist="50800" dir="5400000" algn="ctr" rotWithShape="0">
              <a:srgbClr val="000000"/>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Parents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will discredit him (19)</a:t>
            </a:r>
          </a:p>
        </p:txBody>
      </p:sp>
      <p:sp>
        <p:nvSpPr>
          <p:cNvPr id="12" name="Title 1">
            <a:extLst>
              <a:ext uri="{FF2B5EF4-FFF2-40B4-BE49-F238E27FC236}">
                <a16:creationId xmlns:a16="http://schemas.microsoft.com/office/drawing/2014/main" id="{272925C0-EE49-4A08-A7DF-7FF9A7A79C0B}"/>
              </a:ext>
            </a:extLst>
          </p:cNvPr>
          <p:cNvSpPr txBox="1">
            <a:spLocks/>
          </p:cNvSpPr>
          <p:nvPr/>
        </p:nvSpPr>
        <p:spPr bwMode="auto">
          <a:xfrm>
            <a:off x="0" y="5241925"/>
            <a:ext cx="9223375" cy="838200"/>
          </a:xfrm>
          <a:prstGeom prst="rect">
            <a:avLst/>
          </a:prstGeom>
          <a:noFill/>
          <a:ln w="9525">
            <a:noFill/>
            <a:miter lim="800000"/>
            <a:headEnd/>
            <a:tailEnd/>
          </a:ln>
          <a:effectLst>
            <a:outerShdw blurRad="50800" dist="50800" dir="5400000" algn="ctr" rotWithShape="0">
              <a:srgbClr val="000000"/>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Excommunication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threat (22)</a:t>
            </a:r>
          </a:p>
        </p:txBody>
      </p:sp>
      <p:sp>
        <p:nvSpPr>
          <p:cNvPr id="13" name="Title 1">
            <a:extLst>
              <a:ext uri="{FF2B5EF4-FFF2-40B4-BE49-F238E27FC236}">
                <a16:creationId xmlns:a16="http://schemas.microsoft.com/office/drawing/2014/main" id="{D1BED56D-C645-4CAE-BC58-28373CBDCD62}"/>
              </a:ext>
            </a:extLst>
          </p:cNvPr>
          <p:cNvSpPr txBox="1">
            <a:spLocks/>
          </p:cNvSpPr>
          <p:nvPr/>
        </p:nvSpPr>
        <p:spPr bwMode="auto">
          <a:xfrm>
            <a:off x="0" y="6019800"/>
            <a:ext cx="9223375" cy="838200"/>
          </a:xfrm>
          <a:prstGeom prst="rect">
            <a:avLst/>
          </a:prstGeom>
          <a:noFill/>
          <a:ln w="9525">
            <a:noFill/>
            <a:miter lim="800000"/>
            <a:headEnd/>
            <a:tailEnd/>
          </a:ln>
          <a:effectLst>
            <a:outerShdw blurRad="50800" dist="50800" dir="5400000" algn="ctr" rotWithShape="0">
              <a:srgbClr val="000000"/>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Curse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in God’s name (24a)</a:t>
            </a:r>
          </a:p>
        </p:txBody>
      </p:sp>
    </p:spTree>
    <p:extLst>
      <p:ext uri="{BB962C8B-B14F-4D97-AF65-F5344CB8AC3E}">
        <p14:creationId xmlns:p14="http://schemas.microsoft.com/office/powerpoint/2010/main" val="9824411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2" grpId="0"/>
      <p:bldP spid="13" grpId="0"/>
    </p:bld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8" name="Picture 10" descr="John 9.24 Pharisee.jpg">
            <a:extLst>
              <a:ext uri="{FF2B5EF4-FFF2-40B4-BE49-F238E27FC236}">
                <a16:creationId xmlns:a16="http://schemas.microsoft.com/office/drawing/2014/main" id="{758F8215-061A-4135-B324-369CE70DD2C6}"/>
              </a:ext>
            </a:extLst>
          </p:cNvPr>
          <p:cNvPicPr>
            <a:picLocks noChangeAspect="1"/>
          </p:cNvPicPr>
          <p:nvPr/>
        </p:nvPicPr>
        <p:blipFill>
          <a:blip r:embed="rId2">
            <a:extLst>
              <a:ext uri="{28A0092B-C50C-407E-A947-70E740481C1C}">
                <a14:useLocalDpi xmlns:a14="http://schemas.microsoft.com/office/drawing/2010/main" val="0"/>
              </a:ext>
            </a:extLst>
          </a:blip>
          <a:srcRect l="24167"/>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3FCB4A3A-B19C-4081-9130-03A054E54FD6}"/>
              </a:ext>
            </a:extLst>
          </p:cNvPr>
          <p:cNvSpPr>
            <a:spLocks noGrp="1"/>
          </p:cNvSpPr>
          <p:nvPr>
            <p:ph type="title"/>
          </p:nvPr>
        </p:nvSpPr>
        <p:spPr>
          <a:xfrm>
            <a:off x="4572000" y="0"/>
            <a:ext cx="4572000" cy="1447800"/>
          </a:xfrm>
        </p:spPr>
        <p:txBody>
          <a:bodyPr/>
          <a:lstStyle/>
          <a:p>
            <a:pPr eaLnBrk="1" hangingPunct="1">
              <a:defRPr/>
            </a:pPr>
            <a:r>
              <a:rPr lang="en-US" b="1" dirty="0">
                <a:solidFill>
                  <a:schemeClr val="tx1"/>
                </a:solidFill>
              </a:rPr>
              <a:t>The Pharisees are blind!</a:t>
            </a:r>
          </a:p>
        </p:txBody>
      </p:sp>
      <p:sp>
        <p:nvSpPr>
          <p:cNvPr id="3" name="Title 1">
            <a:extLst>
              <a:ext uri="{FF2B5EF4-FFF2-40B4-BE49-F238E27FC236}">
                <a16:creationId xmlns:a16="http://schemas.microsoft.com/office/drawing/2014/main" id="{EFF8229E-5EE5-4242-B0DD-D5123E64C997}"/>
              </a:ext>
            </a:extLst>
          </p:cNvPr>
          <p:cNvSpPr txBox="1">
            <a:spLocks/>
          </p:cNvSpPr>
          <p:nvPr/>
        </p:nvSpPr>
        <p:spPr bwMode="auto">
          <a:xfrm>
            <a:off x="0" y="0"/>
            <a:ext cx="4572000" cy="1447800"/>
          </a:xfrm>
          <a:prstGeom prst="rect">
            <a:avLst/>
          </a:prstGeom>
          <a:solidFill>
            <a:srgbClr val="000005"/>
          </a:solid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Who’s the real blind man?</a:t>
            </a:r>
          </a:p>
        </p:txBody>
      </p:sp>
      <p:sp>
        <p:nvSpPr>
          <p:cNvPr id="7" name="Title 1">
            <a:extLst>
              <a:ext uri="{FF2B5EF4-FFF2-40B4-BE49-F238E27FC236}">
                <a16:creationId xmlns:a16="http://schemas.microsoft.com/office/drawing/2014/main" id="{7A6F002B-8A0B-412C-BB81-131AC70DB570}"/>
              </a:ext>
            </a:extLst>
          </p:cNvPr>
          <p:cNvSpPr txBox="1">
            <a:spLocks/>
          </p:cNvSpPr>
          <p:nvPr/>
        </p:nvSpPr>
        <p:spPr bwMode="auto">
          <a:xfrm>
            <a:off x="0" y="2133600"/>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Jesus is a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sinner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(24b)</a:t>
            </a:r>
          </a:p>
        </p:txBody>
      </p:sp>
      <p:sp>
        <p:nvSpPr>
          <p:cNvPr id="8" name="Title 1">
            <a:extLst>
              <a:ext uri="{FF2B5EF4-FFF2-40B4-BE49-F238E27FC236}">
                <a16:creationId xmlns:a16="http://schemas.microsoft.com/office/drawing/2014/main" id="{CFFF6928-D2E6-4E3B-BBB6-2D7F3E28405C}"/>
              </a:ext>
            </a:extLst>
          </p:cNvPr>
          <p:cNvSpPr txBox="1">
            <a:spLocks/>
          </p:cNvSpPr>
          <p:nvPr/>
        </p:nvSpPr>
        <p:spPr bwMode="auto">
          <a:xfrm>
            <a:off x="0" y="2911475"/>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Jesus is a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deceiver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(26)</a:t>
            </a:r>
          </a:p>
        </p:txBody>
      </p:sp>
      <p:sp>
        <p:nvSpPr>
          <p:cNvPr id="9" name="Title 1">
            <a:extLst>
              <a:ext uri="{FF2B5EF4-FFF2-40B4-BE49-F238E27FC236}">
                <a16:creationId xmlns:a16="http://schemas.microsoft.com/office/drawing/2014/main" id="{3DE5FFEA-1307-44F4-BF1C-0F98AE2CD1B5}"/>
              </a:ext>
            </a:extLst>
          </p:cNvPr>
          <p:cNvSpPr txBox="1">
            <a:spLocks/>
          </p:cNvSpPr>
          <p:nvPr/>
        </p:nvSpPr>
        <p:spPr bwMode="auto">
          <a:xfrm>
            <a:off x="0" y="3687763"/>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Blind man was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deceived</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(26)</a:t>
            </a:r>
          </a:p>
        </p:txBody>
      </p:sp>
      <p:sp>
        <p:nvSpPr>
          <p:cNvPr id="10" name="Title 1">
            <a:extLst>
              <a:ext uri="{FF2B5EF4-FFF2-40B4-BE49-F238E27FC236}">
                <a16:creationId xmlns:a16="http://schemas.microsoft.com/office/drawing/2014/main" id="{327F12BB-6BBF-44FA-BE0B-D1828E7EB66C}"/>
              </a:ext>
            </a:extLst>
          </p:cNvPr>
          <p:cNvSpPr txBox="1">
            <a:spLocks/>
          </p:cNvSpPr>
          <p:nvPr/>
        </p:nvSpPr>
        <p:spPr bwMode="auto">
          <a:xfrm>
            <a:off x="0" y="4465638"/>
            <a:ext cx="9223375"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Cursed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the blind man (28)</a:t>
            </a:r>
          </a:p>
        </p:txBody>
      </p:sp>
      <p:sp>
        <p:nvSpPr>
          <p:cNvPr id="12" name="Title 1">
            <a:extLst>
              <a:ext uri="{FF2B5EF4-FFF2-40B4-BE49-F238E27FC236}">
                <a16:creationId xmlns:a16="http://schemas.microsoft.com/office/drawing/2014/main" id="{61D9241D-C792-4980-820E-FDC7F5954527}"/>
              </a:ext>
            </a:extLst>
          </p:cNvPr>
          <p:cNvSpPr txBox="1">
            <a:spLocks/>
          </p:cNvSpPr>
          <p:nvPr/>
        </p:nvSpPr>
        <p:spPr bwMode="auto">
          <a:xfrm>
            <a:off x="0" y="5241925"/>
            <a:ext cx="9223375"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Lied</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about Jesus’ origin (29)</a:t>
            </a:r>
          </a:p>
        </p:txBody>
      </p:sp>
      <p:sp>
        <p:nvSpPr>
          <p:cNvPr id="13" name="Title 1">
            <a:extLst>
              <a:ext uri="{FF2B5EF4-FFF2-40B4-BE49-F238E27FC236}">
                <a16:creationId xmlns:a16="http://schemas.microsoft.com/office/drawing/2014/main" id="{62E306C6-4F41-4C21-882D-F4CB89FD696C}"/>
              </a:ext>
            </a:extLst>
          </p:cNvPr>
          <p:cNvSpPr txBox="1">
            <a:spLocks/>
          </p:cNvSpPr>
          <p:nvPr/>
        </p:nvSpPr>
        <p:spPr bwMode="auto">
          <a:xfrm>
            <a:off x="0" y="6019800"/>
            <a:ext cx="9223375"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Excommunicated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blind man (34)</a:t>
            </a:r>
          </a:p>
        </p:txBody>
      </p:sp>
    </p:spTree>
    <p:extLst>
      <p:ext uri="{BB962C8B-B14F-4D97-AF65-F5344CB8AC3E}">
        <p14:creationId xmlns:p14="http://schemas.microsoft.com/office/powerpoint/2010/main" val="23788196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2" grpId="0"/>
      <p:bldP spid="13" grpId="0"/>
    </p:bld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2" name="Picture 3" descr="John 9.19 Parents.jpg">
            <a:extLst>
              <a:ext uri="{FF2B5EF4-FFF2-40B4-BE49-F238E27FC236}">
                <a16:creationId xmlns:a16="http://schemas.microsoft.com/office/drawing/2014/main" id="{3E59D5B7-6826-4C3E-8BF8-3E87A69E4E7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936750"/>
            <a:ext cx="9144000" cy="514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D026E41-BF4D-41E1-BFAD-1CB52389CC63}"/>
              </a:ext>
            </a:extLst>
          </p:cNvPr>
          <p:cNvSpPr>
            <a:spLocks noGrp="1"/>
          </p:cNvSpPr>
          <p:nvPr>
            <p:ph type="title"/>
          </p:nvPr>
        </p:nvSpPr>
        <p:spPr>
          <a:xfrm>
            <a:off x="0" y="5791200"/>
            <a:ext cx="9144000" cy="1295400"/>
          </a:xfrm>
          <a:solidFill>
            <a:srgbClr val="000005"/>
          </a:solidFill>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The Main Idea of John 9</a:t>
            </a:r>
          </a:p>
        </p:txBody>
      </p:sp>
      <p:sp>
        <p:nvSpPr>
          <p:cNvPr id="3" name="Title 1">
            <a:extLst>
              <a:ext uri="{FF2B5EF4-FFF2-40B4-BE49-F238E27FC236}">
                <a16:creationId xmlns:a16="http://schemas.microsoft.com/office/drawing/2014/main" id="{900E5298-1E0E-4704-86D6-EB04BA22FD9F}"/>
              </a:ext>
            </a:extLst>
          </p:cNvPr>
          <p:cNvSpPr txBox="1">
            <a:spLocks/>
          </p:cNvSpPr>
          <p:nvPr/>
        </p:nvSpPr>
        <p:spPr bwMode="auto">
          <a:xfrm>
            <a:off x="0" y="-152400"/>
            <a:ext cx="9144000" cy="21336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How can you avoid spiritual blindness?  Respond in faith to what you </a:t>
            </a:r>
            <a:r>
              <a:rPr kumimoji="0" lang="en-US" sz="40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mj-ea"/>
                <a:cs typeface="Arial"/>
              </a:rPr>
              <a:t>know now </a:t>
            </a: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about Jesus! </a:t>
            </a:r>
          </a:p>
        </p:txBody>
      </p:sp>
    </p:spTree>
    <p:extLst>
      <p:ext uri="{BB962C8B-B14F-4D97-AF65-F5344CB8AC3E}">
        <p14:creationId xmlns:p14="http://schemas.microsoft.com/office/powerpoint/2010/main" val="2679571815"/>
      </p:ext>
    </p:extLst>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6" name="Picture 3" descr="color blindness test9962.jpg">
            <a:extLst>
              <a:ext uri="{FF2B5EF4-FFF2-40B4-BE49-F238E27FC236}">
                <a16:creationId xmlns:a16="http://schemas.microsoft.com/office/drawing/2014/main" id="{A942EDFD-B767-4215-8746-3AA8EF2B6EB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30163"/>
            <a:ext cx="8610600" cy="688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27" name="Picture 2" descr="darkcreed2.jpg">
            <a:extLst>
              <a:ext uri="{FF2B5EF4-FFF2-40B4-BE49-F238E27FC236}">
                <a16:creationId xmlns:a16="http://schemas.microsoft.com/office/drawing/2014/main" id="{DC09001D-6DDB-4B55-ABB8-B6A7D743A45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600200" cy="122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116BC5A4-33FA-4D34-A064-AD895AA9D5EC}"/>
              </a:ext>
            </a:extLst>
          </p:cNvPr>
          <p:cNvSpPr>
            <a:spLocks noGrp="1"/>
          </p:cNvSpPr>
          <p:nvPr>
            <p:ph type="title"/>
          </p:nvPr>
        </p:nvSpPr>
        <p:spPr>
          <a:xfrm>
            <a:off x="0" y="5791200"/>
            <a:ext cx="9144000" cy="1066800"/>
          </a:xfrm>
          <a:solidFill>
            <a:srgbClr val="000005"/>
          </a:solidFill>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Are you color blind?</a:t>
            </a:r>
          </a:p>
        </p:txBody>
      </p:sp>
      <p:sp>
        <p:nvSpPr>
          <p:cNvPr id="5" name="Title 1">
            <a:extLst>
              <a:ext uri="{FF2B5EF4-FFF2-40B4-BE49-F238E27FC236}">
                <a16:creationId xmlns:a16="http://schemas.microsoft.com/office/drawing/2014/main" id="{76C7D0CC-89CE-4D69-B2D0-4B900741531A}"/>
              </a:ext>
            </a:extLst>
          </p:cNvPr>
          <p:cNvSpPr txBox="1">
            <a:spLocks/>
          </p:cNvSpPr>
          <p:nvPr/>
        </p:nvSpPr>
        <p:spPr bwMode="auto">
          <a:xfrm>
            <a:off x="0" y="1371600"/>
            <a:ext cx="9144000" cy="1066800"/>
          </a:xfrm>
          <a:prstGeom prst="rect">
            <a:avLst/>
          </a:prstGeom>
          <a:solidFill>
            <a:srgbClr val="000005"/>
          </a:solid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I.  Jesus makes the blind see.</a:t>
            </a:r>
          </a:p>
        </p:txBody>
      </p:sp>
      <p:sp>
        <p:nvSpPr>
          <p:cNvPr id="6" name="Title 1">
            <a:extLst>
              <a:ext uri="{FF2B5EF4-FFF2-40B4-BE49-F238E27FC236}">
                <a16:creationId xmlns:a16="http://schemas.microsoft.com/office/drawing/2014/main" id="{45E60723-AEC9-4B12-AF17-1253ED5F7FC0}"/>
              </a:ext>
            </a:extLst>
          </p:cNvPr>
          <p:cNvSpPr txBox="1">
            <a:spLocks/>
          </p:cNvSpPr>
          <p:nvPr/>
        </p:nvSpPr>
        <p:spPr bwMode="auto">
          <a:xfrm>
            <a:off x="0" y="2438400"/>
            <a:ext cx="9144000" cy="1066800"/>
          </a:xfrm>
          <a:prstGeom prst="rect">
            <a:avLst/>
          </a:prstGeom>
          <a:solidFill>
            <a:srgbClr val="000005"/>
          </a:solid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II.  Jesus changes people’s lives.</a:t>
            </a:r>
          </a:p>
        </p:txBody>
      </p:sp>
      <p:sp>
        <p:nvSpPr>
          <p:cNvPr id="7" name="Title 1">
            <a:extLst>
              <a:ext uri="{FF2B5EF4-FFF2-40B4-BE49-F238E27FC236}">
                <a16:creationId xmlns:a16="http://schemas.microsoft.com/office/drawing/2014/main" id="{25543776-AFE0-4A07-B80F-92F835AA52EE}"/>
              </a:ext>
            </a:extLst>
          </p:cNvPr>
          <p:cNvSpPr txBox="1">
            <a:spLocks/>
          </p:cNvSpPr>
          <p:nvPr/>
        </p:nvSpPr>
        <p:spPr bwMode="auto">
          <a:xfrm>
            <a:off x="0" y="3505200"/>
            <a:ext cx="9144000" cy="1066800"/>
          </a:xfrm>
          <a:prstGeom prst="rect">
            <a:avLst/>
          </a:prstGeom>
          <a:solidFill>
            <a:srgbClr val="000005"/>
          </a:solid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III.  Jesus deserves worship as God.</a:t>
            </a:r>
          </a:p>
        </p:txBody>
      </p:sp>
    </p:spTree>
    <p:extLst>
      <p:ext uri="{BB962C8B-B14F-4D97-AF65-F5344CB8AC3E}">
        <p14:creationId xmlns:p14="http://schemas.microsoft.com/office/powerpoint/2010/main" val="36267458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50" name="Picture 2" descr="keller3.jpg">
            <a:extLst>
              <a:ext uri="{FF2B5EF4-FFF2-40B4-BE49-F238E27FC236}">
                <a16:creationId xmlns:a16="http://schemas.microsoft.com/office/drawing/2014/main" id="{7444AE31-E17B-4868-9237-AB7D7338B5F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5334000" cy="664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FCD533BC-A94C-4251-9439-2E8DAB623294}"/>
              </a:ext>
            </a:extLst>
          </p:cNvPr>
          <p:cNvSpPr>
            <a:spLocks noGrp="1"/>
          </p:cNvSpPr>
          <p:nvPr>
            <p:ph type="title"/>
          </p:nvPr>
        </p:nvSpPr>
        <p:spPr>
          <a:xfrm>
            <a:off x="0" y="5638800"/>
            <a:ext cx="4572000" cy="12192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Helen Keller (1880-1968)</a:t>
            </a:r>
          </a:p>
        </p:txBody>
      </p:sp>
      <p:pic>
        <p:nvPicPr>
          <p:cNvPr id="104452" name="Picture 3" descr="anne sullivan helen_keller.jpg">
            <a:extLst>
              <a:ext uri="{FF2B5EF4-FFF2-40B4-BE49-F238E27FC236}">
                <a16:creationId xmlns:a16="http://schemas.microsoft.com/office/drawing/2014/main" id="{F37F8CBC-F899-444B-9460-E2A289900B2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191000" y="533400"/>
            <a:ext cx="4445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0529965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3" descr="papyr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914400"/>
            <a:ext cx="9115425" cy="594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9970" name="Rectangle 4"/>
          <p:cNvSpPr>
            <a:spLocks noChangeArrowheads="1"/>
          </p:cNvSpPr>
          <p:nvPr/>
        </p:nvSpPr>
        <p:spPr bwMode="auto">
          <a:xfrm>
            <a:off x="838200" y="1981200"/>
            <a:ext cx="7696200"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marL="720399" indent="-720399">
              <a:spcBef>
                <a:spcPct val="20000"/>
              </a:spcBef>
              <a:buClr>
                <a:schemeClr val="accent2"/>
              </a:buClr>
              <a:buSzPct val="80000"/>
              <a:buFont typeface="Wingdings" charset="0"/>
              <a:buChar char="l"/>
            </a:pPr>
            <a:r>
              <a:rPr lang="en-US" sz="6000" b="1">
                <a:solidFill>
                  <a:schemeClr val="bg2"/>
                </a:solidFill>
                <a:latin typeface="Arial" charset="0"/>
                <a:cs typeface="Arial" charset="0"/>
              </a:rPr>
              <a:t>Lucian</a:t>
            </a:r>
          </a:p>
          <a:p>
            <a:pPr marL="720399" indent="-720399">
              <a:spcBef>
                <a:spcPct val="20000"/>
              </a:spcBef>
              <a:buClr>
                <a:schemeClr val="accent2"/>
              </a:buClr>
              <a:buSzPct val="80000"/>
              <a:buFont typeface="Wingdings" charset="0"/>
              <a:buChar char="l"/>
            </a:pPr>
            <a:r>
              <a:rPr lang="en-US" sz="6000" b="1">
                <a:solidFill>
                  <a:schemeClr val="bg2"/>
                </a:solidFill>
                <a:latin typeface="Arial" charset="0"/>
                <a:cs typeface="Arial" charset="0"/>
              </a:rPr>
              <a:t>Mara bar Serapion</a:t>
            </a:r>
          </a:p>
        </p:txBody>
      </p:sp>
      <p:sp>
        <p:nvSpPr>
          <p:cNvPr id="339971" name="Rectangle 2"/>
          <p:cNvSpPr>
            <a:spLocks noGrp="1" noChangeArrowheads="1"/>
          </p:cNvSpPr>
          <p:nvPr>
            <p:ph type="title"/>
          </p:nvPr>
        </p:nvSpPr>
        <p:spPr>
          <a:xfrm>
            <a:off x="0" y="0"/>
            <a:ext cx="9144000" cy="1371600"/>
          </a:xfrm>
          <a:solidFill>
            <a:schemeClr val="bg2"/>
          </a:solidFill>
        </p:spPr>
        <p:txBody>
          <a:bodyPr/>
          <a:lstStyle/>
          <a:p>
            <a:pPr eaLnBrk="1" hangingPunct="1"/>
            <a:r>
              <a:rPr lang="en-US" sz="4000">
                <a:effectLst/>
                <a:latin typeface="Arial" charset="0"/>
                <a:ea typeface="ＭＳ Ｐゴシック" charset="0"/>
                <a:cs typeface="ＭＳ Ｐゴシック" charset="0"/>
              </a:rPr>
              <a:t>Other Unbelieving Early Historians Mention Jesus too…</a:t>
            </a:r>
          </a:p>
        </p:txBody>
      </p:sp>
    </p:spTree>
  </p:cSld>
  <p:clrMapOvr>
    <a:masterClrMapping/>
  </p:clrMapOvr>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84A7B4-5465-4A33-BF9F-79C267257CBB}"/>
              </a:ext>
            </a:extLst>
          </p:cNvPr>
          <p:cNvSpPr>
            <a:spLocks noGrp="1"/>
          </p:cNvSpPr>
          <p:nvPr>
            <p:ph type="title"/>
          </p:nvPr>
        </p:nvSpPr>
        <p:spPr>
          <a:xfrm>
            <a:off x="0" y="0"/>
            <a:ext cx="9144000" cy="21336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Whoever wants healing from spiritual blindness must believe that Jesus is God.</a:t>
            </a:r>
          </a:p>
        </p:txBody>
      </p:sp>
      <p:pic>
        <p:nvPicPr>
          <p:cNvPr id="105475" name="Picture 2" descr="lighttounite.jpg">
            <a:extLst>
              <a:ext uri="{FF2B5EF4-FFF2-40B4-BE49-F238E27FC236}">
                <a16:creationId xmlns:a16="http://schemas.microsoft.com/office/drawing/2014/main" id="{305CCC5C-E05E-4691-96CB-E46BD037B48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438400" y="2895600"/>
            <a:ext cx="4127500"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18304017"/>
      </p:ext>
    </p:extLst>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3" name="Rectangle 5">
            <a:extLst>
              <a:ext uri="{FF2B5EF4-FFF2-40B4-BE49-F238E27FC236}">
                <a16:creationId xmlns:a16="http://schemas.microsoft.com/office/drawing/2014/main" id="{BE32D10D-171F-49F6-AF01-A9276624F8DA}"/>
              </a:ext>
            </a:extLst>
          </p:cNvPr>
          <p:cNvSpPr>
            <a:spLocks noChangeArrowheads="1"/>
          </p:cNvSpPr>
          <p:nvPr/>
        </p:nvSpPr>
        <p:spPr bwMode="auto">
          <a:xfrm>
            <a:off x="609600" y="1752600"/>
            <a:ext cx="8229600" cy="4530725"/>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charset="2"/>
              <a:buNone/>
              <a:tabLst/>
              <a:defRPr/>
            </a:pPr>
            <a:endParaRPr kumimoji="0" lang="en-US"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Tahoma" charset="-52"/>
              <a:cs typeface="Arial"/>
            </a:endParaRPr>
          </a:p>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charset="2"/>
              <a:buNone/>
              <a:tabLst/>
              <a:defRPr/>
            </a:pPr>
            <a:r>
              <a:rPr kumimoji="0" lang="en-US" sz="4800" b="1"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52"/>
                <a:cs typeface="Arial"/>
              </a:rPr>
              <a:t>Reveal the Truth</a:t>
            </a:r>
          </a:p>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charset="2"/>
              <a:buNone/>
              <a:tabLst/>
              <a:defRPr/>
            </a:pPr>
            <a:r>
              <a:rPr kumimoji="0" lang="en-US" sz="4800" b="0" i="1"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52"/>
                <a:cs typeface="Arial"/>
              </a:rPr>
              <a:t>9:1-7</a:t>
            </a:r>
          </a:p>
        </p:txBody>
      </p:sp>
      <p:sp>
        <p:nvSpPr>
          <p:cNvPr id="73734" name="Rectangle 6">
            <a:extLst>
              <a:ext uri="{FF2B5EF4-FFF2-40B4-BE49-F238E27FC236}">
                <a16:creationId xmlns:a16="http://schemas.microsoft.com/office/drawing/2014/main" id="{9E0626E9-111A-4188-8018-EC9A47B9B0BB}"/>
              </a:ext>
            </a:extLst>
          </p:cNvPr>
          <p:cNvSpPr>
            <a:spLocks noGrp="1" noChangeArrowheads="1"/>
          </p:cNvSpPr>
          <p:nvPr>
            <p:ph type="title"/>
          </p:nvPr>
        </p:nvSpPr>
        <p:spPr/>
        <p:txBody>
          <a:bodyPr/>
          <a:lstStyle/>
          <a:p>
            <a:pPr eaLnBrk="1" hangingPunct="1">
              <a:defRPr/>
            </a:pPr>
            <a:r>
              <a:rPr lang="en-US">
                <a:solidFill>
                  <a:srgbClr val="FFFF00"/>
                </a:solidFill>
              </a:rPr>
              <a:t>Purpose #1 </a:t>
            </a:r>
            <a:br>
              <a:rPr lang="en-US">
                <a:solidFill>
                  <a:srgbClr val="FFFF00"/>
                </a:solidFill>
              </a:rPr>
            </a:br>
            <a:r>
              <a:rPr lang="en-US">
                <a:solidFill>
                  <a:srgbClr val="FFFF00"/>
                </a:solidFill>
              </a:rPr>
              <a:t>Jesus Healed the Blind Man</a:t>
            </a:r>
          </a:p>
        </p:txBody>
      </p:sp>
    </p:spTree>
    <p:extLst>
      <p:ext uri="{BB962C8B-B14F-4D97-AF65-F5344CB8AC3E}">
        <p14:creationId xmlns:p14="http://schemas.microsoft.com/office/powerpoint/2010/main" val="10875437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3733"/>
                                        </p:tgtEl>
                                        <p:attrNameLst>
                                          <p:attrName>style.visibility</p:attrName>
                                        </p:attrNameLst>
                                      </p:cBhvr>
                                      <p:to>
                                        <p:strVal val="visible"/>
                                      </p:to>
                                    </p:set>
                                    <p:anim calcmode="lin" valueType="num">
                                      <p:cBhvr additive="base">
                                        <p:cTn id="7" dur="500" fill="hold"/>
                                        <p:tgtEl>
                                          <p:spTgt spid="73733"/>
                                        </p:tgtEl>
                                        <p:attrNameLst>
                                          <p:attrName>ppt_x</p:attrName>
                                        </p:attrNameLst>
                                      </p:cBhvr>
                                      <p:tavLst>
                                        <p:tav tm="0">
                                          <p:val>
                                            <p:strVal val="#ppt_x"/>
                                          </p:val>
                                        </p:tav>
                                        <p:tav tm="100000">
                                          <p:val>
                                            <p:strVal val="#ppt_x"/>
                                          </p:val>
                                        </p:tav>
                                      </p:tavLst>
                                    </p:anim>
                                    <p:anim calcmode="lin" valueType="num">
                                      <p:cBhvr additive="base">
                                        <p:cTn id="8" dur="500" fill="hold"/>
                                        <p:tgtEl>
                                          <p:spTgt spid="737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3" grpId="0"/>
    </p:bld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a:extLst>
              <a:ext uri="{FF2B5EF4-FFF2-40B4-BE49-F238E27FC236}">
                <a16:creationId xmlns:a16="http://schemas.microsoft.com/office/drawing/2014/main" id="{B2F5AFEC-54FB-4B65-97E0-6FD933C36B34}"/>
              </a:ext>
            </a:extLst>
          </p:cNvPr>
          <p:cNvSpPr>
            <a:spLocks noGrp="1" noChangeArrowheads="1"/>
          </p:cNvSpPr>
          <p:nvPr>
            <p:ph type="title"/>
          </p:nvPr>
        </p:nvSpPr>
        <p:spPr/>
        <p:txBody>
          <a:bodyPr/>
          <a:lstStyle/>
          <a:p>
            <a:pPr eaLnBrk="1" hangingPunct="1">
              <a:defRPr/>
            </a:pPr>
            <a:r>
              <a:rPr lang="en-US" b="1">
                <a:solidFill>
                  <a:srgbClr val="FFFF00"/>
                </a:solidFill>
                <a:effectLst/>
                <a:latin typeface="Tahoma" charset="-52"/>
              </a:rPr>
              <a:t>Deity of Christ</a:t>
            </a:r>
          </a:p>
        </p:txBody>
      </p:sp>
      <p:sp>
        <p:nvSpPr>
          <p:cNvPr id="21507" name="Rectangle 3">
            <a:extLst>
              <a:ext uri="{FF2B5EF4-FFF2-40B4-BE49-F238E27FC236}">
                <a16:creationId xmlns:a16="http://schemas.microsoft.com/office/drawing/2014/main" id="{49528C89-0D89-42A6-AE42-F85AF53C4B94}"/>
              </a:ext>
            </a:extLst>
          </p:cNvPr>
          <p:cNvSpPr>
            <a:spLocks noGrp="1" noChangeArrowheads="1"/>
          </p:cNvSpPr>
          <p:nvPr>
            <p:ph type="body" idx="1"/>
          </p:nvPr>
        </p:nvSpPr>
        <p:spPr/>
        <p:txBody>
          <a:bodyPr/>
          <a:lstStyle/>
          <a:p>
            <a:pPr eaLnBrk="1" hangingPunct="1">
              <a:lnSpc>
                <a:spcPct val="80000"/>
              </a:lnSpc>
              <a:buFont typeface="Wingdings" panose="05000000000000000000" pitchFamily="2" charset="2"/>
              <a:buNone/>
            </a:pPr>
            <a:r>
              <a:rPr lang="en-US" altLang="en-US" sz="2400" b="1">
                <a:solidFill>
                  <a:srgbClr val="FFFF66"/>
                </a:solidFill>
                <a:effectLst/>
                <a:latin typeface="Tahoma" panose="020B0604030504040204" pitchFamily="34" charset="0"/>
              </a:rPr>
              <a:t>9:1 Man born blind</a:t>
            </a:r>
          </a:p>
          <a:p>
            <a:pPr eaLnBrk="1" hangingPunct="1">
              <a:lnSpc>
                <a:spcPct val="80000"/>
              </a:lnSpc>
              <a:buFont typeface="Wingdings" panose="05000000000000000000" pitchFamily="2" charset="2"/>
              <a:buNone/>
            </a:pPr>
            <a:r>
              <a:rPr lang="en-US" altLang="en-US" sz="2400" b="1">
                <a:effectLst/>
                <a:latin typeface="Tahoma" panose="020B0604030504040204" pitchFamily="34" charset="0"/>
              </a:rPr>
              <a:t>We are blind spiritually at birth thus need rebirth which only God can provide</a:t>
            </a:r>
          </a:p>
          <a:p>
            <a:pPr eaLnBrk="1" hangingPunct="1">
              <a:lnSpc>
                <a:spcPct val="80000"/>
              </a:lnSpc>
              <a:buFont typeface="Wingdings" panose="05000000000000000000" pitchFamily="2" charset="2"/>
              <a:buNone/>
            </a:pPr>
            <a:endParaRPr lang="en-US" altLang="en-US" sz="2400" b="1">
              <a:effectLst/>
              <a:latin typeface="Tahoma" panose="020B0604030504040204" pitchFamily="34" charset="0"/>
            </a:endParaRPr>
          </a:p>
          <a:p>
            <a:pPr eaLnBrk="1" hangingPunct="1">
              <a:lnSpc>
                <a:spcPct val="80000"/>
              </a:lnSpc>
              <a:buFont typeface="Wingdings" panose="05000000000000000000" pitchFamily="2" charset="2"/>
              <a:buNone/>
            </a:pPr>
            <a:r>
              <a:rPr lang="en-US" altLang="en-US" sz="2400" b="1">
                <a:solidFill>
                  <a:srgbClr val="FFFF66"/>
                </a:solidFill>
                <a:effectLst/>
                <a:latin typeface="Tahoma" panose="020B0604030504040204" pitchFamily="34" charset="0"/>
              </a:rPr>
              <a:t>9:2-4a “Rabbi, who sinned.…? God might be displayed in Him.”</a:t>
            </a:r>
          </a:p>
          <a:p>
            <a:pPr eaLnBrk="1" hangingPunct="1">
              <a:lnSpc>
                <a:spcPct val="80000"/>
              </a:lnSpc>
              <a:buFont typeface="Wingdings" panose="05000000000000000000" pitchFamily="2" charset="2"/>
              <a:buNone/>
            </a:pPr>
            <a:r>
              <a:rPr lang="en-US" altLang="en-US" sz="2400" b="1">
                <a:effectLst/>
                <a:latin typeface="Tahoma" panose="020B0604030504040204" pitchFamily="34" charset="0"/>
              </a:rPr>
              <a:t>Christ’s ability to cure our spiritual blindness shows him to be God </a:t>
            </a:r>
            <a:endParaRPr lang="en-US" altLang="en-US" sz="2400" b="1">
              <a:solidFill>
                <a:srgbClr val="FFFF66"/>
              </a:solidFill>
              <a:effectLst/>
              <a:latin typeface="Tahoma" panose="020B0604030504040204" pitchFamily="34" charset="0"/>
            </a:endParaRPr>
          </a:p>
          <a:p>
            <a:pPr eaLnBrk="1" hangingPunct="1">
              <a:lnSpc>
                <a:spcPct val="80000"/>
              </a:lnSpc>
              <a:buFont typeface="Wingdings" panose="05000000000000000000" pitchFamily="2" charset="2"/>
              <a:buNone/>
            </a:pPr>
            <a:r>
              <a:rPr lang="en-US" altLang="en-US" sz="2400" b="1">
                <a:effectLst/>
                <a:latin typeface="Tahoma" panose="020B0604030504040204" pitchFamily="34" charset="0"/>
              </a:rPr>
              <a:t> </a:t>
            </a:r>
          </a:p>
          <a:p>
            <a:pPr eaLnBrk="1" hangingPunct="1">
              <a:lnSpc>
                <a:spcPct val="80000"/>
              </a:lnSpc>
              <a:buFont typeface="Wingdings" panose="05000000000000000000" pitchFamily="2" charset="2"/>
              <a:buNone/>
            </a:pPr>
            <a:r>
              <a:rPr lang="en-US" altLang="en-US" sz="2400" b="1">
                <a:solidFill>
                  <a:srgbClr val="FFFF66"/>
                </a:solidFill>
                <a:effectLst/>
                <a:latin typeface="Tahoma" panose="020B0604030504040204" pitchFamily="34" charset="0"/>
              </a:rPr>
              <a:t>9:4b-5 Day and Night</a:t>
            </a:r>
          </a:p>
          <a:p>
            <a:pPr eaLnBrk="1" hangingPunct="1">
              <a:lnSpc>
                <a:spcPct val="80000"/>
              </a:lnSpc>
              <a:buFont typeface="Wingdings" panose="05000000000000000000" pitchFamily="2" charset="2"/>
              <a:buNone/>
            </a:pPr>
            <a:r>
              <a:rPr lang="en-US" altLang="en-US" sz="2400" b="1">
                <a:effectLst/>
                <a:latin typeface="Tahoma" panose="020B0604030504040204" pitchFamily="34" charset="0"/>
              </a:rPr>
              <a:t>He was sent by God to work but his work ceased during His crucifixion-resurrection</a:t>
            </a:r>
          </a:p>
          <a:p>
            <a:pPr eaLnBrk="1" hangingPunct="1">
              <a:lnSpc>
                <a:spcPct val="80000"/>
              </a:lnSpc>
              <a:buFont typeface="Wingdings" panose="05000000000000000000" pitchFamily="2" charset="2"/>
              <a:buNone/>
            </a:pPr>
            <a:endParaRPr lang="en-US" altLang="en-US" sz="2400" b="1">
              <a:effectLst/>
              <a:latin typeface="Tahoma" panose="020B0604030504040204" pitchFamily="34" charset="0"/>
            </a:endParaRPr>
          </a:p>
        </p:txBody>
      </p:sp>
    </p:spTree>
    <p:extLst>
      <p:ext uri="{BB962C8B-B14F-4D97-AF65-F5344CB8AC3E}">
        <p14:creationId xmlns:p14="http://schemas.microsoft.com/office/powerpoint/2010/main" val="23256518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1507">
                                            <p:txEl>
                                              <p:pRg st="0" end="0"/>
                                            </p:txEl>
                                          </p:spTgt>
                                        </p:tgtEl>
                                        <p:attrNameLst>
                                          <p:attrName>style.visibility</p:attrName>
                                        </p:attrNameLst>
                                      </p:cBhvr>
                                      <p:to>
                                        <p:strVal val="visible"/>
                                      </p:to>
                                    </p:set>
                                    <p:animEffect transition="in" filter="box(in)">
                                      <p:cBhvr>
                                        <p:cTn id="7" dur="500"/>
                                        <p:tgtEl>
                                          <p:spTgt spid="21507">
                                            <p:txEl>
                                              <p:pRg st="0" end="0"/>
                                            </p:txEl>
                                          </p:spTgt>
                                        </p:tgtEl>
                                      </p:cBhvr>
                                    </p:animEffect>
                                  </p:childTnLst>
                                </p:cTn>
                              </p:par>
                              <p:par>
                                <p:cTn id="8" presetID="4" presetClass="entr" presetSubtype="16" fill="hold" nodeType="withEffect">
                                  <p:stCondLst>
                                    <p:cond delay="0"/>
                                  </p:stCondLst>
                                  <p:childTnLst>
                                    <p:set>
                                      <p:cBhvr>
                                        <p:cTn id="9" dur="1" fill="hold">
                                          <p:stCondLst>
                                            <p:cond delay="0"/>
                                          </p:stCondLst>
                                        </p:cTn>
                                        <p:tgtEl>
                                          <p:spTgt spid="21507">
                                            <p:txEl>
                                              <p:pRg st="1" end="1"/>
                                            </p:txEl>
                                          </p:spTgt>
                                        </p:tgtEl>
                                        <p:attrNameLst>
                                          <p:attrName>style.visibility</p:attrName>
                                        </p:attrNameLst>
                                      </p:cBhvr>
                                      <p:to>
                                        <p:strVal val="visible"/>
                                      </p:to>
                                    </p:set>
                                    <p:animEffect transition="in" filter="box(in)">
                                      <p:cBhvr>
                                        <p:cTn id="10" dur="500"/>
                                        <p:tgtEl>
                                          <p:spTgt spid="21507">
                                            <p:txEl>
                                              <p:pRg st="1" end="1"/>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4" presetClass="entr" presetSubtype="16" fill="hold" nodeType="clickEffect">
                                  <p:stCondLst>
                                    <p:cond delay="0"/>
                                  </p:stCondLst>
                                  <p:childTnLst>
                                    <p:set>
                                      <p:cBhvr>
                                        <p:cTn id="14" dur="1" fill="hold">
                                          <p:stCondLst>
                                            <p:cond delay="0"/>
                                          </p:stCondLst>
                                        </p:cTn>
                                        <p:tgtEl>
                                          <p:spTgt spid="21507">
                                            <p:txEl>
                                              <p:pRg st="3" end="3"/>
                                            </p:txEl>
                                          </p:spTgt>
                                        </p:tgtEl>
                                        <p:attrNameLst>
                                          <p:attrName>style.visibility</p:attrName>
                                        </p:attrNameLst>
                                      </p:cBhvr>
                                      <p:to>
                                        <p:strVal val="visible"/>
                                      </p:to>
                                    </p:set>
                                    <p:animEffect transition="in" filter="box(in)">
                                      <p:cBhvr>
                                        <p:cTn id="15" dur="500"/>
                                        <p:tgtEl>
                                          <p:spTgt spid="21507">
                                            <p:txEl>
                                              <p:pRg st="3" end="3"/>
                                            </p:txEl>
                                          </p:spTgt>
                                        </p:tgtEl>
                                      </p:cBhvr>
                                    </p:animEffect>
                                  </p:childTnLst>
                                </p:cTn>
                              </p:par>
                              <p:par>
                                <p:cTn id="16" presetID="4" presetClass="entr" presetSubtype="16" fill="hold" nodeType="withEffect">
                                  <p:stCondLst>
                                    <p:cond delay="0"/>
                                  </p:stCondLst>
                                  <p:childTnLst>
                                    <p:set>
                                      <p:cBhvr>
                                        <p:cTn id="17" dur="1" fill="hold">
                                          <p:stCondLst>
                                            <p:cond delay="0"/>
                                          </p:stCondLst>
                                        </p:cTn>
                                        <p:tgtEl>
                                          <p:spTgt spid="21507">
                                            <p:txEl>
                                              <p:pRg st="4" end="4"/>
                                            </p:txEl>
                                          </p:spTgt>
                                        </p:tgtEl>
                                        <p:attrNameLst>
                                          <p:attrName>style.visibility</p:attrName>
                                        </p:attrNameLst>
                                      </p:cBhvr>
                                      <p:to>
                                        <p:strVal val="visible"/>
                                      </p:to>
                                    </p:set>
                                    <p:animEffect transition="in" filter="box(in)">
                                      <p:cBhvr>
                                        <p:cTn id="18" dur="500"/>
                                        <p:tgtEl>
                                          <p:spTgt spid="21507">
                                            <p:txEl>
                                              <p:pRg st="4" end="4"/>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16" fill="hold" nodeType="clickEffect">
                                  <p:stCondLst>
                                    <p:cond delay="0"/>
                                  </p:stCondLst>
                                  <p:childTnLst>
                                    <p:set>
                                      <p:cBhvr>
                                        <p:cTn id="22" dur="1" fill="hold">
                                          <p:stCondLst>
                                            <p:cond delay="0"/>
                                          </p:stCondLst>
                                        </p:cTn>
                                        <p:tgtEl>
                                          <p:spTgt spid="21507">
                                            <p:txEl>
                                              <p:pRg st="6" end="6"/>
                                            </p:txEl>
                                          </p:spTgt>
                                        </p:tgtEl>
                                        <p:attrNameLst>
                                          <p:attrName>style.visibility</p:attrName>
                                        </p:attrNameLst>
                                      </p:cBhvr>
                                      <p:to>
                                        <p:strVal val="visible"/>
                                      </p:to>
                                    </p:set>
                                    <p:animEffect transition="in" filter="box(in)">
                                      <p:cBhvr>
                                        <p:cTn id="23" dur="500"/>
                                        <p:tgtEl>
                                          <p:spTgt spid="21507">
                                            <p:txEl>
                                              <p:pRg st="6" end="6"/>
                                            </p:txEl>
                                          </p:spTgt>
                                        </p:tgtEl>
                                      </p:cBhvr>
                                    </p:animEffect>
                                  </p:childTnLst>
                                </p:cTn>
                              </p:par>
                              <p:par>
                                <p:cTn id="24" presetID="4" presetClass="entr" presetSubtype="16" fill="hold" nodeType="withEffect">
                                  <p:stCondLst>
                                    <p:cond delay="0"/>
                                  </p:stCondLst>
                                  <p:childTnLst>
                                    <p:set>
                                      <p:cBhvr>
                                        <p:cTn id="25" dur="1" fill="hold">
                                          <p:stCondLst>
                                            <p:cond delay="0"/>
                                          </p:stCondLst>
                                        </p:cTn>
                                        <p:tgtEl>
                                          <p:spTgt spid="21507">
                                            <p:txEl>
                                              <p:pRg st="7" end="7"/>
                                            </p:txEl>
                                          </p:spTgt>
                                        </p:tgtEl>
                                        <p:attrNameLst>
                                          <p:attrName>style.visibility</p:attrName>
                                        </p:attrNameLst>
                                      </p:cBhvr>
                                      <p:to>
                                        <p:strVal val="visible"/>
                                      </p:to>
                                    </p:set>
                                    <p:animEffect transition="in" filter="box(in)">
                                      <p:cBhvr>
                                        <p:cTn id="26" dur="500"/>
                                        <p:tgtEl>
                                          <p:spTgt spid="2150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a:extLst>
              <a:ext uri="{FF2B5EF4-FFF2-40B4-BE49-F238E27FC236}">
                <a16:creationId xmlns:a16="http://schemas.microsoft.com/office/drawing/2014/main" id="{64BF98C6-5BBD-4F18-BC89-52897E0BD1CC}"/>
              </a:ext>
            </a:extLst>
          </p:cNvPr>
          <p:cNvSpPr>
            <a:spLocks noGrp="1" noChangeArrowheads="1"/>
          </p:cNvSpPr>
          <p:nvPr>
            <p:ph type="title"/>
          </p:nvPr>
        </p:nvSpPr>
        <p:spPr/>
        <p:txBody>
          <a:bodyPr/>
          <a:lstStyle/>
          <a:p>
            <a:pPr eaLnBrk="1" hangingPunct="1">
              <a:defRPr/>
            </a:pPr>
            <a:r>
              <a:rPr lang="en-US" b="1">
                <a:solidFill>
                  <a:srgbClr val="FFFF00"/>
                </a:solidFill>
                <a:effectLst/>
                <a:latin typeface="Tahoma" charset="-52"/>
              </a:rPr>
              <a:t>Deity of Christ</a:t>
            </a:r>
          </a:p>
        </p:txBody>
      </p:sp>
      <p:sp>
        <p:nvSpPr>
          <p:cNvPr id="72707" name="Rectangle 3">
            <a:extLst>
              <a:ext uri="{FF2B5EF4-FFF2-40B4-BE49-F238E27FC236}">
                <a16:creationId xmlns:a16="http://schemas.microsoft.com/office/drawing/2014/main" id="{35ADFC80-1521-47D8-9409-3ED5A4619B0B}"/>
              </a:ext>
            </a:extLst>
          </p:cNvPr>
          <p:cNvSpPr>
            <a:spLocks noGrp="1" noChangeArrowheads="1"/>
          </p:cNvSpPr>
          <p:nvPr>
            <p:ph type="body" idx="1"/>
          </p:nvPr>
        </p:nvSpPr>
        <p:spPr>
          <a:xfrm>
            <a:off x="457200" y="1447800"/>
            <a:ext cx="8229600" cy="4530725"/>
          </a:xfrm>
        </p:spPr>
        <p:txBody>
          <a:bodyPr/>
          <a:lstStyle/>
          <a:p>
            <a:pPr eaLnBrk="1" hangingPunct="1">
              <a:lnSpc>
                <a:spcPct val="80000"/>
              </a:lnSpc>
              <a:buFont typeface="Wingdings" panose="05000000000000000000" pitchFamily="2" charset="2"/>
              <a:buNone/>
            </a:pPr>
            <a:r>
              <a:rPr lang="en-US" altLang="en-US" sz="2400" b="1">
                <a:solidFill>
                  <a:srgbClr val="FFFF00"/>
                </a:solidFill>
                <a:effectLst/>
                <a:latin typeface="Tahoma" panose="020B0604030504040204" pitchFamily="34" charset="0"/>
              </a:rPr>
              <a:t>9:6 Mud and saliva</a:t>
            </a:r>
          </a:p>
          <a:p>
            <a:pPr eaLnBrk="1" hangingPunct="1">
              <a:lnSpc>
                <a:spcPct val="80000"/>
              </a:lnSpc>
              <a:buFont typeface="Wingdings" panose="05000000000000000000" pitchFamily="2" charset="2"/>
              <a:buNone/>
            </a:pPr>
            <a:r>
              <a:rPr lang="en-US" altLang="en-US" sz="2400" b="1">
                <a:effectLst/>
                <a:latin typeface="Tahoma" panose="020B0604030504040204" pitchFamily="34" charset="0"/>
              </a:rPr>
              <a:t>Irenaeus believed the action was to show Christ is the Creator (cf. Gen. 2:7)</a:t>
            </a:r>
          </a:p>
          <a:p>
            <a:pPr eaLnBrk="1" hangingPunct="1">
              <a:lnSpc>
                <a:spcPct val="80000"/>
              </a:lnSpc>
              <a:buFont typeface="Wingdings" panose="05000000000000000000" pitchFamily="2" charset="2"/>
              <a:buNone/>
            </a:pPr>
            <a:endParaRPr lang="en-US" altLang="en-US" sz="2400" b="1">
              <a:effectLst/>
              <a:latin typeface="Tahoma" panose="020B0604030504040204" pitchFamily="34" charset="0"/>
            </a:endParaRPr>
          </a:p>
          <a:p>
            <a:pPr eaLnBrk="1" hangingPunct="1">
              <a:lnSpc>
                <a:spcPct val="80000"/>
              </a:lnSpc>
              <a:buFont typeface="Wingdings" panose="05000000000000000000" pitchFamily="2" charset="2"/>
              <a:buNone/>
            </a:pPr>
            <a:r>
              <a:rPr lang="en-US" altLang="en-US" sz="2400" b="1">
                <a:solidFill>
                  <a:srgbClr val="FFFF00"/>
                </a:solidFill>
                <a:effectLst/>
                <a:latin typeface="Tahoma" panose="020B0604030504040204" pitchFamily="34" charset="0"/>
              </a:rPr>
              <a:t>9:7 Siloam means “Sent”</a:t>
            </a:r>
          </a:p>
          <a:p>
            <a:pPr eaLnBrk="1" hangingPunct="1">
              <a:lnSpc>
                <a:spcPct val="80000"/>
              </a:lnSpc>
              <a:buFont typeface="Wingdings" panose="05000000000000000000" pitchFamily="2" charset="2"/>
              <a:buNone/>
            </a:pPr>
            <a:r>
              <a:rPr lang="en-US" altLang="en-US" sz="2400" b="1">
                <a:effectLst/>
                <a:latin typeface="Tahoma" panose="020B0604030504040204" pitchFamily="34" charset="0"/>
              </a:rPr>
              <a:t>Jesus was “Sent” by God</a:t>
            </a:r>
          </a:p>
          <a:p>
            <a:pPr eaLnBrk="1" hangingPunct="1">
              <a:lnSpc>
                <a:spcPct val="80000"/>
              </a:lnSpc>
              <a:buFont typeface="Wingdings" panose="05000000000000000000" pitchFamily="2" charset="2"/>
              <a:buNone/>
            </a:pPr>
            <a:endParaRPr lang="en-US" altLang="en-US" sz="2400" b="1">
              <a:effectLst/>
              <a:latin typeface="Tahoma" panose="020B0604030504040204" pitchFamily="34" charset="0"/>
            </a:endParaRPr>
          </a:p>
          <a:p>
            <a:pPr eaLnBrk="1" hangingPunct="1">
              <a:lnSpc>
                <a:spcPct val="80000"/>
              </a:lnSpc>
              <a:buFont typeface="Wingdings" panose="05000000000000000000" pitchFamily="2" charset="2"/>
              <a:buNone/>
            </a:pPr>
            <a:r>
              <a:rPr lang="en-US" altLang="en-US" sz="2400" b="1">
                <a:effectLst/>
                <a:latin typeface="Tahoma" panose="020B0604030504040204" pitchFamily="34" charset="0"/>
              </a:rPr>
              <a:t>Water symbolized the Holy Spirit so that the blind man was born of water and the Spirit (cf. 3:5)</a:t>
            </a:r>
            <a:endParaRPr lang="en-US" altLang="en-US" sz="2400">
              <a:effectLst/>
              <a:latin typeface="Tahoma" panose="020B0604030504040204" pitchFamily="34" charset="0"/>
            </a:endParaRPr>
          </a:p>
        </p:txBody>
      </p:sp>
    </p:spTree>
    <p:extLst>
      <p:ext uri="{BB962C8B-B14F-4D97-AF65-F5344CB8AC3E}">
        <p14:creationId xmlns:p14="http://schemas.microsoft.com/office/powerpoint/2010/main" val="36322645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2707">
                                            <p:txEl>
                                              <p:pRg st="0" end="0"/>
                                            </p:txEl>
                                          </p:spTgt>
                                        </p:tgtEl>
                                        <p:attrNameLst>
                                          <p:attrName>style.visibility</p:attrName>
                                        </p:attrNameLst>
                                      </p:cBhvr>
                                      <p:to>
                                        <p:strVal val="visible"/>
                                      </p:to>
                                    </p:set>
                                    <p:anim calcmode="lin" valueType="num">
                                      <p:cBhvr additive="base">
                                        <p:cTn id="7" dur="500" fill="hold"/>
                                        <p:tgtEl>
                                          <p:spTgt spid="7270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270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2707">
                                            <p:txEl>
                                              <p:pRg st="1" end="1"/>
                                            </p:txEl>
                                          </p:spTgt>
                                        </p:tgtEl>
                                        <p:attrNameLst>
                                          <p:attrName>style.visibility</p:attrName>
                                        </p:attrNameLst>
                                      </p:cBhvr>
                                      <p:to>
                                        <p:strVal val="visible"/>
                                      </p:to>
                                    </p:set>
                                    <p:anim calcmode="lin" valueType="num">
                                      <p:cBhvr additive="base">
                                        <p:cTn id="11" dur="500" fill="hold"/>
                                        <p:tgtEl>
                                          <p:spTgt spid="7270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270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nodeType="clickEffect">
                                  <p:stCondLst>
                                    <p:cond delay="0"/>
                                  </p:stCondLst>
                                  <p:childTnLst>
                                    <p:set>
                                      <p:cBhvr>
                                        <p:cTn id="16" dur="1" fill="hold">
                                          <p:stCondLst>
                                            <p:cond delay="0"/>
                                          </p:stCondLst>
                                        </p:cTn>
                                        <p:tgtEl>
                                          <p:spTgt spid="72707">
                                            <p:txEl>
                                              <p:pRg st="3" end="3"/>
                                            </p:txEl>
                                          </p:spTgt>
                                        </p:tgtEl>
                                        <p:attrNameLst>
                                          <p:attrName>style.visibility</p:attrName>
                                        </p:attrNameLst>
                                      </p:cBhvr>
                                      <p:to>
                                        <p:strVal val="visible"/>
                                      </p:to>
                                    </p:set>
                                    <p:animEffect transition="in" filter="diamond(in)">
                                      <p:cBhvr>
                                        <p:cTn id="17" dur="2000"/>
                                        <p:tgtEl>
                                          <p:spTgt spid="72707">
                                            <p:txEl>
                                              <p:pRg st="3" end="3"/>
                                            </p:txEl>
                                          </p:spTgt>
                                        </p:tgtEl>
                                      </p:cBhvr>
                                    </p:animEffect>
                                  </p:childTnLst>
                                </p:cTn>
                              </p:par>
                              <p:par>
                                <p:cTn id="18" presetID="8" presetClass="entr" presetSubtype="16" fill="hold" nodeType="withEffect">
                                  <p:stCondLst>
                                    <p:cond delay="0"/>
                                  </p:stCondLst>
                                  <p:childTnLst>
                                    <p:set>
                                      <p:cBhvr>
                                        <p:cTn id="19" dur="1" fill="hold">
                                          <p:stCondLst>
                                            <p:cond delay="0"/>
                                          </p:stCondLst>
                                        </p:cTn>
                                        <p:tgtEl>
                                          <p:spTgt spid="72707">
                                            <p:txEl>
                                              <p:pRg st="4" end="4"/>
                                            </p:txEl>
                                          </p:spTgt>
                                        </p:tgtEl>
                                        <p:attrNameLst>
                                          <p:attrName>style.visibility</p:attrName>
                                        </p:attrNameLst>
                                      </p:cBhvr>
                                      <p:to>
                                        <p:strVal val="visible"/>
                                      </p:to>
                                    </p:set>
                                    <p:animEffect transition="in" filter="diamond(in)">
                                      <p:cBhvr>
                                        <p:cTn id="20" dur="2000"/>
                                        <p:tgtEl>
                                          <p:spTgt spid="72707">
                                            <p:txEl>
                                              <p:pRg st="4" end="4"/>
                                            </p:txEl>
                                          </p:spTgt>
                                        </p:tgtEl>
                                      </p:cBhvr>
                                    </p:animEffect>
                                  </p:childTnLst>
                                </p:cTn>
                              </p:par>
                              <p:par>
                                <p:cTn id="21" presetID="8" presetClass="entr" presetSubtype="16" fill="hold" nodeType="withEffect">
                                  <p:stCondLst>
                                    <p:cond delay="0"/>
                                  </p:stCondLst>
                                  <p:childTnLst>
                                    <p:set>
                                      <p:cBhvr>
                                        <p:cTn id="22" dur="1" fill="hold">
                                          <p:stCondLst>
                                            <p:cond delay="0"/>
                                          </p:stCondLst>
                                        </p:cTn>
                                        <p:tgtEl>
                                          <p:spTgt spid="72707">
                                            <p:txEl>
                                              <p:pRg st="6" end="6"/>
                                            </p:txEl>
                                          </p:spTgt>
                                        </p:tgtEl>
                                        <p:attrNameLst>
                                          <p:attrName>style.visibility</p:attrName>
                                        </p:attrNameLst>
                                      </p:cBhvr>
                                      <p:to>
                                        <p:strVal val="visible"/>
                                      </p:to>
                                    </p:set>
                                    <p:animEffect transition="in" filter="diamond(in)">
                                      <p:cBhvr>
                                        <p:cTn id="23" dur="2000"/>
                                        <p:tgtEl>
                                          <p:spTgt spid="7270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Rectangle 5">
            <a:extLst>
              <a:ext uri="{FF2B5EF4-FFF2-40B4-BE49-F238E27FC236}">
                <a16:creationId xmlns:a16="http://schemas.microsoft.com/office/drawing/2014/main" id="{1CF55DD7-1D89-4B95-9D31-36E9C93D1C98}"/>
              </a:ext>
            </a:extLst>
          </p:cNvPr>
          <p:cNvSpPr>
            <a:spLocks noGrp="1" noChangeArrowheads="1"/>
          </p:cNvSpPr>
          <p:nvPr>
            <p:ph type="title"/>
          </p:nvPr>
        </p:nvSpPr>
        <p:spPr>
          <a:xfrm>
            <a:off x="457200" y="76200"/>
            <a:ext cx="8229600" cy="990600"/>
          </a:xfrm>
          <a:gradFill rotWithShape="0">
            <a:gsLst>
              <a:gs pos="0">
                <a:schemeClr val="accent2">
                  <a:gamma/>
                  <a:shade val="46275"/>
                  <a:invGamma/>
                </a:schemeClr>
              </a:gs>
              <a:gs pos="50000">
                <a:schemeClr val="accent2"/>
              </a:gs>
              <a:gs pos="100000">
                <a:schemeClr val="accent2">
                  <a:gamma/>
                  <a:shade val="46275"/>
                  <a:invGamma/>
                </a:schemeClr>
              </a:gs>
            </a:gsLst>
            <a:lin ang="5400000" scaled="1"/>
          </a:gradFill>
        </p:spPr>
        <p:txBody>
          <a:bodyPr/>
          <a:lstStyle/>
          <a:p>
            <a:pPr eaLnBrk="1" hangingPunct="1"/>
            <a:r>
              <a:rPr lang="en-US" altLang="en-US" sz="3600" b="1" i="1">
                <a:solidFill>
                  <a:schemeClr val="tx1"/>
                </a:solidFill>
                <a:latin typeface="Tahoma" panose="020B0604030504040204" pitchFamily="34" charset="0"/>
              </a:rPr>
              <a:t>What is the Truth of Verses 1-7?</a:t>
            </a:r>
            <a:endParaRPr lang="en-US" altLang="en-US" sz="3600">
              <a:solidFill>
                <a:srgbClr val="FFFF66"/>
              </a:solidFill>
              <a:effectLst/>
              <a:latin typeface="Tahoma" panose="020B0604030504040204" pitchFamily="34" charset="0"/>
            </a:endParaRPr>
          </a:p>
        </p:txBody>
      </p:sp>
      <p:sp>
        <p:nvSpPr>
          <p:cNvPr id="22534" name="Rectangle 6">
            <a:extLst>
              <a:ext uri="{FF2B5EF4-FFF2-40B4-BE49-F238E27FC236}">
                <a16:creationId xmlns:a16="http://schemas.microsoft.com/office/drawing/2014/main" id="{4A7BD0DC-86C5-4CA9-9EB3-2BC78898D279}"/>
              </a:ext>
            </a:extLst>
          </p:cNvPr>
          <p:cNvSpPr>
            <a:spLocks noGrp="1" noChangeArrowheads="1"/>
          </p:cNvSpPr>
          <p:nvPr>
            <p:ph type="body" idx="1"/>
          </p:nvPr>
        </p:nvSpPr>
        <p:spPr>
          <a:xfrm>
            <a:off x="152400" y="1260475"/>
            <a:ext cx="8839200" cy="5597525"/>
          </a:xfrm>
        </p:spPr>
        <p:txBody>
          <a:bodyPr/>
          <a:lstStyle/>
          <a:p>
            <a:pPr algn="ctr" eaLnBrk="1" hangingPunct="1">
              <a:buFont typeface="Wingdings" panose="05000000000000000000" pitchFamily="2" charset="2"/>
              <a:buNone/>
            </a:pPr>
            <a:r>
              <a:rPr lang="en-US" altLang="en-US" sz="4000" b="1">
                <a:solidFill>
                  <a:srgbClr val="FFFF66"/>
                </a:solidFill>
                <a:effectLst/>
                <a:latin typeface="Tahoma" panose="020B0604030504040204" pitchFamily="34" charset="0"/>
              </a:rPr>
              <a:t>Jesus is the Son of God because He was sent by God to give Spiritual Truth to the blind</a:t>
            </a:r>
            <a:endParaRPr lang="en-US" altLang="en-US" sz="4400">
              <a:effectLst>
                <a:outerShdw blurRad="38100" dist="38100" dir="2700000" algn="tl">
                  <a:srgbClr val="000080"/>
                </a:outerShdw>
              </a:effectLst>
            </a:endParaRPr>
          </a:p>
          <a:p>
            <a:pPr eaLnBrk="1" hangingPunct="1">
              <a:buFont typeface="Wingdings" panose="05000000000000000000" pitchFamily="2" charset="2"/>
              <a:buNone/>
            </a:pPr>
            <a:endParaRPr lang="en-US" altLang="en-US" sz="2800">
              <a:effectLst>
                <a:outerShdw blurRad="38100" dist="38100" dir="2700000" algn="tl">
                  <a:srgbClr val="000080"/>
                </a:outerShdw>
              </a:effectLst>
            </a:endParaRPr>
          </a:p>
          <a:p>
            <a:pPr eaLnBrk="1" hangingPunct="1"/>
            <a:r>
              <a:rPr lang="en-US" altLang="en-US" sz="2800" b="1">
                <a:effectLst>
                  <a:outerShdw blurRad="38100" dist="38100" dir="2700000" algn="tl">
                    <a:srgbClr val="000080"/>
                  </a:outerShdw>
                </a:effectLst>
              </a:rPr>
              <a:t>“There was the true Light which coming into the world, enlightens every man” (1:9)</a:t>
            </a:r>
          </a:p>
          <a:p>
            <a:pPr eaLnBrk="1" hangingPunct="1">
              <a:buFont typeface="Wingdings" panose="05000000000000000000" pitchFamily="2" charset="2"/>
              <a:buNone/>
            </a:pPr>
            <a:endParaRPr lang="en-US" altLang="en-US" sz="2800" b="1">
              <a:effectLst>
                <a:outerShdw blurRad="38100" dist="38100" dir="2700000" algn="tl">
                  <a:srgbClr val="000080"/>
                </a:outerShdw>
              </a:effectLst>
            </a:endParaRPr>
          </a:p>
          <a:p>
            <a:pPr eaLnBrk="1" hangingPunct="1"/>
            <a:r>
              <a:rPr lang="en-US" altLang="en-US" sz="2800" b="1">
                <a:effectLst>
                  <a:outerShdw blurRad="38100" dist="38100" dir="2700000" algn="tl">
                    <a:srgbClr val="000080"/>
                  </a:outerShdw>
                </a:effectLst>
              </a:rPr>
              <a:t>“Truly, truly, I say to you, unless one is born again he cannot see the kingdom of God” (3:3)</a:t>
            </a:r>
            <a:endParaRPr lang="en-US" altLang="en-US" sz="2800">
              <a:effectLst>
                <a:outerShdw blurRad="38100" dist="38100" dir="2700000" algn="tl">
                  <a:srgbClr val="000080"/>
                </a:outerShdw>
              </a:effectLst>
            </a:endParaRPr>
          </a:p>
        </p:txBody>
      </p:sp>
    </p:spTree>
    <p:extLst>
      <p:ext uri="{BB962C8B-B14F-4D97-AF65-F5344CB8AC3E}">
        <p14:creationId xmlns:p14="http://schemas.microsoft.com/office/powerpoint/2010/main" val="541694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2534">
                                            <p:txEl>
                                              <p:pRg st="0" end="0"/>
                                            </p:txEl>
                                          </p:spTgt>
                                        </p:tgtEl>
                                        <p:attrNameLst>
                                          <p:attrName>style.visibility</p:attrName>
                                        </p:attrNameLst>
                                      </p:cBhvr>
                                      <p:to>
                                        <p:strVal val="visible"/>
                                      </p:to>
                                    </p:set>
                                    <p:animEffect transition="in" filter="box(in)">
                                      <p:cBhvr>
                                        <p:cTn id="7" dur="500"/>
                                        <p:tgtEl>
                                          <p:spTgt spid="2253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22534">
                                            <p:txEl>
                                              <p:pRg st="2" end="2"/>
                                            </p:txEl>
                                          </p:spTgt>
                                        </p:tgtEl>
                                        <p:attrNameLst>
                                          <p:attrName>style.visibility</p:attrName>
                                        </p:attrNameLst>
                                      </p:cBhvr>
                                      <p:to>
                                        <p:strVal val="visible"/>
                                      </p:to>
                                    </p:set>
                                    <p:animEffect transition="in" filter="diamond(in)">
                                      <p:cBhvr>
                                        <p:cTn id="12" dur="2000"/>
                                        <p:tgtEl>
                                          <p:spTgt spid="22534">
                                            <p:txEl>
                                              <p:pRg st="2" end="2"/>
                                            </p:txEl>
                                          </p:spTgt>
                                        </p:tgtEl>
                                      </p:cBhvr>
                                    </p:animEffect>
                                  </p:childTnLst>
                                </p:cTn>
                              </p:par>
                              <p:par>
                                <p:cTn id="13" presetID="8" presetClass="entr" presetSubtype="16" fill="hold" nodeType="withEffect">
                                  <p:stCondLst>
                                    <p:cond delay="0"/>
                                  </p:stCondLst>
                                  <p:childTnLst>
                                    <p:set>
                                      <p:cBhvr>
                                        <p:cTn id="14" dur="1" fill="hold">
                                          <p:stCondLst>
                                            <p:cond delay="0"/>
                                          </p:stCondLst>
                                        </p:cTn>
                                        <p:tgtEl>
                                          <p:spTgt spid="22534">
                                            <p:txEl>
                                              <p:pRg st="4" end="4"/>
                                            </p:txEl>
                                          </p:spTgt>
                                        </p:tgtEl>
                                        <p:attrNameLst>
                                          <p:attrName>style.visibility</p:attrName>
                                        </p:attrNameLst>
                                      </p:cBhvr>
                                      <p:to>
                                        <p:strVal val="visible"/>
                                      </p:to>
                                    </p:set>
                                    <p:animEffect transition="in" filter="diamond(in)">
                                      <p:cBhvr>
                                        <p:cTn id="15" dur="2000"/>
                                        <p:tgtEl>
                                          <p:spTgt spid="2253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a:extLst>
              <a:ext uri="{FF2B5EF4-FFF2-40B4-BE49-F238E27FC236}">
                <a16:creationId xmlns:a16="http://schemas.microsoft.com/office/drawing/2014/main" id="{0DD785B0-2EAE-475E-BAFF-6C826F6E1965}"/>
              </a:ext>
            </a:extLst>
          </p:cNvPr>
          <p:cNvSpPr>
            <a:spLocks noGrp="1" noChangeArrowheads="1"/>
          </p:cNvSpPr>
          <p:nvPr>
            <p:ph type="title"/>
          </p:nvPr>
        </p:nvSpPr>
        <p:spPr>
          <a:xfrm>
            <a:off x="457200" y="381000"/>
            <a:ext cx="8229600" cy="1143000"/>
          </a:xfrm>
        </p:spPr>
        <p:txBody>
          <a:bodyPr/>
          <a:lstStyle/>
          <a:p>
            <a:pPr eaLnBrk="1" hangingPunct="1">
              <a:defRPr/>
            </a:pPr>
            <a:r>
              <a:rPr lang="en-US">
                <a:solidFill>
                  <a:srgbClr val="FFFF00"/>
                </a:solidFill>
              </a:rPr>
              <a:t>Purpose #2 </a:t>
            </a:r>
            <a:br>
              <a:rPr lang="en-US">
                <a:solidFill>
                  <a:srgbClr val="FFFF00"/>
                </a:solidFill>
              </a:rPr>
            </a:br>
            <a:r>
              <a:rPr lang="en-US">
                <a:solidFill>
                  <a:srgbClr val="FFFF00"/>
                </a:solidFill>
              </a:rPr>
              <a:t>Jesus Healed the Blind Man</a:t>
            </a:r>
          </a:p>
        </p:txBody>
      </p:sp>
      <p:sp>
        <p:nvSpPr>
          <p:cNvPr id="53252" name="Rectangle 4">
            <a:extLst>
              <a:ext uri="{FF2B5EF4-FFF2-40B4-BE49-F238E27FC236}">
                <a16:creationId xmlns:a16="http://schemas.microsoft.com/office/drawing/2014/main" id="{CA35D677-8C38-4092-93C6-F16DAF6B0029}"/>
              </a:ext>
            </a:extLst>
          </p:cNvPr>
          <p:cNvSpPr>
            <a:spLocks noGrp="1" noChangeArrowheads="1"/>
          </p:cNvSpPr>
          <p:nvPr>
            <p:ph type="body" idx="1"/>
          </p:nvPr>
        </p:nvSpPr>
        <p:spPr>
          <a:xfrm>
            <a:off x="457200" y="2438400"/>
            <a:ext cx="8229600" cy="3692525"/>
          </a:xfrm>
        </p:spPr>
        <p:txBody>
          <a:bodyPr/>
          <a:lstStyle/>
          <a:p>
            <a:pPr algn="ctr" eaLnBrk="1" hangingPunct="1">
              <a:buFont typeface="Wingdings" charset="2"/>
              <a:buNone/>
              <a:defRPr/>
            </a:pPr>
            <a:endParaRPr lang="en-US" b="1">
              <a:solidFill>
                <a:srgbClr val="FFFF00"/>
              </a:solidFill>
              <a:latin typeface="Tahoma" charset="-52"/>
            </a:endParaRPr>
          </a:p>
          <a:p>
            <a:pPr algn="ctr" eaLnBrk="1" hangingPunct="1">
              <a:buFont typeface="Wingdings" charset="2"/>
              <a:buNone/>
              <a:defRPr/>
            </a:pPr>
            <a:r>
              <a:rPr lang="en-US" sz="4800" b="1">
                <a:latin typeface="Tahoma" charset="-52"/>
              </a:rPr>
              <a:t>Reveal the Blind</a:t>
            </a:r>
          </a:p>
          <a:p>
            <a:pPr algn="ctr" eaLnBrk="1" hangingPunct="1">
              <a:buFont typeface="Wingdings" charset="2"/>
              <a:buNone/>
              <a:defRPr/>
            </a:pPr>
            <a:r>
              <a:rPr lang="en-US" sz="4800" i="1">
                <a:latin typeface="Tahoma" charset="-52"/>
              </a:rPr>
              <a:t>9:8-34</a:t>
            </a:r>
          </a:p>
        </p:txBody>
      </p:sp>
    </p:spTree>
    <p:extLst>
      <p:ext uri="{BB962C8B-B14F-4D97-AF65-F5344CB8AC3E}">
        <p14:creationId xmlns:p14="http://schemas.microsoft.com/office/powerpoint/2010/main" val="19234802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53252">
                                            <p:txEl>
                                              <p:pRg st="1" end="1"/>
                                            </p:txEl>
                                          </p:spTgt>
                                        </p:tgtEl>
                                        <p:attrNameLst>
                                          <p:attrName>style.visibility</p:attrName>
                                        </p:attrNameLst>
                                      </p:cBhvr>
                                      <p:to>
                                        <p:strVal val="visible"/>
                                      </p:to>
                                    </p:set>
                                    <p:anim to="" calcmode="lin" valueType="num">
                                      <p:cBhvr>
                                        <p:cTn id="7" dur="1" fill="hold"/>
                                        <p:tgtEl>
                                          <p:spTgt spid="53252">
                                            <p:txEl>
                                              <p:pRg st="1" end="1"/>
                                            </p:txEl>
                                          </p:spTgt>
                                        </p:tgtEl>
                                        <p:attrNameLst>
                                          <p:attrName/>
                                        </p:attrNameLst>
                                      </p:cBhvr>
                                    </p:anim>
                                  </p:childTnLst>
                                </p:cTn>
                              </p:par>
                              <p:par>
                                <p:cTn id="8" presetID="24" presetClass="entr" presetSubtype="0" fill="hold" nodeType="withEffect">
                                  <p:stCondLst>
                                    <p:cond delay="0"/>
                                  </p:stCondLst>
                                  <p:childTnLst>
                                    <p:set>
                                      <p:cBhvr>
                                        <p:cTn id="9" dur="1" fill="hold">
                                          <p:stCondLst>
                                            <p:cond delay="0"/>
                                          </p:stCondLst>
                                        </p:cTn>
                                        <p:tgtEl>
                                          <p:spTgt spid="53252">
                                            <p:txEl>
                                              <p:pRg st="2" end="2"/>
                                            </p:txEl>
                                          </p:spTgt>
                                        </p:tgtEl>
                                        <p:attrNameLst>
                                          <p:attrName>style.visibility</p:attrName>
                                        </p:attrNameLst>
                                      </p:cBhvr>
                                      <p:to>
                                        <p:strVal val="visible"/>
                                      </p:to>
                                    </p:set>
                                    <p:anim to="" calcmode="lin" valueType="num">
                                      <p:cBhvr>
                                        <p:cTn id="10" dur="1" fill="hold"/>
                                        <p:tgtEl>
                                          <p:spTgt spid="53252">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10</a:t>
            </a:r>
          </a:p>
        </p:txBody>
      </p:sp>
    </p:spTree>
    <p:extLst>
      <p:ext uri="{BB962C8B-B14F-4D97-AF65-F5344CB8AC3E}">
        <p14:creationId xmlns:p14="http://schemas.microsoft.com/office/powerpoint/2010/main" val="397342730"/>
      </p:ext>
    </p:extLst>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a:extLst>
              <a:ext uri="{FF2B5EF4-FFF2-40B4-BE49-F238E27FC236}">
                <a16:creationId xmlns:a16="http://schemas.microsoft.com/office/drawing/2014/main" id="{B23CB454-68C9-FD4A-A82B-8D48AF9CA2B0}"/>
              </a:ext>
            </a:extLst>
          </p:cNvPr>
          <p:cNvSpPr>
            <a:spLocks noGrp="1" noChangeArrowheads="1"/>
          </p:cNvSpPr>
          <p:nvPr>
            <p:ph type="title"/>
          </p:nvPr>
        </p:nvSpPr>
        <p:spPr>
          <a:xfrm>
            <a:off x="0" y="0"/>
            <a:ext cx="9144000" cy="762000"/>
          </a:xfrm>
        </p:spPr>
        <p:txBody>
          <a:bodyPr/>
          <a:lstStyle/>
          <a:p>
            <a:r>
              <a:rPr lang="en-US" altLang="en-US" sz="4000" b="1"/>
              <a:t>Who or what are you listening to?</a:t>
            </a:r>
          </a:p>
        </p:txBody>
      </p:sp>
      <p:sp>
        <p:nvSpPr>
          <p:cNvPr id="6147" name="Rectangle 3">
            <a:extLst>
              <a:ext uri="{FF2B5EF4-FFF2-40B4-BE49-F238E27FC236}">
                <a16:creationId xmlns:a16="http://schemas.microsoft.com/office/drawing/2014/main" id="{03D165CB-0D28-BC4F-B930-16B082CD12FA}"/>
              </a:ext>
            </a:extLst>
          </p:cNvPr>
          <p:cNvSpPr>
            <a:spLocks noGrp="1" noChangeArrowheads="1"/>
          </p:cNvSpPr>
          <p:nvPr>
            <p:ph type="body" idx="1"/>
          </p:nvPr>
        </p:nvSpPr>
        <p:spPr/>
        <p:txBody>
          <a:bodyPr/>
          <a:lstStyle/>
          <a:p>
            <a:endParaRPr lang="en-SG" altLang="en-US"/>
          </a:p>
        </p:txBody>
      </p:sp>
      <p:pic>
        <p:nvPicPr>
          <p:cNvPr id="6149" name="Picture 5" descr="listening">
            <a:extLst>
              <a:ext uri="{FF2B5EF4-FFF2-40B4-BE49-F238E27FC236}">
                <a16:creationId xmlns:a16="http://schemas.microsoft.com/office/drawing/2014/main" id="{F703DBF9-BA15-724D-9650-373C7FCBD5F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762000"/>
            <a:ext cx="9144000" cy="6096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74229548"/>
      </p:ext>
    </p:extLst>
  </p:cSld>
  <p:clrMapOvr>
    <a:masterClrMapping/>
  </p:clrMapOvr>
  <p:transition>
    <p:fade/>
  </p:transition>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D55269F9-5B40-2543-837D-51E7E4D1E30D}"/>
              </a:ext>
            </a:extLst>
          </p:cNvPr>
          <p:cNvSpPr>
            <a:spLocks noGrp="1" noChangeArrowheads="1"/>
          </p:cNvSpPr>
          <p:nvPr>
            <p:ph type="title"/>
          </p:nvPr>
        </p:nvSpPr>
        <p:spPr>
          <a:xfrm>
            <a:off x="0" y="0"/>
            <a:ext cx="9144000" cy="1417638"/>
          </a:xfrm>
        </p:spPr>
        <p:txBody>
          <a:bodyPr/>
          <a:lstStyle/>
          <a:p>
            <a:r>
              <a:rPr lang="en-US" altLang="en-US" sz="4000" b="1" dirty="0"/>
              <a:t>How does Jesus look at sheep?</a:t>
            </a:r>
          </a:p>
        </p:txBody>
      </p:sp>
      <p:pic>
        <p:nvPicPr>
          <p:cNvPr id="3" name="Picture 2">
            <a:extLst>
              <a:ext uri="{FF2B5EF4-FFF2-40B4-BE49-F238E27FC236}">
                <a16:creationId xmlns:a16="http://schemas.microsoft.com/office/drawing/2014/main" id="{59E1FCEA-B423-884D-8960-CA4344AB1DA2}"/>
              </a:ext>
            </a:extLst>
          </p:cNvPr>
          <p:cNvPicPr>
            <a:picLocks noChangeAspect="1"/>
          </p:cNvPicPr>
          <p:nvPr/>
        </p:nvPicPr>
        <p:blipFill>
          <a:blip r:embed="rId2"/>
          <a:stretch>
            <a:fillRect/>
          </a:stretch>
        </p:blipFill>
        <p:spPr>
          <a:xfrm>
            <a:off x="4104456" y="1467716"/>
            <a:ext cx="5292080" cy="5390284"/>
          </a:xfrm>
          <a:prstGeom prst="rect">
            <a:avLst/>
          </a:prstGeom>
        </p:spPr>
      </p:pic>
      <p:pic>
        <p:nvPicPr>
          <p:cNvPr id="5" name="Picture 4">
            <a:extLst>
              <a:ext uri="{FF2B5EF4-FFF2-40B4-BE49-F238E27FC236}">
                <a16:creationId xmlns:a16="http://schemas.microsoft.com/office/drawing/2014/main" id="{544E0A8B-70EA-B643-996D-F85F978CC005}"/>
              </a:ext>
            </a:extLst>
          </p:cNvPr>
          <p:cNvPicPr>
            <a:picLocks noChangeAspect="1"/>
          </p:cNvPicPr>
          <p:nvPr/>
        </p:nvPicPr>
        <p:blipFill>
          <a:blip r:embed="rId3"/>
          <a:stretch>
            <a:fillRect/>
          </a:stretch>
        </p:blipFill>
        <p:spPr>
          <a:xfrm>
            <a:off x="-326316" y="1467716"/>
            <a:ext cx="4646796" cy="5390284"/>
          </a:xfrm>
          <a:prstGeom prst="rect">
            <a:avLst/>
          </a:prstGeom>
        </p:spPr>
      </p:pic>
    </p:spTree>
    <p:extLst>
      <p:ext uri="{BB962C8B-B14F-4D97-AF65-F5344CB8AC3E}">
        <p14:creationId xmlns:p14="http://schemas.microsoft.com/office/powerpoint/2010/main" val="8929000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heckerboard(across)">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4CDEBAAE-AEBF-5B6E-DA63-89AD91669FC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143000"/>
            <a:ext cx="9144000" cy="5715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07BDC456-588C-B71F-8ADC-D3580D4D2BA5}"/>
              </a:ext>
            </a:extLst>
          </p:cNvPr>
          <p:cNvSpPr>
            <a:spLocks noGrp="1"/>
          </p:cNvSpPr>
          <p:nvPr>
            <p:ph type="title"/>
          </p:nvPr>
        </p:nvSpPr>
        <p:spPr>
          <a:xfrm>
            <a:off x="0" y="-97971"/>
            <a:ext cx="9144000" cy="1589313"/>
          </a:xfrm>
          <a:solidFill>
            <a:schemeClr val="tx1"/>
          </a:solidFill>
        </p:spPr>
        <p:txBody>
          <a:bodyPr>
            <a:noAutofit/>
          </a:bodyPr>
          <a:lstStyle/>
          <a:p>
            <a:pPr algn="ctr"/>
            <a:r>
              <a:rPr lang="en-US" sz="2800" b="1" dirty="0">
                <a:solidFill>
                  <a:schemeClr val="bg1"/>
                </a:solidFill>
                <a:latin typeface="Arial" panose="020B0604020202020204" pitchFamily="34" charset="0"/>
                <a:cs typeface="Arial" panose="020B0604020202020204" pitchFamily="34" charset="0"/>
              </a:rPr>
              <a:t>"After he has gathered his own flock, he walks ahead of them, and they follow him because they know his voice"—John 10:4 NLT</a:t>
            </a:r>
          </a:p>
        </p:txBody>
      </p:sp>
    </p:spTree>
    <p:extLst>
      <p:ext uri="{BB962C8B-B14F-4D97-AF65-F5344CB8AC3E}">
        <p14:creationId xmlns:p14="http://schemas.microsoft.com/office/powerpoint/2010/main" val="363871224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sp>
        <p:nvSpPr>
          <p:cNvPr id="342017" name="Rectangle 2" descr="Brown marble"/>
          <p:cNvSpPr>
            <a:spLocks noGrp="1" noChangeArrowheads="1"/>
          </p:cNvSpPr>
          <p:nvPr>
            <p:ph type="title"/>
          </p:nvPr>
        </p:nvSpPr>
        <p:spPr>
          <a:xfrm>
            <a:off x="-76200" y="0"/>
            <a:ext cx="9220200" cy="1371600"/>
          </a:xfrm>
          <a:solidFill>
            <a:srgbClr val="000096"/>
          </a:solidFill>
          <a:ln w="9525">
            <a:noFill/>
            <a:miter lim="800000"/>
            <a:headEnd/>
            <a:tailEnd/>
          </a:ln>
          <a:effectLst>
            <a:outerShdw blurRad="63500" dist="130755" dir="3656724" algn="ctr" rotWithShape="0">
              <a:schemeClr val="bg2">
                <a:alpha val="74997"/>
              </a:schemeClr>
            </a:outerShdw>
          </a:effectLst>
        </p:spPr>
        <p:txBody>
          <a:bodyPr lIns="90993" tIns="45499" rIns="90993" bIns="45499" anchor="ctr"/>
          <a:lstStyle/>
          <a:p>
            <a:pPr eaLnBrk="1" hangingPunct="1"/>
            <a:r>
              <a:rPr lang="en-US" sz="3600" b="1" kern="1200">
                <a:solidFill>
                  <a:srgbClr val="FFFFFF"/>
                </a:solidFill>
                <a:effectLst/>
                <a:latin typeface="Arial" charset="0"/>
                <a:ea typeface="ＭＳ Ｐゴシック" charset="-128"/>
              </a:rPr>
              <a:t>Extant Copies of Pagan vs. NT Writings</a:t>
            </a:r>
          </a:p>
        </p:txBody>
      </p:sp>
      <p:graphicFrame>
        <p:nvGraphicFramePr>
          <p:cNvPr id="36936" name="Group 72"/>
          <p:cNvGraphicFramePr>
            <a:graphicFrameLocks noGrp="1"/>
          </p:cNvGraphicFramePr>
          <p:nvPr>
            <p:ph type="tbl" idx="1"/>
          </p:nvPr>
        </p:nvGraphicFramePr>
        <p:xfrm>
          <a:off x="533400" y="1398618"/>
          <a:ext cx="7924800" cy="5143236"/>
        </p:xfrm>
        <a:graphic>
          <a:graphicData uri="http://schemas.openxmlformats.org/drawingml/2006/table">
            <a:tbl>
              <a:tblPr/>
              <a:tblGrid>
                <a:gridCol w="1524000">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6002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tblGrid>
              <a:tr h="95203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Author</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When Written</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Earliest Copy</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Time Span</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Number of Copies</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95203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Plato</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347 BC</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900</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1200 yrs</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7</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477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Catullus</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54 BC</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1550</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1600 yrs</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3</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5203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Pliny</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113</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850</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750 yrs</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7</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82344">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Paul, Luke, etc.</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95</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200</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100 yrs</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24,772</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extLst>
                  <a:ext uri="{0D108BD9-81ED-4DB2-BD59-A6C34878D82A}">
                    <a16:rowId xmlns:a16="http://schemas.microsoft.com/office/drawing/2014/main" val="10004"/>
                  </a:ext>
                </a:extLst>
              </a:tr>
            </a:tbl>
          </a:graphicData>
        </a:graphic>
      </p:graphicFrame>
      <p:sp>
        <p:nvSpPr>
          <p:cNvPr id="2" name="Rectangle 74" descr="Brown marble">
            <a:extLst>
              <a:ext uri="{FF2B5EF4-FFF2-40B4-BE49-F238E27FC236}">
                <a16:creationId xmlns:a16="http://schemas.microsoft.com/office/drawing/2014/main" id="{638F2B9D-CD3F-7A4C-E491-EC86A9284474}"/>
              </a:ext>
            </a:extLst>
          </p:cNvPr>
          <p:cNvSpPr>
            <a:spLocks noChangeArrowheads="1"/>
          </p:cNvSpPr>
          <p:nvPr/>
        </p:nvSpPr>
        <p:spPr bwMode="auto">
          <a:xfrm>
            <a:off x="0" y="5192216"/>
            <a:ext cx="9144000" cy="1981200"/>
          </a:xfrm>
          <a:prstGeom prst="rect">
            <a:avLst/>
          </a:prstGeom>
          <a:solidFill>
            <a:srgbClr val="000096"/>
          </a:solidFill>
          <a:ln w="9525">
            <a:noFill/>
            <a:miter lim="800000"/>
            <a:headEnd/>
            <a:tailEnd/>
          </a:ln>
          <a:effectLst>
            <a:outerShdw blurRad="63500" dist="130755" dir="3656724" algn="ctr" rotWithShape="0">
              <a:schemeClr val="bg2">
                <a:alpha val="74997"/>
              </a:schemeClr>
            </a:outerShdw>
          </a:effectLst>
        </p:spPr>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charset="0"/>
              <a:ea typeface="ＭＳ Ｐゴシック" charset="-128"/>
              <a:cs typeface="ＭＳ Ｐゴシック" charset="-128"/>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1618563-37E1-0FB7-0764-5A9BA0CD06E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500" r="2523"/>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07BDC456-588C-B71F-8ADC-D3580D4D2BA5}"/>
              </a:ext>
            </a:extLst>
          </p:cNvPr>
          <p:cNvSpPr>
            <a:spLocks noGrp="1"/>
          </p:cNvSpPr>
          <p:nvPr>
            <p:ph type="title"/>
          </p:nvPr>
        </p:nvSpPr>
        <p:spPr>
          <a:xfrm>
            <a:off x="0" y="-97970"/>
            <a:ext cx="9144000" cy="1251856"/>
          </a:xfrm>
          <a:solidFill>
            <a:schemeClr val="tx1"/>
          </a:solidFill>
        </p:spPr>
        <p:txBody>
          <a:bodyPr>
            <a:noAutofit/>
          </a:bodyPr>
          <a:lstStyle/>
          <a:p>
            <a:pPr algn="ctr"/>
            <a:r>
              <a:rPr lang="en-US" sz="2800" b="1" dirty="0">
                <a:solidFill>
                  <a:schemeClr val="bg1"/>
                </a:solidFill>
                <a:latin typeface="Arial" panose="020B0604020202020204" pitchFamily="34" charset="0"/>
                <a:cs typeface="Arial" panose="020B0604020202020204" pitchFamily="34" charset="0"/>
              </a:rPr>
              <a:t>So he explained it to them: </a:t>
            </a:r>
            <a:br>
              <a:rPr lang="en-US" sz="2800" b="1" dirty="0">
                <a:solidFill>
                  <a:schemeClr val="bg1"/>
                </a:solidFill>
                <a:latin typeface="Arial" panose="020B0604020202020204" pitchFamily="34" charset="0"/>
                <a:cs typeface="Arial" panose="020B0604020202020204" pitchFamily="34" charset="0"/>
              </a:rPr>
            </a:br>
            <a:r>
              <a:rPr lang="en-US" sz="2800" b="1" dirty="0">
                <a:solidFill>
                  <a:schemeClr val="bg1"/>
                </a:solidFill>
                <a:latin typeface="Arial" panose="020B0604020202020204" pitchFamily="34" charset="0"/>
                <a:cs typeface="Arial" panose="020B0604020202020204" pitchFamily="34" charset="0"/>
              </a:rPr>
              <a:t>“I tell you the truth, I am the gate for the sheep."</a:t>
            </a:r>
            <a:br>
              <a:rPr lang="en-US" sz="2800" b="1" dirty="0">
                <a:solidFill>
                  <a:schemeClr val="bg1"/>
                </a:solidFill>
                <a:latin typeface="Arial" panose="020B0604020202020204" pitchFamily="34" charset="0"/>
                <a:cs typeface="Arial" panose="020B0604020202020204" pitchFamily="34" charset="0"/>
              </a:rPr>
            </a:br>
            <a:r>
              <a:rPr lang="en-US" sz="2800" b="1" dirty="0">
                <a:solidFill>
                  <a:schemeClr val="bg1"/>
                </a:solidFill>
                <a:latin typeface="Arial" panose="020B0604020202020204" pitchFamily="34" charset="0"/>
                <a:cs typeface="Arial" panose="020B0604020202020204" pitchFamily="34" charset="0"/>
              </a:rPr>
              <a:t>—John 10:7 NLT</a:t>
            </a:r>
          </a:p>
        </p:txBody>
      </p:sp>
    </p:spTree>
    <p:extLst>
      <p:ext uri="{BB962C8B-B14F-4D97-AF65-F5344CB8AC3E}">
        <p14:creationId xmlns:p14="http://schemas.microsoft.com/office/powerpoint/2010/main" val="251695581"/>
      </p:ext>
    </p:extLst>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a:extLst>
              <a:ext uri="{FF2B5EF4-FFF2-40B4-BE49-F238E27FC236}">
                <a16:creationId xmlns:a16="http://schemas.microsoft.com/office/drawing/2014/main" id="{BCB2DCC9-AC2E-FF4C-B7A9-9992031FEC30}"/>
              </a:ext>
            </a:extLst>
          </p:cNvPr>
          <p:cNvSpPr>
            <a:spLocks noGrp="1" noChangeArrowheads="1"/>
          </p:cNvSpPr>
          <p:nvPr>
            <p:ph type="title"/>
          </p:nvPr>
        </p:nvSpPr>
        <p:spPr/>
        <p:txBody>
          <a:bodyPr/>
          <a:lstStyle/>
          <a:p>
            <a:endParaRPr lang="en-SG" altLang="en-US"/>
          </a:p>
        </p:txBody>
      </p:sp>
      <p:sp>
        <p:nvSpPr>
          <p:cNvPr id="40963" name="Rectangle 3">
            <a:extLst>
              <a:ext uri="{FF2B5EF4-FFF2-40B4-BE49-F238E27FC236}">
                <a16:creationId xmlns:a16="http://schemas.microsoft.com/office/drawing/2014/main" id="{59A3A385-61AF-B541-846E-14887AE09982}"/>
              </a:ext>
            </a:extLst>
          </p:cNvPr>
          <p:cNvSpPr>
            <a:spLocks noGrp="1" noChangeArrowheads="1"/>
          </p:cNvSpPr>
          <p:nvPr>
            <p:ph type="body" idx="1"/>
          </p:nvPr>
        </p:nvSpPr>
        <p:spPr/>
        <p:txBody>
          <a:bodyPr/>
          <a:lstStyle/>
          <a:p>
            <a:endParaRPr lang="en-SG" altLang="en-US"/>
          </a:p>
        </p:txBody>
      </p:sp>
      <p:pic>
        <p:nvPicPr>
          <p:cNvPr id="40965" name="Picture 5" descr="the-jews-took-up-rocks-to-stone-jesus">
            <a:extLst>
              <a:ext uri="{FF2B5EF4-FFF2-40B4-BE49-F238E27FC236}">
                <a16:creationId xmlns:a16="http://schemas.microsoft.com/office/drawing/2014/main" id="{A6DF9C50-CBD4-E74F-B421-4C3DD79023E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5110464"/>
      </p:ext>
    </p:extLst>
  </p:cSld>
  <p:clrMapOvr>
    <a:masterClrMapping/>
  </p:clrMapOvr>
  <p:transition>
    <p:fade/>
  </p:transition>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a:extLst>
              <a:ext uri="{FF2B5EF4-FFF2-40B4-BE49-F238E27FC236}">
                <a16:creationId xmlns:a16="http://schemas.microsoft.com/office/drawing/2014/main" id="{54B113A0-F1F7-5D4D-85F0-3C237A0BBB0E}"/>
              </a:ext>
            </a:extLst>
          </p:cNvPr>
          <p:cNvSpPr>
            <a:spLocks noGrp="1" noChangeArrowheads="1"/>
          </p:cNvSpPr>
          <p:nvPr>
            <p:ph type="title"/>
          </p:nvPr>
        </p:nvSpPr>
        <p:spPr>
          <a:xfrm>
            <a:off x="0" y="274638"/>
            <a:ext cx="9144000" cy="1143000"/>
          </a:xfrm>
        </p:spPr>
        <p:txBody>
          <a:bodyPr/>
          <a:lstStyle/>
          <a:p>
            <a:r>
              <a:rPr lang="en-US" altLang="en-US" sz="3600" b="1"/>
              <a:t>C. S. Lewis, </a:t>
            </a:r>
            <a:r>
              <a:rPr lang="en-US" altLang="en-US" sz="3600" b="1" i="1"/>
              <a:t>Mere Christianity</a:t>
            </a:r>
            <a:r>
              <a:rPr lang="en-US" altLang="en-US" sz="3600" b="1"/>
              <a:t>, 55-56</a:t>
            </a:r>
          </a:p>
        </p:txBody>
      </p:sp>
      <p:sp>
        <p:nvSpPr>
          <p:cNvPr id="12291" name="Rectangle 3">
            <a:extLst>
              <a:ext uri="{FF2B5EF4-FFF2-40B4-BE49-F238E27FC236}">
                <a16:creationId xmlns:a16="http://schemas.microsoft.com/office/drawing/2014/main" id="{20DDB575-FAA1-914B-98BE-E1FEA0FFD013}"/>
              </a:ext>
            </a:extLst>
          </p:cNvPr>
          <p:cNvSpPr>
            <a:spLocks noGrp="1" noChangeArrowheads="1"/>
          </p:cNvSpPr>
          <p:nvPr>
            <p:ph type="body" idx="1"/>
          </p:nvPr>
        </p:nvSpPr>
        <p:spPr>
          <a:xfrm>
            <a:off x="457200" y="1600200"/>
            <a:ext cx="8229600" cy="5257800"/>
          </a:xfrm>
        </p:spPr>
        <p:txBody>
          <a:bodyPr/>
          <a:lstStyle/>
          <a:p>
            <a:pPr>
              <a:lnSpc>
                <a:spcPct val="80000"/>
              </a:lnSpc>
              <a:buFont typeface="Wingdings" pitchFamily="2" charset="2"/>
              <a:buNone/>
            </a:pPr>
            <a:r>
              <a:rPr lang="en-US" altLang="ko-KR" sz="2300" b="1">
                <a:ea typeface="굴림" panose="020B0600000101010101" pitchFamily="34" charset="-127"/>
              </a:rPr>
              <a:t>	“I am here trying to prevent anyone saying the really foolish thing that people often say about Him: ‘I’m ready to accept Jesus as a great moral teacher, but I don’t accept His claim to be God.’  That is the one thing we must not say.  A man who was merely a man and said the sort of things Jesus said would not be a great moral teacher.  He would either be a lunatic—on a level with the man who says he is a poached egg—or else he would be the Devil of Hell.  You must make your choice.  Either this man was, and is, the Son of God: or else a madman or something worse.  You can shut Him up for a fool, you can spit at Him and kill Him as a demon; or you can fall at His feet and call Him Lord and God.  But let us not come with any patronising nonsense about His being a great human teacher.  He has not left that open to us.  He did not intend to.”</a:t>
            </a:r>
            <a:endParaRPr lang="en-US" altLang="en-US" sz="2300" b="1"/>
          </a:p>
        </p:txBody>
      </p:sp>
    </p:spTree>
    <p:extLst>
      <p:ext uri="{BB962C8B-B14F-4D97-AF65-F5344CB8AC3E}">
        <p14:creationId xmlns:p14="http://schemas.microsoft.com/office/powerpoint/2010/main" val="3688158325"/>
      </p:ext>
    </p:extLst>
  </p:cSld>
  <p:clrMapOvr>
    <a:masterClrMapping/>
  </p:clrMapOvr>
  <p:transition>
    <p:fade/>
  </p:transition>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11</a:t>
            </a:r>
          </a:p>
        </p:txBody>
      </p:sp>
    </p:spTree>
    <p:extLst>
      <p:ext uri="{BB962C8B-B14F-4D97-AF65-F5344CB8AC3E}">
        <p14:creationId xmlns:p14="http://schemas.microsoft.com/office/powerpoint/2010/main" val="4159603268"/>
      </p:ext>
    </p:extLst>
  </p:cSld>
  <p:clrMapOvr>
    <a:masterClrMapping/>
  </p:clrMapOvr>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267871" y="4698771"/>
            <a:ext cx="8876128" cy="806426"/>
          </a:xfrm>
          <a:prstGeom prst="rect">
            <a:avLst/>
          </a:prstGeom>
          <a:noFill/>
        </p:spPr>
        <p:txBody>
          <a:bodyPr wrap="square" lIns="90945" tIns="45474" rIns="90945" bIns="45474">
            <a:spAutoFit/>
          </a:bodyPr>
          <a:lstStyle/>
          <a:p>
            <a:pPr defTabSz="909952">
              <a:defRPr/>
            </a:pPr>
            <a:r>
              <a:rPr lang="en-US" sz="46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JESUS RAISES LAZARUS</a:t>
            </a: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1" y="6064279"/>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69173" y="4068995"/>
            <a:ext cx="5284995" cy="676615"/>
          </a:xfrm>
          <a:prstGeom prst="rect">
            <a:avLst/>
          </a:prstGeom>
          <a:noFill/>
        </p:spPr>
        <p:txBody>
          <a:bodyPr wrap="square" lIns="90945" tIns="45474" rIns="90945" bIns="45474">
            <a:spAutoFit/>
          </a:bodyPr>
          <a:lstStyle/>
          <a:p>
            <a:pPr defTabSz="909952">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11:1–12:2</a:t>
            </a:r>
          </a:p>
        </p:txBody>
      </p:sp>
      <p:grpSp>
        <p:nvGrpSpPr>
          <p:cNvPr id="7" name="Group 6"/>
          <p:cNvGrpSpPr/>
          <p:nvPr/>
        </p:nvGrpSpPr>
        <p:grpSpPr>
          <a:xfrm>
            <a:off x="179512" y="188644"/>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pPr>
                <a:endParaRPr lang="en-US" sz="1800" kern="0">
                  <a:solidFill>
                    <a:srgbClr val="FFFFFF"/>
                  </a:solidFill>
                  <a:latin typeface="Arial"/>
                </a:endParaRPr>
              </a:p>
            </p:txBody>
          </p:sp>
        </p:grpSp>
        <p:sp>
          <p:nvSpPr>
            <p:cNvPr id="10" name="TextBox 9"/>
            <p:cNvSpPr txBox="1"/>
            <p:nvPr/>
          </p:nvSpPr>
          <p:spPr>
            <a:xfrm>
              <a:off x="6804248" y="648153"/>
              <a:ext cx="2160752" cy="1366528"/>
            </a:xfrm>
            <a:prstGeom prst="rect">
              <a:avLst/>
            </a:prstGeom>
            <a:noFill/>
          </p:spPr>
          <p:txBody>
            <a:bodyPr wrap="square" rtlCol="0">
              <a:spAutoFit/>
            </a:bodyPr>
            <a:lstStyle/>
            <a:p>
              <a:pPr fontAlgn="auto">
                <a:lnSpc>
                  <a:spcPct val="70000"/>
                </a:lnSpc>
                <a:spcBef>
                  <a:spcPts val="0"/>
                </a:spcBef>
                <a:spcAft>
                  <a:spcPts val="0"/>
                </a:spcAft>
              </a:pPr>
              <a:r>
                <a:rPr lang="en-US" altLang="zh-CN" sz="4400" kern="0" spc="-250" dirty="0">
                  <a:solidFill>
                    <a:srgbClr val="002060"/>
                  </a:solidFill>
                  <a:latin typeface="Avenir Black"/>
                  <a:cs typeface="Avenir Black"/>
                </a:rPr>
                <a:t>Free</a:t>
              </a:r>
              <a:br>
                <a:rPr lang="en-US" altLang="zh-CN" sz="4000" kern="0" spc="-250" dirty="0">
                  <a:solidFill>
                    <a:srgbClr val="002060"/>
                  </a:solidFill>
                  <a:latin typeface="Avenir Black"/>
                  <a:cs typeface="Avenir Black"/>
                </a:rPr>
              </a:br>
              <a:r>
                <a:rPr lang="en-US" altLang="zh-CN" sz="4000" kern="0" spc="-250" dirty="0">
                  <a:solidFill>
                    <a:srgbClr val="36BAD5"/>
                  </a:solidFill>
                  <a:latin typeface="Avenir Black"/>
                  <a:cs typeface="Avenir Black"/>
                </a:rPr>
                <a:t>Bible </a:t>
              </a:r>
              <a:br>
                <a:rPr lang="en-US" altLang="zh-CN" sz="4000" kern="0" spc="-250" dirty="0">
                  <a:solidFill>
                    <a:srgbClr val="002060"/>
                  </a:solidFill>
                  <a:latin typeface="Avenir Black"/>
                  <a:cs typeface="Avenir Black"/>
                </a:rPr>
              </a:br>
              <a:r>
                <a:rPr lang="en-US" altLang="zh-CN" sz="3200" kern="0" spc="-250" dirty="0">
                  <a:solidFill>
                    <a:srgbClr val="002060"/>
                  </a:solidFill>
                  <a:latin typeface="Avenir Black"/>
                  <a:cs typeface="Avenir Black"/>
                </a:rPr>
                <a:t>images</a:t>
              </a:r>
              <a:endParaRPr lang="en-GB" sz="6000" kern="0" spc="-250" dirty="0">
                <a:solidFill>
                  <a:srgbClr val="002060"/>
                </a:solidFill>
                <a:latin typeface="Avenir Black"/>
                <a:cs typeface="Avenir Black"/>
              </a:endParaRPr>
            </a:p>
          </p:txBody>
        </p:sp>
      </p:grpSp>
    </p:spTree>
    <p:extLst>
      <p:ext uri="{BB962C8B-B14F-4D97-AF65-F5344CB8AC3E}">
        <p14:creationId xmlns:p14="http://schemas.microsoft.com/office/powerpoint/2010/main" val="1752840737"/>
      </p:ext>
    </p:extLst>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69256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Israel Map No Highways.png"/>
          <p:cNvPicPr>
            <a:picLocks noChangeAspect="1"/>
          </p:cNvPicPr>
          <p:nvPr/>
        </p:nvPicPr>
        <p:blipFill rotWithShape="1">
          <a:blip r:embed="rId3">
            <a:extLst>
              <a:ext uri="{28A0092B-C50C-407E-A947-70E740481C1C}">
                <a14:useLocalDpi xmlns:a14="http://schemas.microsoft.com/office/drawing/2010/main" val="0"/>
              </a:ext>
            </a:extLst>
          </a:blip>
          <a:srcRect l="41169" t="12321" r="13745" b="41984"/>
          <a:stretch/>
        </p:blipFill>
        <p:spPr>
          <a:xfrm>
            <a:off x="0" y="43011"/>
            <a:ext cx="9143999" cy="681498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6894147" y="40450"/>
            <a:ext cx="2233908" cy="2124486"/>
          </a:xfrm>
          <a:effectLst>
            <a:outerShdw blurRad="63500" dist="35921" dir="2700000" algn="ctr" rotWithShape="0">
              <a:schemeClr val="tx2">
                <a:alpha val="74998"/>
              </a:schemeClr>
            </a:outerShdw>
          </a:effectLst>
        </p:spPr>
        <p:txBody>
          <a:bodyPr anchor="ctr"/>
          <a:lstStyle/>
          <a:p>
            <a:pPr>
              <a:defRPr/>
            </a:pPr>
            <a:r>
              <a:rPr lang="en-US" sz="2800" b="1" dirty="0">
                <a:effectLst>
                  <a:glow rad="127000">
                    <a:schemeClr val="tx1"/>
                  </a:glow>
                </a:effectLst>
                <a:latin typeface="Arial" charset="0"/>
                <a:ea typeface="ＭＳ Ｐゴシック" charset="0"/>
                <a:cs typeface="ＭＳ Ｐゴシック" charset="0"/>
              </a:rPr>
              <a:t>JESUS RAISES LAZARUS</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(JOHN 11)</a:t>
            </a:r>
            <a:endParaRPr lang="en-US" sz="1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601290" y="343129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Jerusalem</a:t>
            </a:r>
          </a:p>
        </p:txBody>
      </p:sp>
      <p:sp>
        <p:nvSpPr>
          <p:cNvPr id="9" name="Oval 58"/>
          <p:cNvSpPr>
            <a:spLocks noChangeArrowheads="1"/>
          </p:cNvSpPr>
          <p:nvPr/>
        </p:nvSpPr>
        <p:spPr bwMode="auto">
          <a:xfrm>
            <a:off x="2287672" y="3921447"/>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15" name="Rectangle 2"/>
          <p:cNvSpPr txBox="1">
            <a:spLocks noChangeArrowheads="1"/>
          </p:cNvSpPr>
          <p:nvPr/>
        </p:nvSpPr>
        <p:spPr bwMode="auto">
          <a:xfrm>
            <a:off x="6481949" y="5767872"/>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0         8 KM</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3" name="Rectangle 2">
            <a:extLst>
              <a:ext uri="{FF2B5EF4-FFF2-40B4-BE49-F238E27FC236}">
                <a16:creationId xmlns:a16="http://schemas.microsoft.com/office/drawing/2014/main" id="{DFE8A5E0-B1AE-7BE2-6C50-A614814A18E5}"/>
              </a:ext>
            </a:extLst>
          </p:cNvPr>
          <p:cNvSpPr txBox="1">
            <a:spLocks noChangeArrowheads="1"/>
          </p:cNvSpPr>
          <p:nvPr/>
        </p:nvSpPr>
        <p:spPr bwMode="auto">
          <a:xfrm>
            <a:off x="142874" y="522137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JUDEA</a:t>
            </a:r>
          </a:p>
        </p:txBody>
      </p:sp>
      <p:sp>
        <p:nvSpPr>
          <p:cNvPr id="4" name="Rectangle 2">
            <a:extLst>
              <a:ext uri="{FF2B5EF4-FFF2-40B4-BE49-F238E27FC236}">
                <a16:creationId xmlns:a16="http://schemas.microsoft.com/office/drawing/2014/main" id="{28EC683F-5566-4665-AE81-6317D68B6715}"/>
              </a:ext>
            </a:extLst>
          </p:cNvPr>
          <p:cNvSpPr txBox="1">
            <a:spLocks noChangeArrowheads="1"/>
          </p:cNvSpPr>
          <p:nvPr/>
        </p:nvSpPr>
        <p:spPr bwMode="auto">
          <a:xfrm>
            <a:off x="2287672" y="418827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Bethany</a:t>
            </a:r>
          </a:p>
        </p:txBody>
      </p:sp>
      <p:sp>
        <p:nvSpPr>
          <p:cNvPr id="6" name="Oval 58">
            <a:extLst>
              <a:ext uri="{FF2B5EF4-FFF2-40B4-BE49-F238E27FC236}">
                <a16:creationId xmlns:a16="http://schemas.microsoft.com/office/drawing/2014/main" id="{FB511A1A-AA7A-52E6-7E51-1D1C3CC97606}"/>
              </a:ext>
            </a:extLst>
          </p:cNvPr>
          <p:cNvSpPr>
            <a:spLocks noChangeArrowheads="1"/>
          </p:cNvSpPr>
          <p:nvPr/>
        </p:nvSpPr>
        <p:spPr bwMode="auto">
          <a:xfrm>
            <a:off x="2644860" y="3950022"/>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7" name="Rectangle 2">
            <a:extLst>
              <a:ext uri="{FF2B5EF4-FFF2-40B4-BE49-F238E27FC236}">
                <a16:creationId xmlns:a16="http://schemas.microsoft.com/office/drawing/2014/main" id="{DA597074-746E-7A60-4323-D8E37FD48588}"/>
              </a:ext>
            </a:extLst>
          </p:cNvPr>
          <p:cNvSpPr txBox="1">
            <a:spLocks noChangeArrowheads="1"/>
          </p:cNvSpPr>
          <p:nvPr/>
        </p:nvSpPr>
        <p:spPr bwMode="auto">
          <a:xfrm>
            <a:off x="3239294" y="844446"/>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PEREA</a:t>
            </a:r>
          </a:p>
        </p:txBody>
      </p:sp>
      <p:sp>
        <p:nvSpPr>
          <p:cNvPr id="8" name="Rectangle 2">
            <a:extLst>
              <a:ext uri="{FF2B5EF4-FFF2-40B4-BE49-F238E27FC236}">
                <a16:creationId xmlns:a16="http://schemas.microsoft.com/office/drawing/2014/main" id="{9917C3F1-3163-CC1E-353C-CC7740D9B243}"/>
              </a:ext>
            </a:extLst>
          </p:cNvPr>
          <p:cNvSpPr txBox="1">
            <a:spLocks noChangeArrowheads="1"/>
          </p:cNvSpPr>
          <p:nvPr/>
        </p:nvSpPr>
        <p:spPr bwMode="auto">
          <a:xfrm>
            <a:off x="3294153" y="1750490"/>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River Jordan</a:t>
            </a:r>
          </a:p>
        </p:txBody>
      </p:sp>
      <p:sp>
        <p:nvSpPr>
          <p:cNvPr id="10" name="Rectangle 2">
            <a:extLst>
              <a:ext uri="{FF2B5EF4-FFF2-40B4-BE49-F238E27FC236}">
                <a16:creationId xmlns:a16="http://schemas.microsoft.com/office/drawing/2014/main" id="{61F19F9D-D4F5-E57C-8211-611AFACB4798}"/>
              </a:ext>
            </a:extLst>
          </p:cNvPr>
          <p:cNvSpPr txBox="1">
            <a:spLocks noChangeArrowheads="1"/>
          </p:cNvSpPr>
          <p:nvPr/>
        </p:nvSpPr>
        <p:spPr bwMode="auto">
          <a:xfrm>
            <a:off x="6467661" y="4768609"/>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0         5 MILES</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8" name="Group 27">
            <a:extLst>
              <a:ext uri="{FF2B5EF4-FFF2-40B4-BE49-F238E27FC236}">
                <a16:creationId xmlns:a16="http://schemas.microsoft.com/office/drawing/2014/main" id="{FFD443CA-955D-E51A-CF52-64D7532B4E12}"/>
              </a:ext>
            </a:extLst>
          </p:cNvPr>
          <p:cNvGrpSpPr/>
          <p:nvPr/>
        </p:nvGrpSpPr>
        <p:grpSpPr>
          <a:xfrm>
            <a:off x="6683434" y="5548793"/>
            <a:ext cx="903229" cy="318137"/>
            <a:chOff x="5854753" y="5530602"/>
            <a:chExt cx="1139881" cy="124558"/>
          </a:xfrm>
          <a:effectLst>
            <a:glow rad="228600">
              <a:schemeClr val="accent4">
                <a:satMod val="175000"/>
                <a:alpha val="61000"/>
              </a:schemeClr>
            </a:glow>
          </a:effectLst>
        </p:grpSpPr>
        <p:cxnSp>
          <p:nvCxnSpPr>
            <p:cNvPr id="22" name="Straight Connector 21">
              <a:extLst>
                <a:ext uri="{FF2B5EF4-FFF2-40B4-BE49-F238E27FC236}">
                  <a16:creationId xmlns:a16="http://schemas.microsoft.com/office/drawing/2014/main" id="{95649CD4-A768-BC0F-A7B7-8A3536040CBE}"/>
                </a:ext>
              </a:extLst>
            </p:cNvPr>
            <p:cNvCxnSpPr>
              <a:cxnSpLocks/>
            </p:cNvCxnSpPr>
            <p:nvPr/>
          </p:nvCxnSpPr>
          <p:spPr bwMode="auto">
            <a:xfrm>
              <a:off x="5854753" y="5592318"/>
              <a:ext cx="1139881" cy="0"/>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4" name="Straight Connector 23">
              <a:extLst>
                <a:ext uri="{FF2B5EF4-FFF2-40B4-BE49-F238E27FC236}">
                  <a16:creationId xmlns:a16="http://schemas.microsoft.com/office/drawing/2014/main" id="{F68E9C29-F433-22F8-259C-E11E930E6B45}"/>
                </a:ext>
              </a:extLst>
            </p:cNvPr>
            <p:cNvCxnSpPr>
              <a:cxnSpLocks/>
            </p:cNvCxnSpPr>
            <p:nvPr/>
          </p:nvCxnSpPr>
          <p:spPr bwMode="auto">
            <a:xfrm flipV="1">
              <a:off x="585475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7" name="Straight Connector 26">
              <a:extLst>
                <a:ext uri="{FF2B5EF4-FFF2-40B4-BE49-F238E27FC236}">
                  <a16:creationId xmlns:a16="http://schemas.microsoft.com/office/drawing/2014/main" id="{471A0D23-941B-64AA-7204-056B0C0732F9}"/>
                </a:ext>
              </a:extLst>
            </p:cNvPr>
            <p:cNvCxnSpPr>
              <a:cxnSpLocks/>
            </p:cNvCxnSpPr>
            <p:nvPr/>
          </p:nvCxnSpPr>
          <p:spPr bwMode="auto">
            <a:xfrm flipV="1">
              <a:off x="699036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grpSp>
      <p:sp>
        <p:nvSpPr>
          <p:cNvPr id="32" name="Freeform 31">
            <a:extLst>
              <a:ext uri="{FF2B5EF4-FFF2-40B4-BE49-F238E27FC236}">
                <a16:creationId xmlns:a16="http://schemas.microsoft.com/office/drawing/2014/main" id="{5C056BD6-5E96-FF5B-02CD-62EDD35CCF30}"/>
              </a:ext>
            </a:extLst>
          </p:cNvPr>
          <p:cNvSpPr/>
          <p:nvPr/>
        </p:nvSpPr>
        <p:spPr bwMode="auto">
          <a:xfrm>
            <a:off x="2879811" y="2637691"/>
            <a:ext cx="1868036" cy="1160058"/>
          </a:xfrm>
          <a:custGeom>
            <a:avLst/>
            <a:gdLst>
              <a:gd name="connsiteX0" fmla="*/ 0 w 1453661"/>
              <a:gd name="connsiteY0" fmla="*/ 1488832 h 1488832"/>
              <a:gd name="connsiteX1" fmla="*/ 46892 w 1453661"/>
              <a:gd name="connsiteY1" fmla="*/ 1406771 h 1488832"/>
              <a:gd name="connsiteX2" fmla="*/ 70338 w 1453661"/>
              <a:gd name="connsiteY2" fmla="*/ 1371601 h 1488832"/>
              <a:gd name="connsiteX3" fmla="*/ 82061 w 1453661"/>
              <a:gd name="connsiteY3" fmla="*/ 1336432 h 1488832"/>
              <a:gd name="connsiteX4" fmla="*/ 128953 w 1453661"/>
              <a:gd name="connsiteY4" fmla="*/ 1266094 h 1488832"/>
              <a:gd name="connsiteX5" fmla="*/ 140677 w 1453661"/>
              <a:gd name="connsiteY5" fmla="*/ 1230924 h 1488832"/>
              <a:gd name="connsiteX6" fmla="*/ 164123 w 1453661"/>
              <a:gd name="connsiteY6" fmla="*/ 1195755 h 1488832"/>
              <a:gd name="connsiteX7" fmla="*/ 199292 w 1453661"/>
              <a:gd name="connsiteY7" fmla="*/ 1090247 h 1488832"/>
              <a:gd name="connsiteX8" fmla="*/ 211015 w 1453661"/>
              <a:gd name="connsiteY8" fmla="*/ 1055078 h 1488832"/>
              <a:gd name="connsiteX9" fmla="*/ 257907 w 1453661"/>
              <a:gd name="connsiteY9" fmla="*/ 984740 h 1488832"/>
              <a:gd name="connsiteX10" fmla="*/ 269630 w 1453661"/>
              <a:gd name="connsiteY10" fmla="*/ 949571 h 1488832"/>
              <a:gd name="connsiteX11" fmla="*/ 316523 w 1453661"/>
              <a:gd name="connsiteY11" fmla="*/ 890955 h 1488832"/>
              <a:gd name="connsiteX12" fmla="*/ 328246 w 1453661"/>
              <a:gd name="connsiteY12" fmla="*/ 855786 h 1488832"/>
              <a:gd name="connsiteX13" fmla="*/ 351692 w 1453661"/>
              <a:gd name="connsiteY13" fmla="*/ 820617 h 1488832"/>
              <a:gd name="connsiteX14" fmla="*/ 410307 w 1453661"/>
              <a:gd name="connsiteY14" fmla="*/ 738555 h 1488832"/>
              <a:gd name="connsiteX15" fmla="*/ 445477 w 1453661"/>
              <a:gd name="connsiteY15" fmla="*/ 679940 h 1488832"/>
              <a:gd name="connsiteX16" fmla="*/ 492369 w 1453661"/>
              <a:gd name="connsiteY16" fmla="*/ 597878 h 1488832"/>
              <a:gd name="connsiteX17" fmla="*/ 562707 w 1453661"/>
              <a:gd name="connsiteY17" fmla="*/ 527540 h 1488832"/>
              <a:gd name="connsiteX18" fmla="*/ 633046 w 1453661"/>
              <a:gd name="connsiteY18" fmla="*/ 504094 h 1488832"/>
              <a:gd name="connsiteX19" fmla="*/ 668215 w 1453661"/>
              <a:gd name="connsiteY19" fmla="*/ 480647 h 1488832"/>
              <a:gd name="connsiteX20" fmla="*/ 703384 w 1453661"/>
              <a:gd name="connsiteY20" fmla="*/ 468924 h 1488832"/>
              <a:gd name="connsiteX21" fmla="*/ 949569 w 1453661"/>
              <a:gd name="connsiteY21" fmla="*/ 433755 h 1488832"/>
              <a:gd name="connsiteX22" fmla="*/ 984738 w 1453661"/>
              <a:gd name="connsiteY22" fmla="*/ 410309 h 1488832"/>
              <a:gd name="connsiteX23" fmla="*/ 1031630 w 1453661"/>
              <a:gd name="connsiteY23" fmla="*/ 316524 h 1488832"/>
              <a:gd name="connsiteX24" fmla="*/ 1055077 w 1453661"/>
              <a:gd name="connsiteY24" fmla="*/ 281355 h 1488832"/>
              <a:gd name="connsiteX25" fmla="*/ 1078523 w 1453661"/>
              <a:gd name="connsiteY25" fmla="*/ 211017 h 1488832"/>
              <a:gd name="connsiteX26" fmla="*/ 1090246 w 1453661"/>
              <a:gd name="connsiteY26" fmla="*/ 105509 h 1488832"/>
              <a:gd name="connsiteX27" fmla="*/ 1113692 w 1453661"/>
              <a:gd name="connsiteY27" fmla="*/ 70340 h 1488832"/>
              <a:gd name="connsiteX28" fmla="*/ 1184030 w 1453661"/>
              <a:gd name="connsiteY28" fmla="*/ 35171 h 1488832"/>
              <a:gd name="connsiteX29" fmla="*/ 1242646 w 1453661"/>
              <a:gd name="connsiteY29" fmla="*/ 23447 h 1488832"/>
              <a:gd name="connsiteX30" fmla="*/ 1312984 w 1453661"/>
              <a:gd name="connsiteY30" fmla="*/ 11724 h 1488832"/>
              <a:gd name="connsiteX31" fmla="*/ 1453661 w 1453661"/>
              <a:gd name="connsiteY31" fmla="*/ 1 h 1488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3661" h="1488832">
                <a:moveTo>
                  <a:pt x="0" y="1488832"/>
                </a:moveTo>
                <a:cubicBezTo>
                  <a:pt x="15631" y="1461478"/>
                  <a:pt x="30683" y="1433786"/>
                  <a:pt x="46892" y="1406771"/>
                </a:cubicBezTo>
                <a:cubicBezTo>
                  <a:pt x="54141" y="1394689"/>
                  <a:pt x="64037" y="1384203"/>
                  <a:pt x="70338" y="1371601"/>
                </a:cubicBezTo>
                <a:cubicBezTo>
                  <a:pt x="75864" y="1360548"/>
                  <a:pt x="76060" y="1347234"/>
                  <a:pt x="82061" y="1336432"/>
                </a:cubicBezTo>
                <a:cubicBezTo>
                  <a:pt x="95746" y="1311799"/>
                  <a:pt x="120042" y="1292826"/>
                  <a:pt x="128953" y="1266094"/>
                </a:cubicBezTo>
                <a:cubicBezTo>
                  <a:pt x="132861" y="1254371"/>
                  <a:pt x="135150" y="1241977"/>
                  <a:pt x="140677" y="1230924"/>
                </a:cubicBezTo>
                <a:cubicBezTo>
                  <a:pt x="146978" y="1218322"/>
                  <a:pt x="158401" y="1208630"/>
                  <a:pt x="164123" y="1195755"/>
                </a:cubicBezTo>
                <a:cubicBezTo>
                  <a:pt x="164127" y="1195747"/>
                  <a:pt x="193429" y="1107836"/>
                  <a:pt x="199292" y="1090247"/>
                </a:cubicBezTo>
                <a:cubicBezTo>
                  <a:pt x="203200" y="1078524"/>
                  <a:pt x="204160" y="1065360"/>
                  <a:pt x="211015" y="1055078"/>
                </a:cubicBezTo>
                <a:cubicBezTo>
                  <a:pt x="226646" y="1031632"/>
                  <a:pt x="248996" y="1011473"/>
                  <a:pt x="257907" y="984740"/>
                </a:cubicBezTo>
                <a:cubicBezTo>
                  <a:pt x="261815" y="973017"/>
                  <a:pt x="263272" y="960167"/>
                  <a:pt x="269630" y="949571"/>
                </a:cubicBezTo>
                <a:cubicBezTo>
                  <a:pt x="335050" y="840538"/>
                  <a:pt x="246142" y="1031718"/>
                  <a:pt x="316523" y="890955"/>
                </a:cubicBezTo>
                <a:cubicBezTo>
                  <a:pt x="322049" y="879902"/>
                  <a:pt x="322720" y="866839"/>
                  <a:pt x="328246" y="855786"/>
                </a:cubicBezTo>
                <a:cubicBezTo>
                  <a:pt x="334547" y="843184"/>
                  <a:pt x="344702" y="832850"/>
                  <a:pt x="351692" y="820617"/>
                </a:cubicBezTo>
                <a:cubicBezTo>
                  <a:pt x="392839" y="748608"/>
                  <a:pt x="353021" y="795841"/>
                  <a:pt x="410307" y="738555"/>
                </a:cubicBezTo>
                <a:cubicBezTo>
                  <a:pt x="437520" y="656915"/>
                  <a:pt x="402563" y="744310"/>
                  <a:pt x="445477" y="679940"/>
                </a:cubicBezTo>
                <a:cubicBezTo>
                  <a:pt x="473785" y="637479"/>
                  <a:pt x="460389" y="633855"/>
                  <a:pt x="492369" y="597878"/>
                </a:cubicBezTo>
                <a:cubicBezTo>
                  <a:pt x="514398" y="573096"/>
                  <a:pt x="531251" y="538025"/>
                  <a:pt x="562707" y="527540"/>
                </a:cubicBezTo>
                <a:lnTo>
                  <a:pt x="633046" y="504094"/>
                </a:lnTo>
                <a:cubicBezTo>
                  <a:pt x="644769" y="496278"/>
                  <a:pt x="655613" y="486948"/>
                  <a:pt x="668215" y="480647"/>
                </a:cubicBezTo>
                <a:cubicBezTo>
                  <a:pt x="679267" y="475121"/>
                  <a:pt x="691462" y="472175"/>
                  <a:pt x="703384" y="468924"/>
                </a:cubicBezTo>
                <a:cubicBezTo>
                  <a:pt x="829974" y="434400"/>
                  <a:pt x="791324" y="445928"/>
                  <a:pt x="949569" y="433755"/>
                </a:cubicBezTo>
                <a:cubicBezTo>
                  <a:pt x="961292" y="425940"/>
                  <a:pt x="976658" y="421851"/>
                  <a:pt x="984738" y="410309"/>
                </a:cubicBezTo>
                <a:cubicBezTo>
                  <a:pt x="1004781" y="381676"/>
                  <a:pt x="1012242" y="345605"/>
                  <a:pt x="1031630" y="316524"/>
                </a:cubicBezTo>
                <a:lnTo>
                  <a:pt x="1055077" y="281355"/>
                </a:lnTo>
                <a:cubicBezTo>
                  <a:pt x="1062892" y="257909"/>
                  <a:pt x="1075794" y="235580"/>
                  <a:pt x="1078523" y="211017"/>
                </a:cubicBezTo>
                <a:cubicBezTo>
                  <a:pt x="1082431" y="175848"/>
                  <a:pt x="1081664" y="139838"/>
                  <a:pt x="1090246" y="105509"/>
                </a:cubicBezTo>
                <a:cubicBezTo>
                  <a:pt x="1093663" y="91840"/>
                  <a:pt x="1103729" y="80303"/>
                  <a:pt x="1113692" y="70340"/>
                </a:cubicBezTo>
                <a:cubicBezTo>
                  <a:pt x="1132794" y="51238"/>
                  <a:pt x="1158604" y="41528"/>
                  <a:pt x="1184030" y="35171"/>
                </a:cubicBezTo>
                <a:cubicBezTo>
                  <a:pt x="1203361" y="30338"/>
                  <a:pt x="1223042" y="27012"/>
                  <a:pt x="1242646" y="23447"/>
                </a:cubicBezTo>
                <a:cubicBezTo>
                  <a:pt x="1266032" y="19195"/>
                  <a:pt x="1289377" y="14501"/>
                  <a:pt x="1312984" y="11724"/>
                </a:cubicBezTo>
                <a:cubicBezTo>
                  <a:pt x="1415637" y="-353"/>
                  <a:pt x="1401510" y="1"/>
                  <a:pt x="1453661" y="1"/>
                </a:cubicBezTo>
              </a:path>
            </a:pathLst>
          </a:custGeom>
          <a:noFill/>
          <a:ln w="57150" cap="flat" cmpd="sng" algn="ctr">
            <a:solidFill>
              <a:schemeClr val="bg1"/>
            </a:solidFill>
            <a:prstDash val="solid"/>
            <a:round/>
            <a:headEnd type="none" w="med" len="med"/>
            <a:tailEnd type="stealth" w="lg" len="lg"/>
          </a:ln>
          <a:effectLst>
            <a:glow rad="228600">
              <a:schemeClr val="accent4">
                <a:satMod val="175000"/>
                <a:alpha val="68450"/>
              </a:schemeClr>
            </a:glow>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3" name="Rectangle 2">
            <a:extLst>
              <a:ext uri="{FF2B5EF4-FFF2-40B4-BE49-F238E27FC236}">
                <a16:creationId xmlns:a16="http://schemas.microsoft.com/office/drawing/2014/main" id="{9AD98E2F-2454-8BD6-E7DE-5B6557918535}"/>
              </a:ext>
            </a:extLst>
          </p:cNvPr>
          <p:cNvSpPr txBox="1">
            <a:spLocks noChangeArrowheads="1"/>
          </p:cNvSpPr>
          <p:nvPr/>
        </p:nvSpPr>
        <p:spPr bwMode="auto">
          <a:xfrm>
            <a:off x="1339056" y="5862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SAMARIA</a:t>
            </a:r>
          </a:p>
        </p:txBody>
      </p:sp>
      <p:sp>
        <p:nvSpPr>
          <p:cNvPr id="34" name="Rectangle 2">
            <a:extLst>
              <a:ext uri="{FF2B5EF4-FFF2-40B4-BE49-F238E27FC236}">
                <a16:creationId xmlns:a16="http://schemas.microsoft.com/office/drawing/2014/main" id="{16B96F79-354C-1B8E-0136-7624510742AD}"/>
              </a:ext>
            </a:extLst>
          </p:cNvPr>
          <p:cNvSpPr txBox="1">
            <a:spLocks noChangeArrowheads="1"/>
          </p:cNvSpPr>
          <p:nvPr/>
        </p:nvSpPr>
        <p:spPr bwMode="auto">
          <a:xfrm>
            <a:off x="2836947" y="5308078"/>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Salt Sea</a:t>
            </a:r>
          </a:p>
        </p:txBody>
      </p:sp>
    </p:spTree>
    <p:extLst>
      <p:ext uri="{BB962C8B-B14F-4D97-AF65-F5344CB8AC3E}">
        <p14:creationId xmlns:p14="http://schemas.microsoft.com/office/powerpoint/2010/main" val="25663408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6*min(max(#ppt_w*#ppt_h,.3),1)-7.4)/-.7*#ppt_w"/>
                                          </p:val>
                                        </p:tav>
                                        <p:tav tm="100000">
                                          <p:val>
                                            <p:strVal val="#ppt_w"/>
                                          </p:val>
                                        </p:tav>
                                      </p:tavLst>
                                    </p:anim>
                                    <p:anim calcmode="lin" valueType="num">
                                      <p:cBhvr>
                                        <p:cTn id="8" dur="500" fill="hold"/>
                                        <p:tgtEl>
                                          <p:spTgt spid="9"/>
                                        </p:tgtEl>
                                        <p:attrNameLst>
                                          <p:attrName>ppt_h</p:attrName>
                                        </p:attrNameLst>
                                      </p:cBhvr>
                                      <p:tavLst>
                                        <p:tav tm="0">
                                          <p:val>
                                            <p:strVal val="(6*min(max(#ppt_w*#ppt_h,.3),1)-7.4)/-.7*#ppt_h"/>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23" presetClass="entr" presetSubtype="36"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strVal val="(6*min(max(#ppt_w*#ppt_h,.3),1)-7.4)/-.7*#ppt_w"/>
                                          </p:val>
                                        </p:tav>
                                        <p:tav tm="100000">
                                          <p:val>
                                            <p:strVal val="#ppt_w"/>
                                          </p:val>
                                        </p:tav>
                                      </p:tavLst>
                                    </p:anim>
                                    <p:anim calcmode="lin" valueType="num">
                                      <p:cBhvr>
                                        <p:cTn id="15" dur="500" fill="hold"/>
                                        <p:tgtEl>
                                          <p:spTgt spid="6"/>
                                        </p:tgtEl>
                                        <p:attrNameLst>
                                          <p:attrName>ppt_h</p:attrName>
                                        </p:attrNameLst>
                                      </p:cBhvr>
                                      <p:tavLst>
                                        <p:tav tm="0">
                                          <p:val>
                                            <p:strVal val="(6*min(max(#ppt_w*#ppt_h,.3),1)-7.4)/-.7*#ppt_h"/>
                                          </p:val>
                                        </p:tav>
                                        <p:tav tm="100000">
                                          <p:val>
                                            <p:strVal val="#ppt_h"/>
                                          </p:val>
                                        </p:tav>
                                      </p:tavLst>
                                    </p:anim>
                                    <p:anim calcmode="lin" valueType="num">
                                      <p:cBhvr>
                                        <p:cTn id="16" dur="500" fill="hold"/>
                                        <p:tgtEl>
                                          <p:spTgt spid="6"/>
                                        </p:tgtEl>
                                        <p:attrNameLst>
                                          <p:attrName>ppt_x</p:attrName>
                                        </p:attrNameLst>
                                      </p:cBhvr>
                                      <p:tavLst>
                                        <p:tav tm="0">
                                          <p:val>
                                            <p:fltVal val="0.5"/>
                                          </p:val>
                                        </p:tav>
                                        <p:tav tm="100000">
                                          <p:val>
                                            <p:strVal val="#ppt_x"/>
                                          </p:val>
                                        </p:tav>
                                      </p:tavLst>
                                    </p:anim>
                                    <p:anim calcmode="lin" valueType="num">
                                      <p:cBhvr>
                                        <p:cTn id="17" dur="500" fill="hold"/>
                                        <p:tgtEl>
                                          <p:spTgt spid="6"/>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 grpId="0" animBg="1"/>
    </p:bld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114074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8932785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924037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5"/>
          <p:cNvSpPr>
            <a:spLocks noChangeArrowheads="1"/>
          </p:cNvSpPr>
          <p:nvPr/>
        </p:nvSpPr>
        <p:spPr bwMode="auto">
          <a:xfrm>
            <a:off x="0" y="0"/>
            <a:ext cx="9144000" cy="6858000"/>
          </a:xfrm>
          <a:prstGeom prst="rect">
            <a:avLst/>
          </a:prstGeom>
          <a:gradFill rotWithShape="1">
            <a:gsLst>
              <a:gs pos="0">
                <a:srgbClr val="660066"/>
              </a:gs>
              <a:gs pos="100000">
                <a:schemeClr val="bg2"/>
              </a:gs>
            </a:gsLst>
            <a:path path="rect">
              <a:fillToRect l="100000" t="100000"/>
            </a:path>
          </a:gradFill>
          <a:ln w="12700" cap="sq">
            <a:solidFill>
              <a:schemeClr val="tx1"/>
            </a:solidFill>
            <a:round/>
            <a:headEnd type="none" w="sm" len="sm"/>
            <a:tailEnd type="none" w="sm" len="sm"/>
          </a:ln>
        </p:spPr>
        <p:txBody>
          <a:bodyPr wrap="none" lIns="90993" tIns="45499" rIns="90993" bIns="45499"/>
          <a:lstStyle/>
          <a:p>
            <a:pPr eaLnBrk="0" hangingPunct="0"/>
            <a:endParaRPr lang="en-US">
              <a:solidFill>
                <a:srgbClr val="FFFFFF"/>
              </a:solidFill>
              <a:latin typeface="Arial" charset="0"/>
            </a:endParaRPr>
          </a:p>
        </p:txBody>
      </p:sp>
      <p:pic>
        <p:nvPicPr>
          <p:cNvPr id="416770" name="Picture 7" descr="Jesus Smil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1859" name="Text Box 2"/>
          <p:cNvSpPr txBox="1">
            <a:spLocks noChangeArrowheads="1"/>
          </p:cNvSpPr>
          <p:nvPr/>
        </p:nvSpPr>
        <p:spPr bwMode="auto">
          <a:xfrm>
            <a:off x="3181350" y="115888"/>
            <a:ext cx="5829300" cy="646112"/>
          </a:xfrm>
          <a:prstGeom prst="rect">
            <a:avLst/>
          </a:prstGeom>
          <a:noFill/>
          <a:ln w="12700" cap="sq">
            <a:noFill/>
            <a:miter lim="800000"/>
            <a:headEnd type="none" w="sm" len="sm"/>
            <a:tailEnd type="none" w="sm" len="sm"/>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3600" b="1" dirty="0">
                <a:solidFill>
                  <a:srgbClr val="FFFFFF"/>
                </a:solidFill>
                <a:effectLst>
                  <a:outerShdw blurRad="50800" dist="101600" dir="2700000" algn="tl" rotWithShape="0">
                    <a:srgbClr val="000000"/>
                  </a:outerShdw>
                </a:effectLst>
                <a:latin typeface="Arial" charset="0"/>
                <a:cs typeface="Arial" charset="0"/>
              </a:rPr>
              <a:t>Gospel of John</a:t>
            </a:r>
            <a:endParaRPr lang="en-US" sz="3600" b="1" dirty="0">
              <a:solidFill>
                <a:srgbClr val="FFFFFF"/>
              </a:solidFill>
              <a:effectLst>
                <a:outerShdw blurRad="50800" dist="101600" dir="2700000" algn="tl" rotWithShape="0">
                  <a:srgbClr val="000000"/>
                </a:outerShdw>
              </a:effectLst>
              <a:latin typeface="Arial" charset="0"/>
              <a:cs typeface="Arial" charset="0"/>
            </a:endParaRPr>
          </a:p>
        </p:txBody>
      </p:sp>
      <p:sp>
        <p:nvSpPr>
          <p:cNvPr id="20485" name="Text Box 5"/>
          <p:cNvSpPr txBox="1">
            <a:spLocks noChangeArrowheads="1"/>
          </p:cNvSpPr>
          <p:nvPr/>
        </p:nvSpPr>
        <p:spPr bwMode="auto">
          <a:xfrm>
            <a:off x="3048000" y="1557365"/>
            <a:ext cx="6096000" cy="2676525"/>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2800" b="1" dirty="0">
                <a:solidFill>
                  <a:srgbClr val="FFFFFF"/>
                </a:solidFill>
                <a:effectLst>
                  <a:outerShdw blurRad="50800" dist="101600" dir="2700000" algn="tl" rotWithShape="0">
                    <a:srgbClr val="000000"/>
                  </a:outerShdw>
                </a:effectLst>
                <a:latin typeface="Arial" charset="0"/>
                <a:cs typeface="Arial" charset="0"/>
              </a:rPr>
              <a:t>Jesus is shown to be the </a:t>
            </a:r>
            <a:r>
              <a:rPr lang="en-US" altLang="zh-CN" sz="2800" b="1" i="1" dirty="0">
                <a:solidFill>
                  <a:srgbClr val="FFFFFF"/>
                </a:solidFill>
                <a:effectLst>
                  <a:outerShdw blurRad="50800" dist="101600" dir="2700000" algn="tl" rotWithShape="0">
                    <a:srgbClr val="000000"/>
                  </a:outerShdw>
                </a:effectLst>
                <a:latin typeface="Arial" charset="0"/>
                <a:cs typeface="Arial" charset="0"/>
              </a:rPr>
              <a:t>Son of God</a:t>
            </a:r>
            <a:r>
              <a:rPr lang="en-US" altLang="zh-CN" sz="2800" b="1" dirty="0">
                <a:solidFill>
                  <a:srgbClr val="FFFFFF"/>
                </a:solidFill>
                <a:effectLst>
                  <a:outerShdw blurRad="50800" dist="101600" dir="2700000" algn="tl" rotWithShape="0">
                    <a:srgbClr val="000000"/>
                  </a:outerShdw>
                </a:effectLst>
                <a:latin typeface="Arial" charset="0"/>
                <a:cs typeface="Arial" charset="0"/>
              </a:rPr>
              <a:t> (deity) made man through selected signs and discourses of Christ to convince unbelieving Gentiles to </a:t>
            </a:r>
            <a:r>
              <a:rPr lang="en-US" altLang="zh-CN" sz="2800" b="1" i="1" dirty="0">
                <a:solidFill>
                  <a:srgbClr val="FFFF00"/>
                </a:solidFill>
                <a:effectLst>
                  <a:outerShdw blurRad="50800" dist="101600" dir="2700000" algn="tl" rotWithShape="0">
                    <a:srgbClr val="000000"/>
                  </a:outerShdw>
                </a:effectLst>
                <a:latin typeface="Arial" charset="0"/>
                <a:cs typeface="Arial" charset="0"/>
              </a:rPr>
              <a:t>believe</a:t>
            </a:r>
            <a:r>
              <a:rPr lang="en-US" altLang="zh-CN" sz="2800" b="1" dirty="0">
                <a:solidFill>
                  <a:srgbClr val="FFFF00"/>
                </a:solidFill>
                <a:effectLst>
                  <a:outerShdw blurRad="50800" dist="101600" dir="2700000" algn="tl" rotWithShape="0">
                    <a:srgbClr val="000000"/>
                  </a:outerShdw>
                </a:effectLst>
                <a:latin typeface="Arial" charset="0"/>
                <a:cs typeface="Arial" charset="0"/>
              </a:rPr>
              <a:t> </a:t>
            </a:r>
            <a:r>
              <a:rPr lang="en-US" altLang="zh-CN" sz="2800" b="1" dirty="0">
                <a:solidFill>
                  <a:srgbClr val="FFFFFF"/>
                </a:solidFill>
                <a:effectLst>
                  <a:outerShdw blurRad="50800" dist="101600" dir="2700000" algn="tl" rotWithShape="0">
                    <a:srgbClr val="000000"/>
                  </a:outerShdw>
                </a:effectLst>
                <a:latin typeface="Arial" charset="0"/>
                <a:cs typeface="Arial" charset="0"/>
              </a:rPr>
              <a:t>in Him and receive eternal life. </a:t>
            </a:r>
            <a:endParaRPr lang="en-US" sz="2800" b="1" dirty="0">
              <a:solidFill>
                <a:srgbClr val="FFFFFF"/>
              </a:solidFill>
              <a:effectLst>
                <a:outerShdw blurRad="50800" dist="101600" dir="2700000" algn="tl" rotWithShape="0">
                  <a:srgbClr val="000000"/>
                </a:outerShdw>
              </a:effectLst>
              <a:latin typeface="Arial" charset="0"/>
              <a:cs typeface="Arial" charset="0"/>
            </a:endParaRPr>
          </a:p>
        </p:txBody>
      </p:sp>
      <p:sp>
        <p:nvSpPr>
          <p:cNvPr id="20486" name="Text Box 6"/>
          <p:cNvSpPr txBox="1">
            <a:spLocks noChangeArrowheads="1"/>
          </p:cNvSpPr>
          <p:nvPr/>
        </p:nvSpPr>
        <p:spPr bwMode="auto">
          <a:xfrm>
            <a:off x="3619500" y="4511679"/>
            <a:ext cx="4953000" cy="1816100"/>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2800" b="1" u="sng" dirty="0">
                <a:solidFill>
                  <a:srgbClr val="FFFFFF"/>
                </a:solidFill>
                <a:effectLst>
                  <a:outerShdw blurRad="50800" dist="101600" dir="2700000" algn="tl" rotWithShape="0">
                    <a:srgbClr val="000000"/>
                  </a:outerShdw>
                </a:effectLst>
                <a:latin typeface="Arial" charset="0"/>
                <a:cs typeface="Arial" charset="0"/>
              </a:rPr>
              <a:t>Application</a:t>
            </a:r>
            <a:endParaRPr lang="en-US" altLang="zh-CN" sz="2800" b="1" dirty="0">
              <a:solidFill>
                <a:srgbClr val="FFFFFF"/>
              </a:solidFill>
              <a:effectLst>
                <a:outerShdw blurRad="50800" dist="101600" dir="2700000" algn="tl" rotWithShape="0">
                  <a:srgbClr val="000000"/>
                </a:outerShdw>
              </a:effectLst>
              <a:latin typeface="Arial" charset="0"/>
              <a:cs typeface="Arial" charset="0"/>
            </a:endParaRPr>
          </a:p>
          <a:p>
            <a:pPr algn="ctr">
              <a:defRPr/>
            </a:pPr>
            <a:r>
              <a:rPr lang="en-US" altLang="zh-CN" sz="2800" b="1" dirty="0">
                <a:solidFill>
                  <a:srgbClr val="FFFFFF"/>
                </a:solidFill>
                <a:effectLst>
                  <a:outerShdw blurRad="50800" dist="101600" dir="2700000" algn="tl" rotWithShape="0">
                    <a:srgbClr val="000000"/>
                  </a:outerShdw>
                </a:effectLst>
                <a:latin typeface="Arial" charset="0"/>
                <a:cs typeface="Arial" charset="0"/>
              </a:rPr>
              <a:t>Are you 100% sure that you have eternal life by believing in Christ</a:t>
            </a:r>
            <a:r>
              <a:rPr lang="fr-FR" altLang="zh-CN" sz="2800" b="1" dirty="0">
                <a:solidFill>
                  <a:srgbClr val="FFFFFF"/>
                </a:solidFill>
                <a:effectLst>
                  <a:outerShdw blurRad="50800" dist="101600" dir="2700000" algn="tl" rotWithShape="0">
                    <a:srgbClr val="000000"/>
                  </a:outerShdw>
                </a:effectLst>
                <a:latin typeface="Arial" charset="0"/>
                <a:cs typeface="Arial" charset="0"/>
              </a:rPr>
              <a:t>'</a:t>
            </a:r>
            <a:r>
              <a:rPr lang="en-US" altLang="zh-CN" sz="2800" b="1" dirty="0">
                <a:solidFill>
                  <a:srgbClr val="FFFFFF"/>
                </a:solidFill>
                <a:effectLst>
                  <a:outerShdw blurRad="50800" dist="101600" dir="2700000" algn="tl" rotWithShape="0">
                    <a:srgbClr val="000000"/>
                  </a:outerShdw>
                </a:effectLst>
                <a:latin typeface="Arial" charset="0"/>
                <a:cs typeface="Arial" charset="0"/>
              </a:rPr>
              <a:t>s name? </a:t>
            </a:r>
            <a:endParaRPr lang="en-US" sz="2800" b="1" dirty="0">
              <a:solidFill>
                <a:srgbClr val="FFFFFF"/>
              </a:solidFill>
              <a:effectLst>
                <a:outerShdw blurRad="50800" dist="101600" dir="2700000" algn="tl" rotWithShape="0">
                  <a:srgbClr val="000000"/>
                </a:outerShdw>
              </a:effectLst>
              <a:latin typeface="Arial" charset="0"/>
              <a:cs typeface="Arial" charset="0"/>
            </a:endParaRPr>
          </a:p>
        </p:txBody>
      </p:sp>
      <p:sp>
        <p:nvSpPr>
          <p:cNvPr id="256006" name="Rectangle 1030"/>
          <p:cNvSpPr>
            <a:spLocks noGrp="1" noChangeArrowheads="1"/>
          </p:cNvSpPr>
          <p:nvPr>
            <p:ph type="title" idx="4294967295"/>
          </p:nvPr>
        </p:nvSpPr>
        <p:spPr>
          <a:xfrm>
            <a:off x="3581400" y="1066800"/>
            <a:ext cx="5029200" cy="457200"/>
          </a:xfrm>
        </p:spPr>
        <p:txBody>
          <a:bodyPr/>
          <a:lstStyle/>
          <a:p>
            <a:pPr>
              <a:defRPr/>
            </a:pPr>
            <a:r>
              <a:rPr lang="en-US" altLang="zh-CN" sz="2800" b="1" u="sng" dirty="0">
                <a:solidFill>
                  <a:srgbClr val="FFFFFF"/>
                </a:solidFill>
                <a:effectLst>
                  <a:outerShdw blurRad="50800" dist="101600" dir="2700000" algn="tl" rotWithShape="0">
                    <a:srgbClr val="000000"/>
                  </a:outerShdw>
                </a:effectLst>
                <a:latin typeface="Arial" charset="0"/>
                <a:ea typeface="ＭＳ Ｐゴシック" charset="0"/>
                <a:cs typeface="Arial" charset="0"/>
              </a:rPr>
              <a:t>Summary Statement</a:t>
            </a:r>
            <a:endParaRPr lang="en-US" sz="4000" dirty="0">
              <a:solidFill>
                <a:srgbClr val="FFFFFF"/>
              </a:solidFill>
              <a:effectLst>
                <a:outerShdw blurRad="50800" dist="101600" dir="2700000" algn="tl" rotWithShape="0">
                  <a:srgbClr val="000000"/>
                </a:outerShdw>
              </a:effectLst>
              <a:latin typeface="Arial" charset="0"/>
              <a:ea typeface="ＭＳ Ｐゴシック" charset="0"/>
              <a:cs typeface="Arial" charset="0"/>
            </a:endParaRPr>
          </a:p>
        </p:txBody>
      </p:sp>
      <p:sp>
        <p:nvSpPr>
          <p:cNvPr id="350215" name="Text Box 3"/>
          <p:cNvSpPr txBox="1">
            <a:spLocks noChangeArrowheads="1"/>
          </p:cNvSpPr>
          <p:nvPr/>
        </p:nvSpPr>
        <p:spPr bwMode="auto">
          <a:xfrm>
            <a:off x="8382029" y="71438"/>
            <a:ext cx="61277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sz="2000" b="1" dirty="0">
                <a:solidFill>
                  <a:srgbClr val="FFFFFF"/>
                </a:solidFill>
                <a:effectLst>
                  <a:outerShdw blurRad="50800" dist="101600" dir="2700000" algn="tl" rotWithShape="0">
                    <a:srgbClr val="000000"/>
                  </a:outerShdw>
                </a:effectLst>
                <a:latin typeface="Arial" charset="0"/>
                <a:cs typeface="Arial" charset="0"/>
              </a:rPr>
              <a:t>107</a:t>
            </a:r>
          </a:p>
        </p:txBody>
      </p:sp>
    </p:spTree>
    <p:extLst>
      <p:ext uri="{BB962C8B-B14F-4D97-AF65-F5344CB8AC3E}">
        <p14:creationId xmlns:p14="http://schemas.microsoft.com/office/powerpoint/2010/main" val="35486755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20485"/>
                                        </p:tgtEl>
                                        <p:attrNameLst>
                                          <p:attrName>style.visibility</p:attrName>
                                        </p:attrNameLst>
                                      </p:cBhvr>
                                      <p:to>
                                        <p:strVal val="visible"/>
                                      </p:to>
                                    </p:set>
                                    <p:animEffect transition="in" filter="box(in)">
                                      <p:cBhvr>
                                        <p:cTn id="7" dur="500"/>
                                        <p:tgtEl>
                                          <p:spTgt spid="2048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0486"/>
                                        </p:tgtEl>
                                        <p:attrNameLst>
                                          <p:attrName>style.visibility</p:attrName>
                                        </p:attrNameLst>
                                      </p:cBhvr>
                                      <p:to>
                                        <p:strVal val="visible"/>
                                      </p:to>
                                    </p:set>
                                    <p:animEffect transition="in" filter="checkerboard(across)">
                                      <p:cBhvr>
                                        <p:cTn id="12" dur="500"/>
                                        <p:tgtEl>
                                          <p:spTgt spid="204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1859"/>
                                        </p:tgtEl>
                                        <p:attrNameLst>
                                          <p:attrName>style.visibility</p:attrName>
                                        </p:attrNameLst>
                                      </p:cBhvr>
                                      <p:to>
                                        <p:strVal val="visible"/>
                                      </p:to>
                                    </p:set>
                                    <p:animEffect transition="in" filter="dissolve">
                                      <p:cBhvr>
                                        <p:cTn id="17" dur="500"/>
                                        <p:tgtEl>
                                          <p:spTgt spid="1218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59" grpId="0"/>
      <p:bldP spid="20485" grpId="0"/>
      <p:bldP spid="2048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ChangeArrowheads="1"/>
          </p:cNvSpPr>
          <p:nvPr/>
        </p:nvSpPr>
        <p:spPr bwMode="auto">
          <a:xfrm>
            <a:off x="0" y="0"/>
            <a:ext cx="9144000" cy="6858000"/>
          </a:xfrm>
          <a:prstGeom prst="rect">
            <a:avLst/>
          </a:prstGeom>
          <a:gradFill flip="none" rotWithShape="1">
            <a:gsLst>
              <a:gs pos="0">
                <a:schemeClr val="bg2"/>
              </a:gs>
              <a:gs pos="100000">
                <a:schemeClr val="accent5">
                  <a:lumMod val="10000"/>
                </a:schemeClr>
              </a:gs>
            </a:gsLst>
            <a:path path="circle">
              <a:fillToRect l="100000" t="100000"/>
            </a:path>
            <a:tileRect r="-100000" b="-100000"/>
          </a:gradFill>
          <a:ln w="9525">
            <a:noFill/>
            <a:miter lim="800000"/>
            <a:headEnd/>
            <a:tailEnd/>
          </a:ln>
          <a:effectLst/>
        </p:spPr>
        <p:txBody>
          <a:bodyPr wrap="none" lIns="90993" tIns="45499" rIns="90993" bIns="45499" anchor="ctr"/>
          <a:lstStyle/>
          <a:p>
            <a:pPr algn="ctr" eaLnBrk="0" hangingPunct="0">
              <a:defRPr/>
            </a:pPr>
            <a:endParaRPr lang="en-US" sz="1800">
              <a:solidFill>
                <a:srgbClr val="FFFFFF"/>
              </a:solidFill>
              <a:latin typeface="Arial" charset="0"/>
              <a:ea typeface="ＭＳ Ｐゴシック" charset="-128"/>
              <a:cs typeface="ＭＳ Ｐゴシック" charset="-128"/>
            </a:endParaRPr>
          </a:p>
        </p:txBody>
      </p:sp>
      <p:sp>
        <p:nvSpPr>
          <p:cNvPr id="52228" name="Text Box 4"/>
          <p:cNvSpPr txBox="1">
            <a:spLocks noChangeArrowheads="1"/>
          </p:cNvSpPr>
          <p:nvPr/>
        </p:nvSpPr>
        <p:spPr bwMode="auto">
          <a:xfrm>
            <a:off x="53552" y="0"/>
            <a:ext cx="860872"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sz="4400">
                <a:solidFill>
                  <a:srgbClr val="FFFFFF"/>
                </a:solidFill>
                <a:effectLst>
                  <a:outerShdw blurRad="38100" dist="38100" dir="2700000" algn="tl">
                    <a:srgbClr val="000000"/>
                  </a:outerShdw>
                </a:effectLst>
                <a:latin typeface="Arial" charset="0"/>
              </a:rPr>
              <a:t>Uninspired Jewish Writings</a:t>
            </a:r>
          </a:p>
        </p:txBody>
      </p:sp>
      <p:sp>
        <p:nvSpPr>
          <p:cNvPr id="52229" name="Rectangle 5"/>
          <p:cNvSpPr>
            <a:spLocks noGrp="1" noChangeArrowheads="1"/>
          </p:cNvSpPr>
          <p:nvPr>
            <p:ph type="title"/>
          </p:nvPr>
        </p:nvSpPr>
        <p:spPr>
          <a:xfrm>
            <a:off x="1066800" y="76200"/>
            <a:ext cx="7239000" cy="1143000"/>
          </a:xfrm>
        </p:spPr>
        <p:txBody>
          <a:bodyPr/>
          <a:lstStyle/>
          <a:p>
            <a:pPr algn="l" eaLnBrk="1" hangingPunct="1">
              <a:defRPr/>
            </a:pPr>
            <a:r>
              <a:rPr lang="en-US">
                <a:latin typeface="Arial" charset="0"/>
                <a:ea typeface="ＭＳ Ｐゴシック" charset="0"/>
                <a:cs typeface="ＭＳ Ｐゴシック" charset="0"/>
              </a:rPr>
              <a:t>Significance of Josephus</a:t>
            </a:r>
          </a:p>
        </p:txBody>
      </p:sp>
      <p:pic>
        <p:nvPicPr>
          <p:cNvPr id="344070" name="Picture 7" descr="joseph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90600" y="1219200"/>
            <a:ext cx="29972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Rectangle 3"/>
          <p:cNvSpPr txBox="1">
            <a:spLocks noChangeArrowheads="1"/>
          </p:cNvSpPr>
          <p:nvPr/>
        </p:nvSpPr>
        <p:spPr bwMode="auto">
          <a:xfrm>
            <a:off x="3962400" y="1371600"/>
            <a:ext cx="5181600" cy="4572000"/>
          </a:xfrm>
          <a:prstGeom prst="rect">
            <a:avLst/>
          </a:prstGeom>
          <a:noFill/>
          <a:ln w="9525">
            <a:noFill/>
            <a:miter lim="800000"/>
            <a:headEnd/>
            <a:tailEnd/>
          </a:ln>
          <a:effectLst/>
        </p:spPr>
        <p:txBody>
          <a:bodyPr lIns="90993" tIns="45499" rIns="90993" bIns="45499"/>
          <a:lstStyle>
            <a:lvl1pPr marL="609600" indent="-6096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Earliest non-Christian witness to the historicity of Jesus Christ </a:t>
            </a:r>
            <a:br>
              <a:rPr lang="en-US" sz="3200">
                <a:effectLst>
                  <a:outerShdw blurRad="38100" dist="38100" dir="2700000" algn="tl">
                    <a:srgbClr val="000000"/>
                  </a:outerShdw>
                </a:effectLst>
                <a:latin typeface="Arial" charset="0"/>
              </a:rPr>
            </a:br>
            <a:r>
              <a:rPr lang="en-US" sz="3200">
                <a:effectLst>
                  <a:outerShdw blurRad="38100" dist="38100" dir="2700000" algn="tl">
                    <a:srgbClr val="000000"/>
                  </a:outerShdw>
                </a:effectLst>
                <a:latin typeface="Arial" charset="0"/>
              </a:rPr>
              <a:t>(</a:t>
            </a:r>
            <a:r>
              <a:rPr lang="en-US" sz="2800">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93-94)</a:t>
            </a:r>
          </a:p>
          <a:p>
            <a:pPr eaLnBrk="1" hangingPunct="1">
              <a:spcBef>
                <a:spcPct val="20000"/>
              </a:spcBef>
              <a:buClr>
                <a:schemeClr val="hlink"/>
              </a:buClr>
              <a:buSzPct val="90000"/>
              <a:buFont typeface="Wingdings" charset="0"/>
              <a:buNone/>
              <a:defRPr/>
            </a:pPr>
            <a:endParaRPr lang="en-US" sz="3200">
              <a:effectLst>
                <a:outerShdw blurRad="38100" dist="38100" dir="2700000" algn="tl">
                  <a:srgbClr val="000000"/>
                </a:outerShdw>
              </a:effectLst>
              <a:latin typeface="Arial" charset="0"/>
            </a:endParaRPr>
          </a:p>
        </p:txBody>
      </p:sp>
    </p:spTree>
  </p:cSld>
  <p:clrMapOvr>
    <a:masterClrMapping/>
  </p:clrMapOvr>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058527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11949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700974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938490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2526485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6" name="Title 1"/>
          <p:cNvSpPr txBox="1">
            <a:spLocks/>
          </p:cNvSpPr>
          <p:nvPr/>
        </p:nvSpPr>
        <p:spPr bwMode="auto">
          <a:xfrm>
            <a:off x="23858" y="0"/>
            <a:ext cx="9120142"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2400">
                <a:solidFill>
                  <a:srgbClr val="FFFFFF"/>
                </a:solidFill>
                <a:effectLst>
                  <a:glow rad="101600">
                    <a:srgbClr val="000000">
                      <a:alpha val="75000"/>
                    </a:srgbClr>
                  </a:glow>
                  <a:outerShdw blurRad="50800" dist="88900" dir="2700000" algn="tl" rotWithShape="0">
                    <a:srgbClr val="000000"/>
                  </a:outerShdw>
                </a:effectLst>
                <a:ea typeface="MS PGothic"/>
                <a:cs typeface="ＭＳ Ｐゴシック"/>
              </a:rPr>
              <a:t>JESUS RAISES LAZARUS</a:t>
            </a:r>
            <a:endParaRPr lang="zh-CN" altLang="en-US" sz="2000">
              <a:solidFill>
                <a:srgbClr val="FFFFFF"/>
              </a:solidFill>
            </a:endParaRPr>
          </a:p>
        </p:txBody>
      </p:sp>
      <p:sp>
        <p:nvSpPr>
          <p:cNvPr id="17" name="Title 1"/>
          <p:cNvSpPr txBox="1">
            <a:spLocks/>
          </p:cNvSpPr>
          <p:nvPr/>
        </p:nvSpPr>
        <p:spPr bwMode="auto">
          <a:xfrm>
            <a:off x="228600" y="31242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Jerusalem</a:t>
            </a:r>
            <a:endParaRPr lang="zh-CN" altLang="en-US" sz="2800"/>
          </a:p>
        </p:txBody>
      </p:sp>
      <p:sp>
        <p:nvSpPr>
          <p:cNvPr id="18" name="Title 1"/>
          <p:cNvSpPr txBox="1">
            <a:spLocks/>
          </p:cNvSpPr>
          <p:nvPr/>
        </p:nvSpPr>
        <p:spPr bwMode="auto">
          <a:xfrm>
            <a:off x="838200" y="39624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JUDEA</a:t>
            </a:r>
            <a:endParaRPr lang="zh-CN" altLang="en-US" sz="2800"/>
          </a:p>
        </p:txBody>
      </p:sp>
      <p:sp>
        <p:nvSpPr>
          <p:cNvPr id="19" name="Title 1"/>
          <p:cNvSpPr txBox="1">
            <a:spLocks/>
          </p:cNvSpPr>
          <p:nvPr/>
        </p:nvSpPr>
        <p:spPr bwMode="auto">
          <a:xfrm>
            <a:off x="2743200" y="35052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dirty="0">
                <a:effectLst>
                  <a:glow rad="101600">
                    <a:srgbClr val="000000">
                      <a:alpha val="75000"/>
                    </a:srgbClr>
                  </a:glow>
                  <a:outerShdw blurRad="50800" dist="88900" dir="2700000" algn="tl" rotWithShape="0">
                    <a:srgbClr val="000000"/>
                  </a:outerShdw>
                </a:effectLst>
                <a:latin typeface="Arial"/>
                <a:ea typeface="MS PGothic"/>
                <a:cs typeface="ＭＳ Ｐゴシック"/>
              </a:rPr>
              <a:t>Bethany</a:t>
            </a:r>
            <a:endParaRPr lang="zh-CN" altLang="en-US" sz="2800" dirty="0"/>
          </a:p>
        </p:txBody>
      </p:sp>
      <p:sp>
        <p:nvSpPr>
          <p:cNvPr id="20" name="Title 1"/>
          <p:cNvSpPr txBox="1">
            <a:spLocks/>
          </p:cNvSpPr>
          <p:nvPr/>
        </p:nvSpPr>
        <p:spPr bwMode="auto">
          <a:xfrm>
            <a:off x="4800600" y="3048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dirty="0">
                <a:effectLst>
                  <a:glow rad="101600">
                    <a:srgbClr val="000000">
                      <a:alpha val="75000"/>
                    </a:srgbClr>
                  </a:glow>
                  <a:outerShdw blurRad="50800" dist="88900" dir="2700000" algn="tl" rotWithShape="0">
                    <a:srgbClr val="000000"/>
                  </a:outerShdw>
                </a:effectLst>
                <a:latin typeface="Arial"/>
                <a:ea typeface="MS PGothic"/>
                <a:cs typeface="ＭＳ Ｐゴシック"/>
              </a:rPr>
              <a:t>PEREA</a:t>
            </a:r>
            <a:endParaRPr lang="zh-CN" altLang="en-US" sz="2800" dirty="0"/>
          </a:p>
        </p:txBody>
      </p:sp>
      <p:sp>
        <p:nvSpPr>
          <p:cNvPr id="21" name="Title 1"/>
          <p:cNvSpPr txBox="1">
            <a:spLocks/>
          </p:cNvSpPr>
          <p:nvPr/>
        </p:nvSpPr>
        <p:spPr bwMode="auto">
          <a:xfrm>
            <a:off x="4191000" y="1447800"/>
            <a:ext cx="25146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2400" dirty="0">
                <a:effectLst>
                  <a:glow rad="101600">
                    <a:srgbClr val="000000">
                      <a:alpha val="75000"/>
                    </a:srgbClr>
                  </a:glow>
                  <a:outerShdw blurRad="50800" dist="88900" dir="2700000" algn="tl" rotWithShape="0">
                    <a:srgbClr val="000000"/>
                  </a:outerShdw>
                </a:effectLst>
                <a:latin typeface="Arial"/>
                <a:ea typeface="MS PGothic"/>
                <a:cs typeface="ＭＳ Ｐゴシック"/>
              </a:rPr>
              <a:t>River </a:t>
            </a:r>
            <a:br>
              <a:rPr lang="en-US" altLang="zh-CN" sz="2400" dirty="0">
                <a:effectLst>
                  <a:glow rad="101600">
                    <a:srgbClr val="000000">
                      <a:alpha val="75000"/>
                    </a:srgbClr>
                  </a:glow>
                  <a:outerShdw blurRad="50800" dist="88900" dir="2700000" algn="tl" rotWithShape="0">
                    <a:srgbClr val="000000"/>
                  </a:outerShdw>
                </a:effectLst>
                <a:latin typeface="Arial"/>
                <a:ea typeface="MS PGothic"/>
                <a:cs typeface="ＭＳ Ｐゴシック"/>
              </a:rPr>
            </a:br>
            <a:r>
              <a:rPr lang="en-US" altLang="zh-CN" sz="2400" dirty="0">
                <a:effectLst>
                  <a:glow rad="101600">
                    <a:srgbClr val="000000">
                      <a:alpha val="75000"/>
                    </a:srgbClr>
                  </a:glow>
                  <a:outerShdw blurRad="50800" dist="88900" dir="2700000" algn="tl" rotWithShape="0">
                    <a:srgbClr val="000000"/>
                  </a:outerShdw>
                </a:effectLst>
                <a:latin typeface="Arial"/>
                <a:ea typeface="MS PGothic"/>
                <a:cs typeface="ＭＳ Ｐゴシック"/>
              </a:rPr>
              <a:t>Jordan</a:t>
            </a:r>
            <a:endParaRPr lang="zh-CN" altLang="en-US" sz="2000" dirty="0"/>
          </a:p>
        </p:txBody>
      </p:sp>
      <p:sp>
        <p:nvSpPr>
          <p:cNvPr id="22" name="Title 1"/>
          <p:cNvSpPr txBox="1">
            <a:spLocks/>
          </p:cNvSpPr>
          <p:nvPr/>
        </p:nvSpPr>
        <p:spPr bwMode="auto">
          <a:xfrm>
            <a:off x="7086600" y="4495800"/>
            <a:ext cx="9906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23" name="Title 1"/>
          <p:cNvSpPr txBox="1">
            <a:spLocks/>
          </p:cNvSpPr>
          <p:nvPr/>
        </p:nvSpPr>
        <p:spPr bwMode="auto">
          <a:xfrm>
            <a:off x="7086600" y="5105400"/>
            <a:ext cx="9906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24" name="Title 1"/>
          <p:cNvSpPr txBox="1">
            <a:spLocks/>
          </p:cNvSpPr>
          <p:nvPr/>
        </p:nvSpPr>
        <p:spPr bwMode="auto">
          <a:xfrm>
            <a:off x="7848600" y="4495800"/>
            <a:ext cx="12954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5</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MILES</a:t>
            </a:r>
            <a:endParaRPr lang="zh-CN" altLang="en-US" sz="2800"/>
          </a:p>
        </p:txBody>
      </p:sp>
      <p:sp>
        <p:nvSpPr>
          <p:cNvPr id="25" name="Title 1"/>
          <p:cNvSpPr txBox="1">
            <a:spLocks/>
          </p:cNvSpPr>
          <p:nvPr/>
        </p:nvSpPr>
        <p:spPr bwMode="auto">
          <a:xfrm>
            <a:off x="8001000" y="5105400"/>
            <a:ext cx="12954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8</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KM</a:t>
            </a:r>
            <a:endParaRPr lang="zh-CN" altLang="en-US" sz="2800"/>
          </a:p>
        </p:txBody>
      </p:sp>
      <p:sp>
        <p:nvSpPr>
          <p:cNvPr id="26" name="Title 1"/>
          <p:cNvSpPr txBox="1">
            <a:spLocks/>
          </p:cNvSpPr>
          <p:nvPr/>
        </p:nvSpPr>
        <p:spPr bwMode="auto">
          <a:xfrm>
            <a:off x="4495800" y="4648200"/>
            <a:ext cx="13716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Dead Sea</a:t>
            </a:r>
            <a:endParaRPr lang="zh-CN" altLang="en-US" sz="2800"/>
          </a:p>
        </p:txBody>
      </p:sp>
    </p:spTree>
    <p:extLst>
      <p:ext uri="{BB962C8B-B14F-4D97-AF65-F5344CB8AC3E}">
        <p14:creationId xmlns:p14="http://schemas.microsoft.com/office/powerpoint/2010/main" val="20897475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200403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6" name="Title 1"/>
          <p:cNvSpPr txBox="1">
            <a:spLocks/>
          </p:cNvSpPr>
          <p:nvPr/>
        </p:nvSpPr>
        <p:spPr bwMode="auto">
          <a:xfrm>
            <a:off x="23858" y="0"/>
            <a:ext cx="9120142"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2400">
                <a:solidFill>
                  <a:srgbClr val="FFFFFF"/>
                </a:solidFill>
                <a:effectLst>
                  <a:glow rad="101600">
                    <a:srgbClr val="000000">
                      <a:alpha val="75000"/>
                    </a:srgbClr>
                  </a:glow>
                  <a:outerShdw blurRad="50800" dist="88900" dir="2700000" algn="tl" rotWithShape="0">
                    <a:srgbClr val="000000"/>
                  </a:outerShdw>
                </a:effectLst>
                <a:ea typeface="MS PGothic"/>
                <a:cs typeface="ＭＳ Ｐゴシック"/>
              </a:rPr>
              <a:t>JESUS RAISES LAZARUS</a:t>
            </a:r>
            <a:endParaRPr lang="zh-CN" altLang="en-US" sz="2000">
              <a:solidFill>
                <a:srgbClr val="FFFFFF"/>
              </a:solidFill>
            </a:endParaRPr>
          </a:p>
        </p:txBody>
      </p:sp>
      <p:sp>
        <p:nvSpPr>
          <p:cNvPr id="17" name="Title 1"/>
          <p:cNvSpPr txBox="1">
            <a:spLocks/>
          </p:cNvSpPr>
          <p:nvPr/>
        </p:nvSpPr>
        <p:spPr bwMode="auto">
          <a:xfrm>
            <a:off x="228600" y="31242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Jerusalem</a:t>
            </a:r>
            <a:endParaRPr lang="zh-CN" altLang="en-US" sz="2800"/>
          </a:p>
        </p:txBody>
      </p:sp>
      <p:sp>
        <p:nvSpPr>
          <p:cNvPr id="18" name="Title 1"/>
          <p:cNvSpPr txBox="1">
            <a:spLocks/>
          </p:cNvSpPr>
          <p:nvPr/>
        </p:nvSpPr>
        <p:spPr bwMode="auto">
          <a:xfrm>
            <a:off x="838200" y="39624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JUDEA</a:t>
            </a:r>
            <a:endParaRPr lang="zh-CN" altLang="en-US" sz="2800"/>
          </a:p>
        </p:txBody>
      </p:sp>
      <p:sp>
        <p:nvSpPr>
          <p:cNvPr id="19" name="Title 1"/>
          <p:cNvSpPr txBox="1">
            <a:spLocks/>
          </p:cNvSpPr>
          <p:nvPr/>
        </p:nvSpPr>
        <p:spPr bwMode="auto">
          <a:xfrm>
            <a:off x="2743200" y="35052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Bethany</a:t>
            </a:r>
            <a:endParaRPr lang="zh-CN" altLang="en-US" sz="2800"/>
          </a:p>
        </p:txBody>
      </p:sp>
      <p:sp>
        <p:nvSpPr>
          <p:cNvPr id="20" name="Title 1"/>
          <p:cNvSpPr txBox="1">
            <a:spLocks/>
          </p:cNvSpPr>
          <p:nvPr/>
        </p:nvSpPr>
        <p:spPr bwMode="auto">
          <a:xfrm>
            <a:off x="4800600" y="3048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PEREA</a:t>
            </a:r>
            <a:endParaRPr lang="zh-CN" altLang="en-US" sz="2800"/>
          </a:p>
        </p:txBody>
      </p:sp>
      <p:sp>
        <p:nvSpPr>
          <p:cNvPr id="21" name="Title 1"/>
          <p:cNvSpPr txBox="1">
            <a:spLocks/>
          </p:cNvSpPr>
          <p:nvPr/>
        </p:nvSpPr>
        <p:spPr bwMode="auto">
          <a:xfrm>
            <a:off x="4191000" y="1447800"/>
            <a:ext cx="25146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t>River </a:t>
            </a:r>
            <a:b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br>
            <a: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t>Jordan</a:t>
            </a:r>
            <a:endParaRPr lang="zh-CN" altLang="en-US" sz="2000"/>
          </a:p>
        </p:txBody>
      </p:sp>
      <p:sp>
        <p:nvSpPr>
          <p:cNvPr id="22" name="Title 1"/>
          <p:cNvSpPr txBox="1">
            <a:spLocks/>
          </p:cNvSpPr>
          <p:nvPr/>
        </p:nvSpPr>
        <p:spPr bwMode="auto">
          <a:xfrm>
            <a:off x="7086600" y="4495800"/>
            <a:ext cx="9906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23" name="Title 1"/>
          <p:cNvSpPr txBox="1">
            <a:spLocks/>
          </p:cNvSpPr>
          <p:nvPr/>
        </p:nvSpPr>
        <p:spPr bwMode="auto">
          <a:xfrm>
            <a:off x="7086600" y="5105400"/>
            <a:ext cx="9906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24" name="Title 1"/>
          <p:cNvSpPr txBox="1">
            <a:spLocks/>
          </p:cNvSpPr>
          <p:nvPr/>
        </p:nvSpPr>
        <p:spPr bwMode="auto">
          <a:xfrm>
            <a:off x="7848600" y="4495800"/>
            <a:ext cx="12954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5</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MILES</a:t>
            </a:r>
            <a:endParaRPr lang="zh-CN" altLang="en-US" sz="2800"/>
          </a:p>
        </p:txBody>
      </p:sp>
      <p:sp>
        <p:nvSpPr>
          <p:cNvPr id="25" name="Title 1"/>
          <p:cNvSpPr txBox="1">
            <a:spLocks/>
          </p:cNvSpPr>
          <p:nvPr/>
        </p:nvSpPr>
        <p:spPr bwMode="auto">
          <a:xfrm>
            <a:off x="8001000" y="5105400"/>
            <a:ext cx="12954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8</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KM</a:t>
            </a:r>
            <a:endParaRPr lang="zh-CN" altLang="en-US" sz="2800"/>
          </a:p>
        </p:txBody>
      </p:sp>
      <p:sp>
        <p:nvSpPr>
          <p:cNvPr id="26" name="Title 1"/>
          <p:cNvSpPr txBox="1">
            <a:spLocks/>
          </p:cNvSpPr>
          <p:nvPr/>
        </p:nvSpPr>
        <p:spPr bwMode="auto">
          <a:xfrm>
            <a:off x="4495800" y="4648200"/>
            <a:ext cx="13716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Dead Sea</a:t>
            </a:r>
            <a:endParaRPr lang="zh-CN" altLang="en-US" sz="2800"/>
          </a:p>
        </p:txBody>
      </p:sp>
    </p:spTree>
    <p:extLst>
      <p:ext uri="{BB962C8B-B14F-4D97-AF65-F5344CB8AC3E}">
        <p14:creationId xmlns:p14="http://schemas.microsoft.com/office/powerpoint/2010/main" val="1367652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736732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709883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ChangeArrowheads="1"/>
          </p:cNvSpPr>
          <p:nvPr/>
        </p:nvSpPr>
        <p:spPr bwMode="auto">
          <a:xfrm>
            <a:off x="0" y="0"/>
            <a:ext cx="9144000" cy="6858000"/>
          </a:xfrm>
          <a:prstGeom prst="rect">
            <a:avLst/>
          </a:prstGeom>
          <a:gradFill flip="none" rotWithShape="1">
            <a:gsLst>
              <a:gs pos="0">
                <a:schemeClr val="bg2"/>
              </a:gs>
              <a:gs pos="100000">
                <a:schemeClr val="accent5">
                  <a:lumMod val="10000"/>
                </a:schemeClr>
              </a:gs>
            </a:gsLst>
            <a:path path="circle">
              <a:fillToRect l="100000" t="100000"/>
            </a:path>
            <a:tileRect r="-100000" b="-100000"/>
          </a:gradFill>
          <a:ln w="9525">
            <a:noFill/>
            <a:miter lim="800000"/>
            <a:headEnd/>
            <a:tailEnd/>
          </a:ln>
          <a:effectLst/>
        </p:spPr>
        <p:txBody>
          <a:bodyPr wrap="none" lIns="90993" tIns="45499" rIns="90993" bIns="45499" anchor="ctr"/>
          <a:lstStyle/>
          <a:p>
            <a:pPr algn="ctr" eaLnBrk="0" hangingPunct="0">
              <a:defRPr/>
            </a:pPr>
            <a:endParaRPr lang="en-US" sz="1800">
              <a:solidFill>
                <a:srgbClr val="FFFFFF"/>
              </a:solidFill>
              <a:latin typeface="Arial" charset="0"/>
              <a:ea typeface="ＭＳ Ｐゴシック" charset="-128"/>
              <a:cs typeface="ＭＳ Ｐゴシック" charset="-128"/>
            </a:endParaRPr>
          </a:p>
        </p:txBody>
      </p:sp>
      <p:sp>
        <p:nvSpPr>
          <p:cNvPr id="53252" name="Text Box 4"/>
          <p:cNvSpPr txBox="1">
            <a:spLocks noChangeArrowheads="1"/>
          </p:cNvSpPr>
          <p:nvPr/>
        </p:nvSpPr>
        <p:spPr bwMode="auto">
          <a:xfrm>
            <a:off x="53552" y="0"/>
            <a:ext cx="860872"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sz="4400">
                <a:solidFill>
                  <a:srgbClr val="FFFFFF"/>
                </a:solidFill>
                <a:effectLst>
                  <a:outerShdw blurRad="38100" dist="38100" dir="2700000" algn="tl">
                    <a:srgbClr val="000000"/>
                  </a:outerShdw>
                </a:effectLst>
                <a:latin typeface="Arial" charset="0"/>
              </a:rPr>
              <a:t>Uninspired Jewish Writings</a:t>
            </a:r>
          </a:p>
        </p:txBody>
      </p:sp>
      <p:sp>
        <p:nvSpPr>
          <p:cNvPr id="53253" name="Rectangle 5"/>
          <p:cNvSpPr>
            <a:spLocks noGrp="1" noChangeArrowheads="1"/>
          </p:cNvSpPr>
          <p:nvPr>
            <p:ph type="title"/>
          </p:nvPr>
        </p:nvSpPr>
        <p:spPr>
          <a:xfrm>
            <a:off x="998538" y="76200"/>
            <a:ext cx="7307262" cy="1143000"/>
          </a:xfrm>
        </p:spPr>
        <p:txBody>
          <a:bodyPr/>
          <a:lstStyle/>
          <a:p>
            <a:pPr algn="l" eaLnBrk="1" hangingPunct="1">
              <a:defRPr/>
            </a:pPr>
            <a:r>
              <a:rPr lang="en-US" sz="4000" u="sng">
                <a:latin typeface="Arial" charset="0"/>
                <a:ea typeface="ＭＳ Ｐゴシック" charset="0"/>
                <a:cs typeface="ＭＳ Ｐゴシック" charset="0"/>
              </a:rPr>
              <a:t>Short quote by Josephus</a:t>
            </a:r>
          </a:p>
        </p:txBody>
      </p:sp>
      <p:sp>
        <p:nvSpPr>
          <p:cNvPr id="7" name="Rectangle 3"/>
          <p:cNvSpPr txBox="1">
            <a:spLocks noChangeArrowheads="1"/>
          </p:cNvSpPr>
          <p:nvPr/>
        </p:nvSpPr>
        <p:spPr bwMode="auto">
          <a:xfrm>
            <a:off x="990600" y="1219200"/>
            <a:ext cx="8153400" cy="5257800"/>
          </a:xfrm>
          <a:prstGeom prst="rect">
            <a:avLst/>
          </a:prstGeom>
          <a:noFill/>
          <a:ln w="9525">
            <a:noFill/>
            <a:miter lim="800000"/>
            <a:headEnd/>
            <a:tailEnd/>
          </a:ln>
          <a:effec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0000"/>
              </a:lnSpc>
              <a:spcBef>
                <a:spcPct val="20000"/>
              </a:spcBef>
              <a:buClr>
                <a:schemeClr val="hlink"/>
              </a:buClr>
              <a:buSzPct val="90000"/>
              <a:buFont typeface="Wingdings" charset="0"/>
              <a:buNone/>
              <a:defRPr/>
            </a:pPr>
            <a:r>
              <a:rPr lang="en-US" altLang="zh-CN" sz="3200" dirty="0">
                <a:effectLst>
                  <a:outerShdw blurRad="38100" dist="38100" dir="2700000" algn="tl">
                    <a:srgbClr val="000000"/>
                  </a:outerShdw>
                </a:effectLst>
                <a:latin typeface="Arial" charset="0"/>
                <a:ea typeface="SimSun" charset="0"/>
                <a:cs typeface="SimSun" charset="0"/>
              </a:rPr>
              <a:t>"Convening the judges of the Sanhedrin, he [</a:t>
            </a:r>
            <a:r>
              <a:rPr lang="en-US" altLang="zh-CN" sz="3200" dirty="0" err="1">
                <a:effectLst>
                  <a:outerShdw blurRad="38100" dist="38100" dir="2700000" algn="tl">
                    <a:srgbClr val="000000"/>
                  </a:outerShdw>
                </a:effectLst>
                <a:latin typeface="Arial" charset="0"/>
                <a:ea typeface="SimSun" charset="0"/>
                <a:cs typeface="SimSun" charset="0"/>
              </a:rPr>
              <a:t>Ananus</a:t>
            </a:r>
            <a:r>
              <a:rPr lang="en-US" altLang="zh-CN" sz="3200" dirty="0">
                <a:effectLst>
                  <a:outerShdw blurRad="38100" dist="38100" dir="2700000" algn="tl">
                    <a:srgbClr val="000000"/>
                  </a:outerShdw>
                </a:effectLst>
                <a:latin typeface="Arial" charset="0"/>
                <a:ea typeface="SimSun" charset="0"/>
                <a:cs typeface="SimSun" charset="0"/>
              </a:rPr>
              <a:t>, son of </a:t>
            </a:r>
            <a:r>
              <a:rPr lang="en-US" altLang="zh-CN" sz="3200" dirty="0" err="1">
                <a:effectLst>
                  <a:outerShdw blurRad="38100" dist="38100" dir="2700000" algn="tl">
                    <a:srgbClr val="000000"/>
                  </a:outerShdw>
                </a:effectLst>
                <a:latin typeface="Arial" charset="0"/>
                <a:ea typeface="SimSun" charset="0"/>
                <a:cs typeface="SimSun" charset="0"/>
              </a:rPr>
              <a:t>Annas</a:t>
            </a:r>
            <a:r>
              <a:rPr lang="en-US" altLang="zh-CN" sz="3200" dirty="0">
                <a:effectLst>
                  <a:outerShdw blurRad="38100" dist="38100" dir="2700000" algn="tl">
                    <a:srgbClr val="000000"/>
                  </a:outerShdw>
                </a:effectLst>
                <a:latin typeface="Arial" charset="0"/>
                <a:ea typeface="SimSun" charset="0"/>
                <a:cs typeface="SimSun" charset="0"/>
              </a:rPr>
              <a:t>] brought before them a man named James, the brother of </a:t>
            </a:r>
            <a:r>
              <a:rPr lang="en-US" altLang="zh-CN" sz="3200" dirty="0">
                <a:solidFill>
                  <a:srgbClr val="FFFF00"/>
                </a:solidFill>
                <a:effectLst>
                  <a:outerShdw blurRad="38100" dist="38100" dir="2700000" algn="tl">
                    <a:srgbClr val="000000"/>
                  </a:outerShdw>
                </a:effectLst>
                <a:latin typeface="Arial" charset="0"/>
                <a:ea typeface="SimSun" charset="0"/>
                <a:cs typeface="SimSun" charset="0"/>
              </a:rPr>
              <a:t>Jesus who was called the Christ</a:t>
            </a:r>
            <a:r>
              <a:rPr lang="en-US" altLang="zh-CN" sz="3200" dirty="0">
                <a:effectLst>
                  <a:outerShdw blurRad="38100" dist="38100" dir="2700000" algn="tl">
                    <a:srgbClr val="000000"/>
                  </a:outerShdw>
                </a:effectLst>
                <a:latin typeface="Arial" charset="0"/>
                <a:ea typeface="SimSun" charset="0"/>
                <a:cs typeface="SimSun" charset="0"/>
              </a:rPr>
              <a:t>, and certain others.  He accused them of having transgressed the law, and condemned them to be stoned to death" </a:t>
            </a:r>
          </a:p>
          <a:p>
            <a:pPr algn="r" eaLnBrk="1" hangingPunct="1">
              <a:lnSpc>
                <a:spcPct val="90000"/>
              </a:lnSpc>
              <a:spcBef>
                <a:spcPct val="20000"/>
              </a:spcBef>
              <a:buClr>
                <a:schemeClr val="hlink"/>
              </a:buClr>
              <a:buSzPct val="90000"/>
              <a:buFont typeface="Wingdings" charset="0"/>
              <a:buNone/>
              <a:defRPr/>
            </a:pPr>
            <a:r>
              <a:rPr lang="en-US" altLang="zh-CN" dirty="0">
                <a:effectLst>
                  <a:outerShdw blurRad="38100" dist="38100" dir="2700000" algn="tl">
                    <a:srgbClr val="000000"/>
                  </a:outerShdw>
                </a:effectLst>
                <a:latin typeface="Arial" charset="0"/>
                <a:ea typeface="SimSun" charset="0"/>
                <a:cs typeface="SimSun" charset="0"/>
              </a:rPr>
              <a:t>(</a:t>
            </a:r>
            <a:r>
              <a:rPr lang="en-US" altLang="zh-CN" i="1" dirty="0">
                <a:effectLst>
                  <a:outerShdw blurRad="38100" dist="38100" dir="2700000" algn="tl">
                    <a:srgbClr val="000000"/>
                  </a:outerShdw>
                </a:effectLst>
                <a:latin typeface="Arial" charset="0"/>
                <a:ea typeface="SimSun" charset="0"/>
                <a:cs typeface="SimSun" charset="0"/>
              </a:rPr>
              <a:t>Ant. </a:t>
            </a:r>
            <a:r>
              <a:rPr lang="en-US" altLang="zh-CN" dirty="0">
                <a:effectLst>
                  <a:outerShdw blurRad="38100" dist="38100" dir="2700000" algn="tl">
                    <a:srgbClr val="000000"/>
                  </a:outerShdw>
                </a:effectLst>
                <a:latin typeface="Arial" charset="0"/>
                <a:ea typeface="SimSun" charset="0"/>
                <a:cs typeface="SimSun" charset="0"/>
              </a:rPr>
              <a:t>20.9.1 in Maier, 276; cf. Whiston, 4:140).</a:t>
            </a:r>
            <a:r>
              <a:rPr lang="en-US" altLang="zh-CN" sz="3200" dirty="0">
                <a:effectLst>
                  <a:outerShdw blurRad="38100" dist="38100" dir="2700000" algn="tl">
                    <a:srgbClr val="000000"/>
                  </a:outerShdw>
                </a:effectLst>
                <a:latin typeface="Arial" charset="0"/>
                <a:ea typeface="SimSun" charset="0"/>
                <a:cs typeface="SimSun" charset="0"/>
              </a:rPr>
              <a:t>  </a:t>
            </a:r>
          </a:p>
          <a:p>
            <a:pPr eaLnBrk="1" hangingPunct="1">
              <a:lnSpc>
                <a:spcPct val="90000"/>
              </a:lnSpc>
              <a:spcBef>
                <a:spcPct val="20000"/>
              </a:spcBef>
              <a:buClr>
                <a:schemeClr val="hlink"/>
              </a:buClr>
              <a:buSzPct val="90000"/>
              <a:buFont typeface="Wingdings" charset="0"/>
              <a:buNone/>
              <a:defRPr/>
            </a:pPr>
            <a:endParaRPr lang="en-US" altLang="zh-CN" sz="3200" dirty="0">
              <a:effectLst>
                <a:outerShdw blurRad="38100" dist="38100" dir="2700000" algn="tl">
                  <a:srgbClr val="000000"/>
                </a:outerShdw>
              </a:effectLst>
              <a:latin typeface="Arial" charset="0"/>
              <a:ea typeface="SimSun" charset="0"/>
              <a:cs typeface="SimSun" charset="0"/>
            </a:endParaRPr>
          </a:p>
          <a:p>
            <a:pPr eaLnBrk="1" hangingPunct="1">
              <a:lnSpc>
                <a:spcPct val="90000"/>
              </a:lnSpc>
              <a:spcBef>
                <a:spcPct val="20000"/>
              </a:spcBef>
              <a:buClr>
                <a:schemeClr val="hlink"/>
              </a:buClr>
              <a:buSzPct val="90000"/>
              <a:buFont typeface="Wingdings" charset="0"/>
              <a:buNone/>
              <a:defRPr/>
            </a:pPr>
            <a:r>
              <a:rPr lang="en-US" altLang="zh-CN" sz="3200" dirty="0">
                <a:effectLst>
                  <a:outerShdw blurRad="38100" dist="38100" dir="2700000" algn="tl">
                    <a:srgbClr val="000000"/>
                  </a:outerShdw>
                </a:effectLst>
                <a:latin typeface="Arial" charset="0"/>
                <a:ea typeface="SimSun" charset="0"/>
                <a:cs typeface="SimSun" charset="0"/>
              </a:rPr>
              <a:t>Josephus inaccurately refers to James as the brother of Jesus (cf. Acts 12:1-2; </a:t>
            </a:r>
            <a:r>
              <a:rPr lang="en-US" altLang="zh-CN" dirty="0">
                <a:effectLst>
                  <a:outerShdw blurRad="38100" dist="38100" dir="2700000" algn="tl">
                    <a:srgbClr val="000000"/>
                  </a:outerShdw>
                </a:effectLst>
                <a:latin typeface="Arial" charset="0"/>
                <a:ea typeface="SimSun" charset="0"/>
                <a:cs typeface="SimSun" charset="0"/>
              </a:rPr>
              <a:t>AD </a:t>
            </a:r>
            <a:r>
              <a:rPr lang="en-US" altLang="zh-CN" sz="3200" dirty="0">
                <a:effectLst>
                  <a:outerShdw blurRad="38100" dist="38100" dir="2700000" algn="tl">
                    <a:srgbClr val="000000"/>
                  </a:outerShdw>
                </a:effectLst>
                <a:latin typeface="Arial" charset="0"/>
                <a:ea typeface="SimSun" charset="0"/>
                <a:cs typeface="SimSun" charset="0"/>
              </a:rPr>
              <a:t>44). </a:t>
            </a:r>
            <a:endParaRPr lang="en-US" sz="3200" dirty="0">
              <a:effectLst>
                <a:outerShdw blurRad="38100" dist="38100" dir="2700000" algn="tl">
                  <a:srgbClr val="000000"/>
                </a:outerShdw>
              </a:effectLst>
              <a:latin typeface="Arial" charset="0"/>
            </a:endParaRPr>
          </a:p>
        </p:txBody>
      </p:sp>
    </p:spTree>
  </p:cSld>
  <p:clrMapOvr>
    <a:masterClrMapping/>
  </p:clrMapOvr>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543776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522611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1345463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562517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201107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6911399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763211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942047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807103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45845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
          <p:cNvSpPr>
            <a:spLocks noChangeArrowheads="1"/>
          </p:cNvSpPr>
          <p:nvPr/>
        </p:nvSpPr>
        <p:spPr bwMode="auto">
          <a:xfrm>
            <a:off x="0" y="-1591399"/>
            <a:ext cx="9144000" cy="10040798"/>
          </a:xfrm>
          <a:prstGeom prst="rect">
            <a:avLst/>
          </a:prstGeom>
          <a:gradFill flip="none" rotWithShape="1">
            <a:gsLst>
              <a:gs pos="0">
                <a:schemeClr val="bg2"/>
              </a:gs>
              <a:gs pos="100000">
                <a:schemeClr val="accent5">
                  <a:lumMod val="10000"/>
                </a:schemeClr>
              </a:gs>
            </a:gsLst>
            <a:path path="circle">
              <a:fillToRect l="100000" t="100000"/>
            </a:path>
            <a:tileRect r="-100000" b="-100000"/>
          </a:gradFill>
          <a:ln w="9525">
            <a:noFill/>
            <a:miter lim="800000"/>
            <a:headEnd/>
            <a:tailEnd/>
          </a:ln>
          <a:effectLst/>
        </p:spPr>
        <p:txBody>
          <a:bodyPr wrap="none" lIns="90993" tIns="45499" rIns="90993" bIns="45499" anchor="ctr"/>
          <a:lstStyle/>
          <a:p>
            <a:pPr algn="ctr" eaLnBrk="0" hangingPunct="0">
              <a:defRPr/>
            </a:pPr>
            <a:endParaRPr lang="en-US" sz="1800">
              <a:solidFill>
                <a:srgbClr val="FFFFFF"/>
              </a:solidFill>
              <a:latin typeface="Arial" charset="0"/>
              <a:ea typeface="ＭＳ Ｐゴシック" charset="-128"/>
              <a:cs typeface="ＭＳ Ｐゴシック" charset="-128"/>
            </a:endParaRPr>
          </a:p>
        </p:txBody>
      </p:sp>
      <p:sp>
        <p:nvSpPr>
          <p:cNvPr id="56325" name="Rectangle 5"/>
          <p:cNvSpPr>
            <a:spLocks noGrp="1" noChangeArrowheads="1"/>
          </p:cNvSpPr>
          <p:nvPr>
            <p:ph type="title"/>
          </p:nvPr>
        </p:nvSpPr>
        <p:spPr>
          <a:xfrm>
            <a:off x="990600" y="76200"/>
            <a:ext cx="8229600" cy="914400"/>
          </a:xfrm>
        </p:spPr>
        <p:txBody>
          <a:bodyPr/>
          <a:lstStyle/>
          <a:p>
            <a:pPr algn="l" eaLnBrk="1" hangingPunct="1">
              <a:defRPr/>
            </a:pPr>
            <a:r>
              <a:rPr lang="en-US" sz="4000" u="sng">
                <a:latin typeface="Arial" charset="0"/>
                <a:ea typeface="ＭＳ Ｐゴシック" charset="0"/>
                <a:cs typeface="ＭＳ Ｐゴシック" charset="0"/>
              </a:rPr>
              <a:t>Long quote (two versions)</a:t>
            </a:r>
          </a:p>
        </p:txBody>
      </p:sp>
      <p:sp>
        <p:nvSpPr>
          <p:cNvPr id="56324" name="Text Box 4"/>
          <p:cNvSpPr txBox="1">
            <a:spLocks noChangeArrowheads="1"/>
          </p:cNvSpPr>
          <p:nvPr/>
        </p:nvSpPr>
        <p:spPr bwMode="auto">
          <a:xfrm>
            <a:off x="53552" y="0"/>
            <a:ext cx="860872"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sz="4400">
                <a:solidFill>
                  <a:srgbClr val="FFFFFF"/>
                </a:solidFill>
                <a:effectLst>
                  <a:outerShdw blurRad="38100" dist="38100" dir="2700000" algn="tl">
                    <a:srgbClr val="000000"/>
                  </a:outerShdw>
                </a:effectLst>
                <a:latin typeface="Arial" charset="0"/>
              </a:rPr>
              <a:t>Uninspired Jewish Writings</a:t>
            </a:r>
          </a:p>
        </p:txBody>
      </p:sp>
      <p:graphicFrame>
        <p:nvGraphicFramePr>
          <p:cNvPr id="56361" name="Group 41"/>
          <p:cNvGraphicFramePr>
            <a:graphicFrameLocks noGrp="1"/>
          </p:cNvGraphicFramePr>
          <p:nvPr>
            <p:ph type="tbl" idx="1"/>
          </p:nvPr>
        </p:nvGraphicFramePr>
        <p:xfrm>
          <a:off x="990600" y="1112872"/>
          <a:ext cx="8229600" cy="5749914"/>
        </p:xfrm>
        <a:graphic>
          <a:graphicData uri="http://schemas.openxmlformats.org/drawingml/2006/table">
            <a:tbl>
              <a:tblPr/>
              <a:tblGrid>
                <a:gridCol w="3886200">
                  <a:extLst>
                    <a:ext uri="{9D8B030D-6E8A-4147-A177-3AD203B41FA5}">
                      <a16:colId xmlns:a16="http://schemas.microsoft.com/office/drawing/2014/main" val="20000"/>
                    </a:ext>
                  </a:extLst>
                </a:gridCol>
                <a:gridCol w="4343400">
                  <a:extLst>
                    <a:ext uri="{9D8B030D-6E8A-4147-A177-3AD203B41FA5}">
                      <a16:colId xmlns:a16="http://schemas.microsoft.com/office/drawing/2014/main" val="20001"/>
                    </a:ext>
                  </a:extLst>
                </a:gridCol>
              </a:tblGrid>
              <a:tr h="642757">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3600" b="0"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Jewish</a:t>
                      </a:r>
                    </a:p>
                  </a:txBody>
                  <a:tcPr marT="45714" marB="4571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chemeClr val="bg1"/>
                        </a:gs>
                        <a:gs pos="50000">
                          <a:schemeClr val="accent1"/>
                        </a:gs>
                        <a:gs pos="100000">
                          <a:schemeClr val="bg1"/>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36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Christian</a:t>
                      </a:r>
                    </a:p>
                  </a:txBody>
                  <a:tcPr marT="45714" marB="4571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chemeClr val="bg1"/>
                        </a:gs>
                        <a:gs pos="50000">
                          <a:schemeClr val="accent1"/>
                        </a:gs>
                        <a:gs pos="100000">
                          <a:schemeClr val="bg1"/>
                        </a:gs>
                      </a:gsLst>
                      <a:lin ang="5400000" scaled="1"/>
                    </a:gradFill>
                  </a:tcPr>
                </a:tc>
                <a:extLst>
                  <a:ext uri="{0D108BD9-81ED-4DB2-BD59-A6C34878D82A}">
                    <a16:rowId xmlns:a16="http://schemas.microsoft.com/office/drawing/2014/main" val="10000"/>
                  </a:ext>
                </a:extLst>
              </a:tr>
              <a:tr h="5107157">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"At this time there was a wise man called Jesus, and his conduct was good, and he was known to be virtuous.  Many people among the Jews and the other nations became his disciples.  Pilate condemned him to be crucified and to die.  But those who had become his disciples did not abandon his discipleship.  </a:t>
                      </a:r>
                      <a:r>
                        <a:rPr kumimoji="0" lang="en-US" altLang="zh-CN" sz="1800" b="0" i="0" u="sng"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They reported that he appeared</a:t>
                      </a: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 to them three days after his crucifixion and that he was alive.  Accordingly, </a:t>
                      </a:r>
                      <a:r>
                        <a:rPr kumimoji="0" lang="en-US" altLang="zh-CN" sz="1800" b="0" i="0" u="sng"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he was perhaps the Messiah</a:t>
                      </a: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 concerning whom the prophets have reported wonders.  And the tribe of the Christians, so named after him, has not disappeared to this day."</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endParaRPr>
                    </a:p>
                  </a:txBody>
                  <a:tcPr marT="45714" marB="4571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"About this time lived Jesus, a wise man, </a:t>
                      </a:r>
                      <a:r>
                        <a:rPr kumimoji="0" lang="en-US" altLang="zh-CN" sz="1800" b="0" i="1" u="none" strike="noStrike" cap="none" normalizeH="0" baseline="0" dirty="0">
                          <a:ln>
                            <a:noFill/>
                          </a:ln>
                          <a:solidFill>
                            <a:srgbClr val="FFFF00"/>
                          </a:solidFill>
                          <a:effectLst>
                            <a:outerShdw blurRad="38100" dist="38100" dir="2700000" algn="tl">
                              <a:srgbClr val="000000"/>
                            </a:outerShdw>
                          </a:effectLst>
                          <a:latin typeface="Arial" charset="0"/>
                          <a:ea typeface="SimSun" charset="0"/>
                          <a:cs typeface="SimSun" charset="0"/>
                        </a:rPr>
                        <a:t>if indeed one ought to call him a man</a:t>
                      </a:r>
                      <a:r>
                        <a:rPr kumimoji="0" lang="en-US" altLang="zh-CN" sz="1800" b="0" i="1"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a:t>
                      </a: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  For he was the achiever of extraordinary deeds and was a teacher of those who accept the truth gladly.  He won over many Jews and many of the Greeks.  </a:t>
                      </a:r>
                      <a:r>
                        <a:rPr kumimoji="0" lang="en-US" altLang="zh-CN" sz="1800" b="0" i="1" u="none" strike="noStrike" cap="none" normalizeH="0" baseline="0" dirty="0">
                          <a:ln>
                            <a:noFill/>
                          </a:ln>
                          <a:solidFill>
                            <a:srgbClr val="FFFF00"/>
                          </a:solidFill>
                          <a:effectLst>
                            <a:outerShdw blurRad="38100" dist="38100" dir="2700000" algn="tl">
                              <a:srgbClr val="000000"/>
                            </a:outerShdw>
                          </a:effectLst>
                          <a:latin typeface="Arial" charset="0"/>
                          <a:ea typeface="SimSun" charset="0"/>
                          <a:cs typeface="SimSun" charset="0"/>
                        </a:rPr>
                        <a:t>He was the Messiah.</a:t>
                      </a:r>
                      <a:r>
                        <a:rPr kumimoji="0" lang="en-US" altLang="zh-CN" sz="1800" b="0" i="1"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  </a:t>
                      </a: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When he was indicted by the principal men among us and Pilate condemned him to be crucified, those who had come to love him originally did not cease to do so; for </a:t>
                      </a:r>
                      <a:r>
                        <a:rPr kumimoji="0" lang="en-US" altLang="zh-CN" sz="1800" b="0" i="1" u="none" strike="noStrike" cap="none" normalizeH="0" baseline="0" dirty="0">
                          <a:ln>
                            <a:noFill/>
                          </a:ln>
                          <a:solidFill>
                            <a:srgbClr val="FFFF00"/>
                          </a:solidFill>
                          <a:effectLst>
                            <a:outerShdw blurRad="38100" dist="38100" dir="2700000" algn="tl">
                              <a:srgbClr val="000000"/>
                            </a:outerShdw>
                          </a:effectLst>
                          <a:latin typeface="Arial" charset="0"/>
                          <a:ea typeface="SimSun" charset="0"/>
                          <a:cs typeface="SimSun" charset="0"/>
                        </a:rPr>
                        <a:t>he appeared to them</a:t>
                      </a:r>
                      <a:r>
                        <a:rPr kumimoji="0" lang="en-US" altLang="zh-CN" sz="1800" b="0" i="1"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 </a:t>
                      </a: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on the third day restored to life, as the prophets of the Deity had foretold these and countless other marvelous things about him.  And the tribe of Christians, so named after him, has not disappeared to this day."</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endParaRPr>
                    </a:p>
                  </a:txBody>
                  <a:tcPr marT="45714" marB="4571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348177" name="Picture 33" descr="Josephus-large1">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620000" y="76201"/>
            <a:ext cx="933450"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56" name="Freeform 36"/>
          <p:cNvSpPr>
            <a:spLocks/>
          </p:cNvSpPr>
          <p:nvPr/>
        </p:nvSpPr>
        <p:spPr bwMode="auto">
          <a:xfrm>
            <a:off x="4683152" y="1905061"/>
            <a:ext cx="803275" cy="207963"/>
          </a:xfrm>
          <a:custGeom>
            <a:avLst/>
            <a:gdLst>
              <a:gd name="T0" fmla="*/ 0 w 184"/>
              <a:gd name="T1" fmla="*/ 0 h 97"/>
              <a:gd name="T2" fmla="*/ 2147483647 w 184"/>
              <a:gd name="T3" fmla="*/ 2147483647 h 97"/>
              <a:gd name="T4" fmla="*/ 2147483647 w 184"/>
              <a:gd name="T5" fmla="*/ 2147483647 h 97"/>
              <a:gd name="T6" fmla="*/ 0 60000 65536"/>
              <a:gd name="T7" fmla="*/ 0 60000 65536"/>
              <a:gd name="T8" fmla="*/ 0 60000 65536"/>
              <a:gd name="T9" fmla="*/ 0 w 184"/>
              <a:gd name="T10" fmla="*/ 0 h 97"/>
              <a:gd name="T11" fmla="*/ 184 w 184"/>
              <a:gd name="T12" fmla="*/ 97 h 97"/>
            </a:gdLst>
            <a:ahLst/>
            <a:cxnLst>
              <a:cxn ang="T6">
                <a:pos x="T0" y="T1"/>
              </a:cxn>
              <a:cxn ang="T7">
                <a:pos x="T2" y="T3"/>
              </a:cxn>
              <a:cxn ang="T8">
                <a:pos x="T4" y="T5"/>
              </a:cxn>
            </a:cxnLst>
            <a:rect l="T9" t="T10" r="T11" b="T12"/>
            <a:pathLst>
              <a:path w="184" h="97">
                <a:moveTo>
                  <a:pt x="0" y="0"/>
                </a:moveTo>
                <a:cubicBezTo>
                  <a:pt x="22" y="7"/>
                  <a:pt x="45" y="10"/>
                  <a:pt x="65" y="21"/>
                </a:cubicBezTo>
                <a:cubicBezTo>
                  <a:pt x="107" y="44"/>
                  <a:pt x="141" y="77"/>
                  <a:pt x="184" y="97"/>
                </a:cubicBezTo>
              </a:path>
            </a:pathLst>
          </a:custGeom>
          <a:noFill/>
          <a:ln w="57150">
            <a:solidFill>
              <a:schemeClr val="hlink"/>
            </a:solidFill>
            <a:round/>
            <a:headEnd/>
            <a:tailEnd/>
          </a:ln>
          <a:extLst>
            <a:ext uri="{909E8E84-426E-40dd-AFC4-6F175D3DCCD1}">
              <a14:hiddenFill xmlns:a14="http://schemas.microsoft.com/office/drawing/2010/main" xmlns="">
                <a:solidFill>
                  <a:srgbClr val="FFFFFF"/>
                </a:solidFill>
              </a14:hiddenFill>
            </a:ext>
          </a:extLst>
        </p:spPr>
        <p:txBody>
          <a:bodyPr lIns="90993" tIns="45499" rIns="90993" bIns="45499"/>
          <a:lstStyle/>
          <a:p>
            <a:endParaRPr lang="en-US"/>
          </a:p>
        </p:txBody>
      </p:sp>
      <p:sp>
        <p:nvSpPr>
          <p:cNvPr id="56357" name="Freeform 37"/>
          <p:cNvSpPr>
            <a:spLocks/>
          </p:cNvSpPr>
          <p:nvPr/>
        </p:nvSpPr>
        <p:spPr bwMode="auto">
          <a:xfrm rot="365906">
            <a:off x="1516090" y="3225861"/>
            <a:ext cx="3838575" cy="2582863"/>
          </a:xfrm>
          <a:custGeom>
            <a:avLst/>
            <a:gdLst>
              <a:gd name="T0" fmla="*/ 2147483647 w 2467"/>
              <a:gd name="T1" fmla="*/ 2147483647 h 1475"/>
              <a:gd name="T2" fmla="*/ 2147483647 w 2467"/>
              <a:gd name="T3" fmla="*/ 2147483647 h 1475"/>
              <a:gd name="T4" fmla="*/ 2147483647 w 2467"/>
              <a:gd name="T5" fmla="*/ 2147483647 h 1475"/>
              <a:gd name="T6" fmla="*/ 2147483647 w 2467"/>
              <a:gd name="T7" fmla="*/ 2147483647 h 1475"/>
              <a:gd name="T8" fmla="*/ 2147483647 w 2467"/>
              <a:gd name="T9" fmla="*/ 2147483647 h 1475"/>
              <a:gd name="T10" fmla="*/ 2147483647 w 2467"/>
              <a:gd name="T11" fmla="*/ 2147483647 h 1475"/>
              <a:gd name="T12" fmla="*/ 0 w 2467"/>
              <a:gd name="T13" fmla="*/ 2147483647 h 1475"/>
              <a:gd name="T14" fmla="*/ 2147483647 w 2467"/>
              <a:gd name="T15" fmla="*/ 2147483647 h 1475"/>
              <a:gd name="T16" fmla="*/ 2147483647 w 2467"/>
              <a:gd name="T17" fmla="*/ 2147483647 h 1475"/>
              <a:gd name="T18" fmla="*/ 2147483647 w 2467"/>
              <a:gd name="T19" fmla="*/ 2147483647 h 1475"/>
              <a:gd name="T20" fmla="*/ 2147483647 w 2467"/>
              <a:gd name="T21" fmla="*/ 2147483647 h 1475"/>
              <a:gd name="T22" fmla="*/ 2147483647 w 2467"/>
              <a:gd name="T23" fmla="*/ 2147483647 h 1475"/>
              <a:gd name="T24" fmla="*/ 2147483647 w 2467"/>
              <a:gd name="T25" fmla="*/ 2147483647 h 1475"/>
              <a:gd name="T26" fmla="*/ 2147483647 w 2467"/>
              <a:gd name="T27" fmla="*/ 2147483647 h 1475"/>
              <a:gd name="T28" fmla="*/ 2147483647 w 2467"/>
              <a:gd name="T29" fmla="*/ 2147483647 h 1475"/>
              <a:gd name="T30" fmla="*/ 2147483647 w 2467"/>
              <a:gd name="T31" fmla="*/ 2147483647 h 1475"/>
              <a:gd name="T32" fmla="*/ 2147483647 w 2467"/>
              <a:gd name="T33" fmla="*/ 2147483647 h 1475"/>
              <a:gd name="T34" fmla="*/ 2147483647 w 2467"/>
              <a:gd name="T35" fmla="*/ 2147483647 h 1475"/>
              <a:gd name="T36" fmla="*/ 2147483647 w 2467"/>
              <a:gd name="T37" fmla="*/ 2147483647 h 1475"/>
              <a:gd name="T38" fmla="*/ 2147483647 w 2467"/>
              <a:gd name="T39" fmla="*/ 2147483647 h 1475"/>
              <a:gd name="T40" fmla="*/ 2147483647 w 2467"/>
              <a:gd name="T41" fmla="*/ 2147483647 h 1475"/>
              <a:gd name="T42" fmla="*/ 2147483647 w 2467"/>
              <a:gd name="T43" fmla="*/ 2147483647 h 1475"/>
              <a:gd name="T44" fmla="*/ 2147483647 w 2467"/>
              <a:gd name="T45" fmla="*/ 2147483647 h 1475"/>
              <a:gd name="T46" fmla="*/ 2147483647 w 2467"/>
              <a:gd name="T47" fmla="*/ 2147483647 h 1475"/>
              <a:gd name="T48" fmla="*/ 2147483647 w 2467"/>
              <a:gd name="T49" fmla="*/ 2147483647 h 1475"/>
              <a:gd name="T50" fmla="*/ 2147483647 w 2467"/>
              <a:gd name="T51" fmla="*/ 2147483647 h 1475"/>
              <a:gd name="T52" fmla="*/ 2147483647 w 2467"/>
              <a:gd name="T53" fmla="*/ 2147483647 h 1475"/>
              <a:gd name="T54" fmla="*/ 2147483647 w 2467"/>
              <a:gd name="T55" fmla="*/ 2147483647 h 1475"/>
              <a:gd name="T56" fmla="*/ 2147483647 w 2467"/>
              <a:gd name="T57" fmla="*/ 2147483647 h 1475"/>
              <a:gd name="T58" fmla="*/ 2147483647 w 2467"/>
              <a:gd name="T59" fmla="*/ 2147483647 h 1475"/>
              <a:gd name="T60" fmla="*/ 2147483647 w 2467"/>
              <a:gd name="T61" fmla="*/ 2147483647 h 1475"/>
              <a:gd name="T62" fmla="*/ 2147483647 w 2467"/>
              <a:gd name="T63" fmla="*/ 2147483647 h 1475"/>
              <a:gd name="T64" fmla="*/ 2147483647 w 2467"/>
              <a:gd name="T65" fmla="*/ 2147483647 h 1475"/>
              <a:gd name="T66" fmla="*/ 2147483647 w 2467"/>
              <a:gd name="T67" fmla="*/ 2147483647 h 1475"/>
              <a:gd name="T68" fmla="*/ 2147483647 w 2467"/>
              <a:gd name="T69" fmla="*/ 2147483647 h 1475"/>
              <a:gd name="T70" fmla="*/ 2147483647 w 2467"/>
              <a:gd name="T71" fmla="*/ 2147483647 h 1475"/>
              <a:gd name="T72" fmla="*/ 2147483647 w 2467"/>
              <a:gd name="T73" fmla="*/ 2147483647 h 1475"/>
              <a:gd name="T74" fmla="*/ 2147483647 w 2467"/>
              <a:gd name="T75" fmla="*/ 2147483647 h 147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67"/>
              <a:gd name="T115" fmla="*/ 0 h 1475"/>
              <a:gd name="T116" fmla="*/ 2467 w 2467"/>
              <a:gd name="T117" fmla="*/ 1475 h 147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67" h="1475">
                <a:moveTo>
                  <a:pt x="478" y="1114"/>
                </a:moveTo>
                <a:cubicBezTo>
                  <a:pt x="217" y="1090"/>
                  <a:pt x="318" y="1105"/>
                  <a:pt x="174" y="1081"/>
                </a:cubicBezTo>
                <a:cubicBezTo>
                  <a:pt x="149" y="1085"/>
                  <a:pt x="121" y="1080"/>
                  <a:pt x="98" y="1092"/>
                </a:cubicBezTo>
                <a:cubicBezTo>
                  <a:pt x="88" y="1097"/>
                  <a:pt x="95" y="1117"/>
                  <a:pt x="87" y="1125"/>
                </a:cubicBezTo>
                <a:cubicBezTo>
                  <a:pt x="79" y="1133"/>
                  <a:pt x="65" y="1132"/>
                  <a:pt x="54" y="1136"/>
                </a:cubicBezTo>
                <a:cubicBezTo>
                  <a:pt x="50" y="1147"/>
                  <a:pt x="48" y="1158"/>
                  <a:pt x="43" y="1168"/>
                </a:cubicBezTo>
                <a:cubicBezTo>
                  <a:pt x="30" y="1191"/>
                  <a:pt x="0" y="1233"/>
                  <a:pt x="0" y="1233"/>
                </a:cubicBezTo>
                <a:cubicBezTo>
                  <a:pt x="11" y="1237"/>
                  <a:pt x="24" y="1236"/>
                  <a:pt x="32" y="1244"/>
                </a:cubicBezTo>
                <a:cubicBezTo>
                  <a:pt x="39" y="1252"/>
                  <a:pt x="67" y="1329"/>
                  <a:pt x="76" y="1342"/>
                </a:cubicBezTo>
                <a:cubicBezTo>
                  <a:pt x="98" y="1375"/>
                  <a:pt x="126" y="1406"/>
                  <a:pt x="163" y="1418"/>
                </a:cubicBezTo>
                <a:cubicBezTo>
                  <a:pt x="247" y="1475"/>
                  <a:pt x="274" y="1448"/>
                  <a:pt x="402" y="1440"/>
                </a:cubicBezTo>
                <a:cubicBezTo>
                  <a:pt x="463" y="1419"/>
                  <a:pt x="516" y="1384"/>
                  <a:pt x="576" y="1364"/>
                </a:cubicBezTo>
                <a:cubicBezTo>
                  <a:pt x="600" y="1327"/>
                  <a:pt x="627" y="1297"/>
                  <a:pt x="641" y="1255"/>
                </a:cubicBezTo>
                <a:cubicBezTo>
                  <a:pt x="621" y="1235"/>
                  <a:pt x="596" y="1221"/>
                  <a:pt x="576" y="1201"/>
                </a:cubicBezTo>
                <a:cubicBezTo>
                  <a:pt x="567" y="1192"/>
                  <a:pt x="564" y="1177"/>
                  <a:pt x="554" y="1168"/>
                </a:cubicBezTo>
                <a:cubicBezTo>
                  <a:pt x="534" y="1151"/>
                  <a:pt x="489" y="1125"/>
                  <a:pt x="489" y="1125"/>
                </a:cubicBezTo>
                <a:cubicBezTo>
                  <a:pt x="595" y="1052"/>
                  <a:pt x="733" y="1081"/>
                  <a:pt x="847" y="1005"/>
                </a:cubicBezTo>
                <a:cubicBezTo>
                  <a:pt x="947" y="938"/>
                  <a:pt x="1057" y="959"/>
                  <a:pt x="1163" y="907"/>
                </a:cubicBezTo>
                <a:cubicBezTo>
                  <a:pt x="1216" y="881"/>
                  <a:pt x="1191" y="891"/>
                  <a:pt x="1239" y="875"/>
                </a:cubicBezTo>
                <a:cubicBezTo>
                  <a:pt x="1278" y="848"/>
                  <a:pt x="1312" y="832"/>
                  <a:pt x="1358" y="820"/>
                </a:cubicBezTo>
                <a:cubicBezTo>
                  <a:pt x="1380" y="806"/>
                  <a:pt x="1400" y="789"/>
                  <a:pt x="1423" y="777"/>
                </a:cubicBezTo>
                <a:cubicBezTo>
                  <a:pt x="1444" y="767"/>
                  <a:pt x="1489" y="755"/>
                  <a:pt x="1489" y="755"/>
                </a:cubicBezTo>
                <a:cubicBezTo>
                  <a:pt x="1547" y="697"/>
                  <a:pt x="1494" y="743"/>
                  <a:pt x="1586" y="690"/>
                </a:cubicBezTo>
                <a:cubicBezTo>
                  <a:pt x="1679" y="636"/>
                  <a:pt x="1676" y="640"/>
                  <a:pt x="1793" y="625"/>
                </a:cubicBezTo>
                <a:cubicBezTo>
                  <a:pt x="1877" y="604"/>
                  <a:pt x="1868" y="618"/>
                  <a:pt x="1923" y="571"/>
                </a:cubicBezTo>
                <a:cubicBezTo>
                  <a:pt x="1935" y="561"/>
                  <a:pt x="1943" y="547"/>
                  <a:pt x="1956" y="538"/>
                </a:cubicBezTo>
                <a:cubicBezTo>
                  <a:pt x="2000" y="506"/>
                  <a:pt x="2061" y="499"/>
                  <a:pt x="2108" y="473"/>
                </a:cubicBezTo>
                <a:cubicBezTo>
                  <a:pt x="2138" y="456"/>
                  <a:pt x="2166" y="436"/>
                  <a:pt x="2195" y="418"/>
                </a:cubicBezTo>
                <a:cubicBezTo>
                  <a:pt x="2254" y="381"/>
                  <a:pt x="2201" y="409"/>
                  <a:pt x="2282" y="386"/>
                </a:cubicBezTo>
                <a:cubicBezTo>
                  <a:pt x="2304" y="380"/>
                  <a:pt x="2347" y="364"/>
                  <a:pt x="2347" y="364"/>
                </a:cubicBezTo>
                <a:cubicBezTo>
                  <a:pt x="2381" y="339"/>
                  <a:pt x="2427" y="318"/>
                  <a:pt x="2445" y="277"/>
                </a:cubicBezTo>
                <a:cubicBezTo>
                  <a:pt x="2454" y="256"/>
                  <a:pt x="2467" y="212"/>
                  <a:pt x="2467" y="212"/>
                </a:cubicBezTo>
                <a:cubicBezTo>
                  <a:pt x="2463" y="187"/>
                  <a:pt x="2463" y="160"/>
                  <a:pt x="2456" y="136"/>
                </a:cubicBezTo>
                <a:cubicBezTo>
                  <a:pt x="2441" y="87"/>
                  <a:pt x="2370" y="53"/>
                  <a:pt x="2326" y="38"/>
                </a:cubicBezTo>
                <a:cubicBezTo>
                  <a:pt x="2259" y="41"/>
                  <a:pt x="2097" y="0"/>
                  <a:pt x="2065" y="92"/>
                </a:cubicBezTo>
                <a:cubicBezTo>
                  <a:pt x="2069" y="139"/>
                  <a:pt x="2058" y="190"/>
                  <a:pt x="2076" y="234"/>
                </a:cubicBezTo>
                <a:cubicBezTo>
                  <a:pt x="2086" y="258"/>
                  <a:pt x="2119" y="263"/>
                  <a:pt x="2141" y="277"/>
                </a:cubicBezTo>
                <a:cubicBezTo>
                  <a:pt x="2221" y="330"/>
                  <a:pt x="2286" y="331"/>
                  <a:pt x="2380" y="331"/>
                </a:cubicBezTo>
              </a:path>
            </a:pathLst>
          </a:custGeom>
          <a:noFill/>
          <a:ln w="571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lIns="90993" tIns="45499" rIns="90993" bIns="45499"/>
          <a:lstStyle/>
          <a:p>
            <a:endParaRPr lang="en-US"/>
          </a:p>
        </p:txBody>
      </p:sp>
      <p:sp>
        <p:nvSpPr>
          <p:cNvPr id="56358" name="Freeform 38"/>
          <p:cNvSpPr>
            <a:spLocks/>
          </p:cNvSpPr>
          <p:nvPr/>
        </p:nvSpPr>
        <p:spPr bwMode="auto">
          <a:xfrm>
            <a:off x="914400" y="4191003"/>
            <a:ext cx="5181600" cy="1012825"/>
          </a:xfrm>
          <a:custGeom>
            <a:avLst/>
            <a:gdLst>
              <a:gd name="T0" fmla="*/ 2147483647 w 3184"/>
              <a:gd name="T1" fmla="*/ 2147483647 h 638"/>
              <a:gd name="T2" fmla="*/ 2147483647 w 3184"/>
              <a:gd name="T3" fmla="*/ 2147483647 h 638"/>
              <a:gd name="T4" fmla="*/ 2147483647 w 3184"/>
              <a:gd name="T5" fmla="*/ 2147483647 h 638"/>
              <a:gd name="T6" fmla="*/ 2147483647 w 3184"/>
              <a:gd name="T7" fmla="*/ 2147483647 h 638"/>
              <a:gd name="T8" fmla="*/ 2147483647 w 3184"/>
              <a:gd name="T9" fmla="*/ 2147483647 h 638"/>
              <a:gd name="T10" fmla="*/ 2147483647 w 3184"/>
              <a:gd name="T11" fmla="*/ 2147483647 h 638"/>
              <a:gd name="T12" fmla="*/ 2147483647 w 3184"/>
              <a:gd name="T13" fmla="*/ 2147483647 h 638"/>
              <a:gd name="T14" fmla="*/ 2147483647 w 3184"/>
              <a:gd name="T15" fmla="*/ 2147483647 h 638"/>
              <a:gd name="T16" fmla="*/ 2147483647 w 3184"/>
              <a:gd name="T17" fmla="*/ 2147483647 h 638"/>
              <a:gd name="T18" fmla="*/ 2147483647 w 3184"/>
              <a:gd name="T19" fmla="*/ 2147483647 h 638"/>
              <a:gd name="T20" fmla="*/ 2147483647 w 3184"/>
              <a:gd name="T21" fmla="*/ 2147483647 h 638"/>
              <a:gd name="T22" fmla="*/ 2147483647 w 3184"/>
              <a:gd name="T23" fmla="*/ 2147483647 h 638"/>
              <a:gd name="T24" fmla="*/ 2147483647 w 3184"/>
              <a:gd name="T25" fmla="*/ 2147483647 h 638"/>
              <a:gd name="T26" fmla="*/ 2147483647 w 3184"/>
              <a:gd name="T27" fmla="*/ 2147483647 h 638"/>
              <a:gd name="T28" fmla="*/ 2147483647 w 3184"/>
              <a:gd name="T29" fmla="*/ 2147483647 h 638"/>
              <a:gd name="T30" fmla="*/ 2147483647 w 3184"/>
              <a:gd name="T31" fmla="*/ 2147483647 h 638"/>
              <a:gd name="T32" fmla="*/ 2147483647 w 3184"/>
              <a:gd name="T33" fmla="*/ 2147483647 h 638"/>
              <a:gd name="T34" fmla="*/ 2147483647 w 3184"/>
              <a:gd name="T35" fmla="*/ 2147483647 h 638"/>
              <a:gd name="T36" fmla="*/ 2147483647 w 3184"/>
              <a:gd name="T37" fmla="*/ 2147483647 h 638"/>
              <a:gd name="T38" fmla="*/ 2147483647 w 3184"/>
              <a:gd name="T39" fmla="*/ 2147483647 h 638"/>
              <a:gd name="T40" fmla="*/ 2147483647 w 3184"/>
              <a:gd name="T41" fmla="*/ 2147483647 h 638"/>
              <a:gd name="T42" fmla="*/ 2147483647 w 3184"/>
              <a:gd name="T43" fmla="*/ 2147483647 h 638"/>
              <a:gd name="T44" fmla="*/ 2147483647 w 3184"/>
              <a:gd name="T45" fmla="*/ 2147483647 h 638"/>
              <a:gd name="T46" fmla="*/ 2147483647 w 3184"/>
              <a:gd name="T47" fmla="*/ 2147483647 h 638"/>
              <a:gd name="T48" fmla="*/ 2147483647 w 3184"/>
              <a:gd name="T49" fmla="*/ 2147483647 h 638"/>
              <a:gd name="T50" fmla="*/ 2147483647 w 3184"/>
              <a:gd name="T51" fmla="*/ 2147483647 h 638"/>
              <a:gd name="T52" fmla="*/ 2147483647 w 3184"/>
              <a:gd name="T53" fmla="*/ 2147483647 h 638"/>
              <a:gd name="T54" fmla="*/ 2147483647 w 3184"/>
              <a:gd name="T55" fmla="*/ 2147483647 h 638"/>
              <a:gd name="T56" fmla="*/ 2147483647 w 3184"/>
              <a:gd name="T57" fmla="*/ 2147483647 h 638"/>
              <a:gd name="T58" fmla="*/ 2147483647 w 3184"/>
              <a:gd name="T59" fmla="*/ 2147483647 h 638"/>
              <a:gd name="T60" fmla="*/ 2147483647 w 3184"/>
              <a:gd name="T61" fmla="*/ 2147483647 h 638"/>
              <a:gd name="T62" fmla="*/ 2147483647 w 3184"/>
              <a:gd name="T63" fmla="*/ 2147483647 h 638"/>
              <a:gd name="T64" fmla="*/ 2147483647 w 3184"/>
              <a:gd name="T65" fmla="*/ 2147483647 h 638"/>
              <a:gd name="T66" fmla="*/ 2147483647 w 3184"/>
              <a:gd name="T67" fmla="*/ 2147483647 h 6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84"/>
              <a:gd name="T103" fmla="*/ 0 h 638"/>
              <a:gd name="T104" fmla="*/ 3184 w 3184"/>
              <a:gd name="T105" fmla="*/ 638 h 6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84" h="638">
                <a:moveTo>
                  <a:pt x="545" y="59"/>
                </a:moveTo>
                <a:cubicBezTo>
                  <a:pt x="367" y="0"/>
                  <a:pt x="382" y="1"/>
                  <a:pt x="23" y="59"/>
                </a:cubicBezTo>
                <a:cubicBezTo>
                  <a:pt x="0" y="63"/>
                  <a:pt x="39" y="102"/>
                  <a:pt x="45" y="124"/>
                </a:cubicBezTo>
                <a:cubicBezTo>
                  <a:pt x="49" y="139"/>
                  <a:pt x="48" y="155"/>
                  <a:pt x="56" y="168"/>
                </a:cubicBezTo>
                <a:cubicBezTo>
                  <a:pt x="64" y="181"/>
                  <a:pt x="78" y="189"/>
                  <a:pt x="89" y="200"/>
                </a:cubicBezTo>
                <a:cubicBezTo>
                  <a:pt x="95" y="219"/>
                  <a:pt x="101" y="253"/>
                  <a:pt x="121" y="265"/>
                </a:cubicBezTo>
                <a:cubicBezTo>
                  <a:pt x="173" y="297"/>
                  <a:pt x="261" y="301"/>
                  <a:pt x="317" y="309"/>
                </a:cubicBezTo>
                <a:cubicBezTo>
                  <a:pt x="397" y="305"/>
                  <a:pt x="477" y="312"/>
                  <a:pt x="556" y="298"/>
                </a:cubicBezTo>
                <a:cubicBezTo>
                  <a:pt x="582" y="293"/>
                  <a:pt x="621" y="255"/>
                  <a:pt x="621" y="255"/>
                </a:cubicBezTo>
                <a:cubicBezTo>
                  <a:pt x="631" y="226"/>
                  <a:pt x="672" y="186"/>
                  <a:pt x="643" y="157"/>
                </a:cubicBezTo>
                <a:cubicBezTo>
                  <a:pt x="624" y="138"/>
                  <a:pt x="578" y="113"/>
                  <a:pt x="578" y="113"/>
                </a:cubicBezTo>
                <a:cubicBezTo>
                  <a:pt x="574" y="102"/>
                  <a:pt x="574" y="90"/>
                  <a:pt x="567" y="81"/>
                </a:cubicBezTo>
                <a:cubicBezTo>
                  <a:pt x="536" y="43"/>
                  <a:pt x="510" y="75"/>
                  <a:pt x="567" y="37"/>
                </a:cubicBezTo>
                <a:cubicBezTo>
                  <a:pt x="1009" y="41"/>
                  <a:pt x="1451" y="41"/>
                  <a:pt x="1893" y="48"/>
                </a:cubicBezTo>
                <a:cubicBezTo>
                  <a:pt x="2199" y="53"/>
                  <a:pt x="2493" y="138"/>
                  <a:pt x="2784" y="211"/>
                </a:cubicBezTo>
                <a:cubicBezTo>
                  <a:pt x="2804" y="225"/>
                  <a:pt x="2830" y="229"/>
                  <a:pt x="2849" y="244"/>
                </a:cubicBezTo>
                <a:cubicBezTo>
                  <a:pt x="2863" y="255"/>
                  <a:pt x="2870" y="274"/>
                  <a:pt x="2882" y="287"/>
                </a:cubicBezTo>
                <a:cubicBezTo>
                  <a:pt x="2903" y="310"/>
                  <a:pt x="2947" y="352"/>
                  <a:pt x="2947" y="352"/>
                </a:cubicBezTo>
                <a:cubicBezTo>
                  <a:pt x="2954" y="374"/>
                  <a:pt x="2962" y="396"/>
                  <a:pt x="2969" y="418"/>
                </a:cubicBezTo>
                <a:cubicBezTo>
                  <a:pt x="2973" y="430"/>
                  <a:pt x="3001" y="443"/>
                  <a:pt x="2990" y="450"/>
                </a:cubicBezTo>
                <a:cubicBezTo>
                  <a:pt x="2975" y="460"/>
                  <a:pt x="2954" y="443"/>
                  <a:pt x="2936" y="439"/>
                </a:cubicBezTo>
                <a:cubicBezTo>
                  <a:pt x="2890" y="417"/>
                  <a:pt x="2840" y="419"/>
                  <a:pt x="2795" y="396"/>
                </a:cubicBezTo>
                <a:cubicBezTo>
                  <a:pt x="2723" y="359"/>
                  <a:pt x="2802" y="390"/>
                  <a:pt x="2729" y="342"/>
                </a:cubicBezTo>
                <a:cubicBezTo>
                  <a:pt x="2720" y="336"/>
                  <a:pt x="2707" y="336"/>
                  <a:pt x="2697" y="331"/>
                </a:cubicBezTo>
                <a:cubicBezTo>
                  <a:pt x="2685" y="325"/>
                  <a:pt x="2675" y="316"/>
                  <a:pt x="2664" y="309"/>
                </a:cubicBezTo>
                <a:cubicBezTo>
                  <a:pt x="2597" y="318"/>
                  <a:pt x="2556" y="311"/>
                  <a:pt x="2512" y="363"/>
                </a:cubicBezTo>
                <a:cubicBezTo>
                  <a:pt x="2490" y="389"/>
                  <a:pt x="2489" y="397"/>
                  <a:pt x="2479" y="428"/>
                </a:cubicBezTo>
                <a:cubicBezTo>
                  <a:pt x="2472" y="450"/>
                  <a:pt x="2458" y="494"/>
                  <a:pt x="2458" y="494"/>
                </a:cubicBezTo>
                <a:cubicBezTo>
                  <a:pt x="2477" y="550"/>
                  <a:pt x="2510" y="551"/>
                  <a:pt x="2566" y="570"/>
                </a:cubicBezTo>
                <a:cubicBezTo>
                  <a:pt x="2662" y="602"/>
                  <a:pt x="2747" y="622"/>
                  <a:pt x="2849" y="635"/>
                </a:cubicBezTo>
                <a:cubicBezTo>
                  <a:pt x="2954" y="631"/>
                  <a:pt x="3060" y="638"/>
                  <a:pt x="3164" y="624"/>
                </a:cubicBezTo>
                <a:cubicBezTo>
                  <a:pt x="3184" y="621"/>
                  <a:pt x="3174" y="573"/>
                  <a:pt x="3164" y="537"/>
                </a:cubicBezTo>
                <a:cubicBezTo>
                  <a:pt x="3148" y="481"/>
                  <a:pt x="3137" y="418"/>
                  <a:pt x="3088" y="385"/>
                </a:cubicBezTo>
                <a:cubicBezTo>
                  <a:pt x="3044" y="389"/>
                  <a:pt x="2958" y="370"/>
                  <a:pt x="2958" y="439"/>
                </a:cubicBezTo>
              </a:path>
            </a:pathLst>
          </a:custGeom>
          <a:noFill/>
          <a:ln w="57150">
            <a:solidFill>
              <a:schemeClr val="bg1"/>
            </a:solidFill>
            <a:round/>
            <a:headEnd/>
            <a:tailEnd/>
          </a:ln>
          <a:extLst>
            <a:ext uri="{909E8E84-426E-40dd-AFC4-6F175D3DCCD1}">
              <a14:hiddenFill xmlns:a14="http://schemas.microsoft.com/office/drawing/2010/main" xmlns="">
                <a:solidFill>
                  <a:srgbClr val="FFFFFF"/>
                </a:solidFill>
              </a14:hiddenFill>
            </a:ext>
          </a:extLst>
        </p:spPr>
        <p:txBody>
          <a:bodyPr lIns="90993" tIns="45499" rIns="90993" bIns="45499"/>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6356"/>
                                        </p:tgtEl>
                                        <p:attrNameLst>
                                          <p:attrName>style.visibility</p:attrName>
                                        </p:attrNameLst>
                                      </p:cBhvr>
                                      <p:to>
                                        <p:strVal val="visible"/>
                                      </p:to>
                                    </p:set>
                                    <p:animEffect transition="in" filter="wipe(down)">
                                      <p:cBhvr>
                                        <p:cTn id="7" dur="500"/>
                                        <p:tgtEl>
                                          <p:spTgt spid="5635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6358"/>
                                        </p:tgtEl>
                                        <p:attrNameLst>
                                          <p:attrName>style.visibility</p:attrName>
                                        </p:attrNameLst>
                                      </p:cBhvr>
                                      <p:to>
                                        <p:strVal val="visible"/>
                                      </p:to>
                                    </p:set>
                                    <p:animEffect transition="in" filter="wipe(down)">
                                      <p:cBhvr>
                                        <p:cTn id="12" dur="500"/>
                                        <p:tgtEl>
                                          <p:spTgt spid="5635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56357"/>
                                        </p:tgtEl>
                                        <p:attrNameLst>
                                          <p:attrName>style.visibility</p:attrName>
                                        </p:attrNameLst>
                                      </p:cBhvr>
                                      <p:to>
                                        <p:strVal val="visible"/>
                                      </p:to>
                                    </p:set>
                                    <p:animEffect transition="in" filter="wipe(down)">
                                      <p:cBhvr>
                                        <p:cTn id="17" dur="500"/>
                                        <p:tgtEl>
                                          <p:spTgt spid="563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56" grpId="0" animBg="1"/>
      <p:bldP spid="56357" grpId="0" animBg="1"/>
      <p:bldP spid="56358" grpId="0" animBg="1"/>
    </p:bld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51435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030050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110734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8141698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500843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337583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894522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14209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437941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637582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bg>
      <p:bgPr>
        <a:gradFill rotWithShape="0">
          <a:gsLst>
            <a:gs pos="0">
              <a:srgbClr val="156B13"/>
            </a:gs>
            <a:gs pos="25000">
              <a:srgbClr val="9CB86E"/>
            </a:gs>
            <a:gs pos="50000">
              <a:srgbClr val="DDEBCF"/>
            </a:gs>
            <a:gs pos="75000">
              <a:srgbClr val="9CB86E"/>
            </a:gs>
            <a:gs pos="100000">
              <a:srgbClr val="156B13"/>
            </a:gs>
          </a:gsLst>
          <a:lin ang="2700000" scaled="1"/>
        </a:gradFill>
        <a:effectLst/>
      </p:bgPr>
    </p:bg>
    <p:spTree>
      <p:nvGrpSpPr>
        <p:cNvPr id="1" name=""/>
        <p:cNvGrpSpPr/>
        <p:nvPr/>
      </p:nvGrpSpPr>
      <p:grpSpPr>
        <a:xfrm>
          <a:off x="0" y="0"/>
          <a:ext cx="0" cy="0"/>
          <a:chOff x="0" y="0"/>
          <a:chExt cx="0" cy="0"/>
        </a:xfrm>
      </p:grpSpPr>
      <p:pic>
        <p:nvPicPr>
          <p:cNvPr id="765954" name="Picture 2"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38801" y="1600201"/>
            <a:ext cx="3387725"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5955" name="AutoShape 3"/>
          <p:cNvSpPr>
            <a:spLocks noChangeArrowheads="1"/>
          </p:cNvSpPr>
          <p:nvPr/>
        </p:nvSpPr>
        <p:spPr bwMode="auto">
          <a:xfrm>
            <a:off x="609600" y="1600201"/>
            <a:ext cx="6324600" cy="4876800"/>
          </a:xfrm>
          <a:prstGeom prst="rightArrowCallout">
            <a:avLst>
              <a:gd name="adj1" fmla="val 25000"/>
              <a:gd name="adj2" fmla="val 25000"/>
              <a:gd name="adj3" fmla="val 21615"/>
              <a:gd name="adj4" fmla="val 74273"/>
            </a:avLst>
          </a:prstGeom>
          <a:solidFill>
            <a:schemeClr val="accent1"/>
          </a:solidFill>
          <a:ln w="9525">
            <a:solidFill>
              <a:schemeClr val="tx1"/>
            </a:solidFill>
            <a:miter lim="800000"/>
            <a:headEnd/>
            <a:tailEnd/>
          </a:ln>
        </p:spPr>
        <p:txBody>
          <a:bodyPr wrap="none" lIns="90993" tIns="45499" rIns="90993" bIns="45499" anchor="ctr"/>
          <a:lstStyle/>
          <a:p>
            <a:pPr eaLnBrk="0" hangingPunct="0"/>
            <a:endParaRPr lang="en-US">
              <a:solidFill>
                <a:srgbClr val="000000"/>
              </a:solidFill>
              <a:latin typeface="BONES" charset="0"/>
            </a:endParaRPr>
          </a:p>
        </p:txBody>
      </p:sp>
      <p:sp>
        <p:nvSpPr>
          <p:cNvPr id="765956" name="Rectangle 4"/>
          <p:cNvSpPr>
            <a:spLocks noGrp="1" noChangeArrowheads="1"/>
          </p:cNvSpPr>
          <p:nvPr>
            <p:ph type="title"/>
          </p:nvPr>
        </p:nvSpPr>
        <p:spPr>
          <a:xfrm>
            <a:off x="838200" y="1905000"/>
            <a:ext cx="4267200" cy="4114800"/>
          </a:xfrm>
        </p:spPr>
        <p:txBody>
          <a:bodyPr/>
          <a:lstStyle/>
          <a:p>
            <a:pPr eaLnBrk="1" hangingPunct="1">
              <a:defRPr/>
            </a:pPr>
            <a:r>
              <a:rPr lang="en-US" sz="5400" dirty="0">
                <a:solidFill>
                  <a:srgbClr val="CC3300"/>
                </a:solidFill>
                <a:latin typeface="Arial" charset="0"/>
                <a:ea typeface="ＭＳ Ｐゴシック" charset="0"/>
                <a:cs typeface="ＭＳ Ｐゴシック" charset="0"/>
              </a:rPr>
              <a:t>Who is Jesus Christ… really?</a:t>
            </a:r>
            <a:endParaRPr lang="en-US" dirty="0">
              <a:solidFill>
                <a:srgbClr val="CC6600"/>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765957" name="WordArt 5"/>
          <p:cNvSpPr>
            <a:spLocks noChangeArrowheads="1" noChangeShapeType="1" noTextEdit="1"/>
          </p:cNvSpPr>
          <p:nvPr/>
        </p:nvSpPr>
        <p:spPr bwMode="auto">
          <a:xfrm>
            <a:off x="228600" y="838201"/>
            <a:ext cx="3429000" cy="1752600"/>
          </a:xfrm>
          <a:prstGeom prst="rect">
            <a:avLst/>
          </a:prstGeom>
        </p:spPr>
        <p:txBody>
          <a:bodyPr wrap="none" lIns="90993" tIns="45499" rIns="90993" bIns="45499" fromWordArt="1">
            <a:prstTxWarp prst="textSlantUp">
              <a:avLst>
                <a:gd name="adj" fmla="val 32056"/>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Only human</a:t>
            </a:r>
          </a:p>
        </p:txBody>
      </p:sp>
      <p:sp>
        <p:nvSpPr>
          <p:cNvPr id="765958" name="WordArt 6"/>
          <p:cNvSpPr>
            <a:spLocks noChangeArrowheads="1" noChangeShapeType="1" noTextEdit="1"/>
          </p:cNvSpPr>
          <p:nvPr/>
        </p:nvSpPr>
        <p:spPr bwMode="auto">
          <a:xfrm>
            <a:off x="4648200" y="838200"/>
            <a:ext cx="2743200" cy="1524000"/>
          </a:xfrm>
          <a:prstGeom prst="rect">
            <a:avLst/>
          </a:prstGeom>
        </p:spPr>
        <p:txBody>
          <a:bodyPr wrap="none" lIns="90993" tIns="45499" rIns="90993" bIns="45499" fromWordArt="1">
            <a:prstTxWarp prst="textSlantUp">
              <a:avLst>
                <a:gd name="adj" fmla="val 32056"/>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God-Man</a:t>
            </a:r>
          </a:p>
        </p:txBody>
      </p:sp>
      <p:sp>
        <p:nvSpPr>
          <p:cNvPr id="765959" name="Text Box 7"/>
          <p:cNvSpPr txBox="1">
            <a:spLocks noChangeArrowheads="1"/>
          </p:cNvSpPr>
          <p:nvPr/>
        </p:nvSpPr>
        <p:spPr bwMode="auto">
          <a:xfrm>
            <a:off x="533405" y="381000"/>
            <a:ext cx="1993431" cy="701642"/>
          </a:xfrm>
          <a:prstGeom prst="rect">
            <a:avLst/>
          </a:prstGeom>
          <a:noFill/>
          <a:ln w="9525">
            <a:noFill/>
            <a:miter lim="800000"/>
            <a:headEnd/>
            <a:tailEnd/>
          </a:ln>
          <a:effectLst>
            <a:outerShdw blurRad="63500" dist="38099" dir="2700000" algn="ctr" rotWithShape="0">
              <a:schemeClr val="bg1">
                <a:alpha val="74997"/>
              </a:schemeClr>
            </a:outerShdw>
          </a:effectLst>
        </p:spPr>
        <p:txBody>
          <a:bodyPr wrap="none" lIns="90993" tIns="45499" rIns="90993" bIns="45499">
            <a:spAutoFit/>
          </a:bodyPr>
          <a:lstStyle/>
          <a:p>
            <a:pPr eaLnBrk="0" hangingPunct="0">
              <a:defRPr/>
            </a:pPr>
            <a:r>
              <a:rPr lang="en-US" sz="4000" b="1">
                <a:solidFill>
                  <a:srgbClr val="000000"/>
                </a:solidFill>
                <a:latin typeface="26" charset="0"/>
                <a:ea typeface="+mn-ea"/>
                <a:cs typeface="+mn-cs"/>
              </a:rPr>
              <a:t>Brown:</a:t>
            </a:r>
          </a:p>
        </p:txBody>
      </p:sp>
      <p:sp>
        <p:nvSpPr>
          <p:cNvPr id="765960" name="Text Box 8"/>
          <p:cNvSpPr txBox="1">
            <a:spLocks noChangeArrowheads="1"/>
          </p:cNvSpPr>
          <p:nvPr/>
        </p:nvSpPr>
        <p:spPr bwMode="auto">
          <a:xfrm>
            <a:off x="4572002" y="381000"/>
            <a:ext cx="1644026" cy="701642"/>
          </a:xfrm>
          <a:prstGeom prst="rect">
            <a:avLst/>
          </a:prstGeom>
          <a:noFill/>
          <a:ln w="9525">
            <a:noFill/>
            <a:miter lim="800000"/>
            <a:headEnd/>
            <a:tailEnd/>
          </a:ln>
          <a:effectLst>
            <a:outerShdw blurRad="63500" dist="38099" dir="2700000" algn="ctr" rotWithShape="0">
              <a:schemeClr val="bg1">
                <a:alpha val="74997"/>
              </a:schemeClr>
            </a:outerShdw>
          </a:effectLst>
        </p:spPr>
        <p:txBody>
          <a:bodyPr wrap="none" lIns="90993" tIns="45499" rIns="90993" bIns="45499">
            <a:spAutoFit/>
          </a:bodyPr>
          <a:lstStyle/>
          <a:p>
            <a:pPr eaLnBrk="0" hangingPunct="0">
              <a:defRPr/>
            </a:pPr>
            <a:r>
              <a:rPr lang="en-US" sz="4000" b="1">
                <a:solidFill>
                  <a:srgbClr val="000000"/>
                </a:solidFill>
                <a:latin typeface="26" charset="0"/>
                <a:ea typeface="+mn-ea"/>
                <a:cs typeface="+mn-cs"/>
              </a:rPr>
              <a:t>Bible: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765954"/>
                                        </p:tgtEl>
                                        <p:attrNameLst>
                                          <p:attrName>style.visibility</p:attrName>
                                        </p:attrNameLst>
                                      </p:cBhvr>
                                      <p:to>
                                        <p:strVal val="visible"/>
                                      </p:to>
                                    </p:set>
                                    <p:animEffect transition="in" filter="dissolve">
                                      <p:cBhvr>
                                        <p:cTn id="7" dur="500"/>
                                        <p:tgtEl>
                                          <p:spTgt spid="76595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65955"/>
                                        </p:tgtEl>
                                        <p:attrNameLst>
                                          <p:attrName>style.visibility</p:attrName>
                                        </p:attrNameLst>
                                      </p:cBhvr>
                                      <p:to>
                                        <p:strVal val="visible"/>
                                      </p:to>
                                    </p:set>
                                    <p:animEffect transition="in" filter="wipe(left)">
                                      <p:cBhvr>
                                        <p:cTn id="11" dur="500"/>
                                        <p:tgtEl>
                                          <p:spTgt spid="76595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37" presetClass="entr" presetSubtype="0" fill="hold" grpId="0" nodeType="clickEffect">
                                  <p:stCondLst>
                                    <p:cond delay="0"/>
                                  </p:stCondLst>
                                  <p:childTnLst>
                                    <p:set>
                                      <p:cBhvr>
                                        <p:cTn id="15" dur="1" fill="hold">
                                          <p:stCondLst>
                                            <p:cond delay="0"/>
                                          </p:stCondLst>
                                        </p:cTn>
                                        <p:tgtEl>
                                          <p:spTgt spid="765959"/>
                                        </p:tgtEl>
                                        <p:attrNameLst>
                                          <p:attrName>style.visibility</p:attrName>
                                        </p:attrNameLst>
                                      </p:cBhvr>
                                      <p:to>
                                        <p:strVal val="visible"/>
                                      </p:to>
                                    </p:set>
                                    <p:animEffect transition="in" filter="fade">
                                      <p:cBhvr>
                                        <p:cTn id="16" dur="1000"/>
                                        <p:tgtEl>
                                          <p:spTgt spid="765959"/>
                                        </p:tgtEl>
                                      </p:cBhvr>
                                    </p:animEffect>
                                    <p:anim calcmode="lin" valueType="num">
                                      <p:cBhvr>
                                        <p:cTn id="17" dur="1000" fill="hold"/>
                                        <p:tgtEl>
                                          <p:spTgt spid="765959"/>
                                        </p:tgtEl>
                                        <p:attrNameLst>
                                          <p:attrName>ppt_x</p:attrName>
                                        </p:attrNameLst>
                                      </p:cBhvr>
                                      <p:tavLst>
                                        <p:tav tm="0">
                                          <p:val>
                                            <p:strVal val="#ppt_x"/>
                                          </p:val>
                                        </p:tav>
                                        <p:tav tm="100000">
                                          <p:val>
                                            <p:strVal val="#ppt_x"/>
                                          </p:val>
                                        </p:tav>
                                      </p:tavLst>
                                    </p:anim>
                                    <p:anim calcmode="lin" valueType="num">
                                      <p:cBhvr>
                                        <p:cTn id="18" dur="900" decel="100000" fill="hold"/>
                                        <p:tgtEl>
                                          <p:spTgt spid="765959"/>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765959"/>
                                        </p:tgtEl>
                                        <p:attrNameLst>
                                          <p:attrName>ppt_y</p:attrName>
                                        </p:attrNameLst>
                                      </p:cBhvr>
                                      <p:tavLst>
                                        <p:tav tm="0">
                                          <p:val>
                                            <p:strVal val="#ppt_y-.03"/>
                                          </p:val>
                                        </p:tav>
                                        <p:tav tm="100000">
                                          <p:val>
                                            <p:strVal val="#ppt_y"/>
                                          </p:val>
                                        </p:tav>
                                      </p:tavLst>
                                    </p:anim>
                                  </p:childTnLst>
                                </p:cTn>
                              </p:par>
                            </p:childTnLst>
                          </p:cTn>
                        </p:par>
                        <p:par>
                          <p:cTn id="20" fill="hold" nodeType="afterGroup">
                            <p:stCondLst>
                              <p:cond delay="1000"/>
                            </p:stCondLst>
                            <p:childTnLst>
                              <p:par>
                                <p:cTn id="21" presetID="37" presetClass="entr" presetSubtype="0" fill="hold" grpId="0" nodeType="afterEffect">
                                  <p:stCondLst>
                                    <p:cond delay="0"/>
                                  </p:stCondLst>
                                  <p:childTnLst>
                                    <p:set>
                                      <p:cBhvr>
                                        <p:cTn id="22" dur="1" fill="hold">
                                          <p:stCondLst>
                                            <p:cond delay="0"/>
                                          </p:stCondLst>
                                        </p:cTn>
                                        <p:tgtEl>
                                          <p:spTgt spid="765957"/>
                                        </p:tgtEl>
                                        <p:attrNameLst>
                                          <p:attrName>style.visibility</p:attrName>
                                        </p:attrNameLst>
                                      </p:cBhvr>
                                      <p:to>
                                        <p:strVal val="visible"/>
                                      </p:to>
                                    </p:set>
                                    <p:animEffect transition="in" filter="fade">
                                      <p:cBhvr>
                                        <p:cTn id="23" dur="1000"/>
                                        <p:tgtEl>
                                          <p:spTgt spid="765957"/>
                                        </p:tgtEl>
                                      </p:cBhvr>
                                    </p:animEffect>
                                    <p:anim calcmode="lin" valueType="num">
                                      <p:cBhvr>
                                        <p:cTn id="24" dur="1000" fill="hold"/>
                                        <p:tgtEl>
                                          <p:spTgt spid="765957"/>
                                        </p:tgtEl>
                                        <p:attrNameLst>
                                          <p:attrName>ppt_x</p:attrName>
                                        </p:attrNameLst>
                                      </p:cBhvr>
                                      <p:tavLst>
                                        <p:tav tm="0">
                                          <p:val>
                                            <p:strVal val="#ppt_x"/>
                                          </p:val>
                                        </p:tav>
                                        <p:tav tm="100000">
                                          <p:val>
                                            <p:strVal val="#ppt_x"/>
                                          </p:val>
                                        </p:tav>
                                      </p:tavLst>
                                    </p:anim>
                                    <p:anim calcmode="lin" valueType="num">
                                      <p:cBhvr>
                                        <p:cTn id="25" dur="900" decel="100000" fill="hold"/>
                                        <p:tgtEl>
                                          <p:spTgt spid="765957"/>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765957"/>
                                        </p:tgtEl>
                                        <p:attrNameLst>
                                          <p:attrName>ppt_y</p:attrName>
                                        </p:attrNameLst>
                                      </p:cBhvr>
                                      <p:tavLst>
                                        <p:tav tm="0">
                                          <p:val>
                                            <p:strVal val="#ppt_y-.03"/>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7" presetClass="entr" presetSubtype="0" fill="hold" grpId="0" nodeType="clickEffect">
                                  <p:stCondLst>
                                    <p:cond delay="0"/>
                                  </p:stCondLst>
                                  <p:childTnLst>
                                    <p:set>
                                      <p:cBhvr>
                                        <p:cTn id="30" dur="1" fill="hold">
                                          <p:stCondLst>
                                            <p:cond delay="0"/>
                                          </p:stCondLst>
                                        </p:cTn>
                                        <p:tgtEl>
                                          <p:spTgt spid="765960"/>
                                        </p:tgtEl>
                                        <p:attrNameLst>
                                          <p:attrName>style.visibility</p:attrName>
                                        </p:attrNameLst>
                                      </p:cBhvr>
                                      <p:to>
                                        <p:strVal val="visible"/>
                                      </p:to>
                                    </p:set>
                                    <p:animEffect transition="in" filter="fade">
                                      <p:cBhvr>
                                        <p:cTn id="31" dur="1000"/>
                                        <p:tgtEl>
                                          <p:spTgt spid="765960"/>
                                        </p:tgtEl>
                                      </p:cBhvr>
                                    </p:animEffect>
                                    <p:anim calcmode="lin" valueType="num">
                                      <p:cBhvr>
                                        <p:cTn id="32" dur="1000" fill="hold"/>
                                        <p:tgtEl>
                                          <p:spTgt spid="765960"/>
                                        </p:tgtEl>
                                        <p:attrNameLst>
                                          <p:attrName>ppt_x</p:attrName>
                                        </p:attrNameLst>
                                      </p:cBhvr>
                                      <p:tavLst>
                                        <p:tav tm="0">
                                          <p:val>
                                            <p:strVal val="#ppt_x"/>
                                          </p:val>
                                        </p:tav>
                                        <p:tav tm="100000">
                                          <p:val>
                                            <p:strVal val="#ppt_x"/>
                                          </p:val>
                                        </p:tav>
                                      </p:tavLst>
                                    </p:anim>
                                    <p:anim calcmode="lin" valueType="num">
                                      <p:cBhvr>
                                        <p:cTn id="33" dur="900" decel="100000" fill="hold"/>
                                        <p:tgtEl>
                                          <p:spTgt spid="765960"/>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765960"/>
                                        </p:tgtEl>
                                        <p:attrNameLst>
                                          <p:attrName>ppt_y</p:attrName>
                                        </p:attrNameLst>
                                      </p:cBhvr>
                                      <p:tavLst>
                                        <p:tav tm="0">
                                          <p:val>
                                            <p:strVal val="#ppt_y-.03"/>
                                          </p:val>
                                        </p:tav>
                                        <p:tav tm="100000">
                                          <p:val>
                                            <p:strVal val="#ppt_y"/>
                                          </p:val>
                                        </p:tav>
                                      </p:tavLst>
                                    </p:anim>
                                  </p:childTnLst>
                                </p:cTn>
                              </p:par>
                            </p:childTnLst>
                          </p:cTn>
                        </p:par>
                        <p:par>
                          <p:cTn id="35" fill="hold" nodeType="afterGroup">
                            <p:stCondLst>
                              <p:cond delay="1000"/>
                            </p:stCondLst>
                            <p:childTnLst>
                              <p:par>
                                <p:cTn id="36" presetID="37" presetClass="entr" presetSubtype="0" fill="hold" grpId="0" nodeType="afterEffect">
                                  <p:stCondLst>
                                    <p:cond delay="0"/>
                                  </p:stCondLst>
                                  <p:childTnLst>
                                    <p:set>
                                      <p:cBhvr>
                                        <p:cTn id="37" dur="1" fill="hold">
                                          <p:stCondLst>
                                            <p:cond delay="0"/>
                                          </p:stCondLst>
                                        </p:cTn>
                                        <p:tgtEl>
                                          <p:spTgt spid="765958"/>
                                        </p:tgtEl>
                                        <p:attrNameLst>
                                          <p:attrName>style.visibility</p:attrName>
                                        </p:attrNameLst>
                                      </p:cBhvr>
                                      <p:to>
                                        <p:strVal val="visible"/>
                                      </p:to>
                                    </p:set>
                                    <p:animEffect transition="in" filter="fade">
                                      <p:cBhvr>
                                        <p:cTn id="38" dur="1000"/>
                                        <p:tgtEl>
                                          <p:spTgt spid="765958"/>
                                        </p:tgtEl>
                                      </p:cBhvr>
                                    </p:animEffect>
                                    <p:anim calcmode="lin" valueType="num">
                                      <p:cBhvr>
                                        <p:cTn id="39" dur="1000" fill="hold"/>
                                        <p:tgtEl>
                                          <p:spTgt spid="765958"/>
                                        </p:tgtEl>
                                        <p:attrNameLst>
                                          <p:attrName>ppt_x</p:attrName>
                                        </p:attrNameLst>
                                      </p:cBhvr>
                                      <p:tavLst>
                                        <p:tav tm="0">
                                          <p:val>
                                            <p:strVal val="#ppt_x"/>
                                          </p:val>
                                        </p:tav>
                                        <p:tav tm="100000">
                                          <p:val>
                                            <p:strVal val="#ppt_x"/>
                                          </p:val>
                                        </p:tav>
                                      </p:tavLst>
                                    </p:anim>
                                    <p:anim calcmode="lin" valueType="num">
                                      <p:cBhvr>
                                        <p:cTn id="40" dur="900" decel="100000" fill="hold"/>
                                        <p:tgtEl>
                                          <p:spTgt spid="765958"/>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76595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5955" grpId="0" animBg="1"/>
      <p:bldP spid="765957" grpId="0" animBg="1"/>
      <p:bldP spid="765958" grpId="0" animBg="1"/>
      <p:bldP spid="765959" grpId="0"/>
      <p:bldP spid="765960" grpId="0"/>
    </p:bld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3675414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085000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808903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652250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p:cNvSpPr txBox="1">
            <a:spLocks/>
          </p:cNvSpPr>
          <p:nvPr/>
        </p:nvSpPr>
        <p:spPr bwMode="auto">
          <a:xfrm>
            <a:off x="23858" y="0"/>
            <a:ext cx="9120142"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2400">
                <a:solidFill>
                  <a:srgbClr val="FFFFFF"/>
                </a:solidFill>
                <a:effectLst>
                  <a:glow rad="101600">
                    <a:srgbClr val="000000">
                      <a:alpha val="75000"/>
                    </a:srgbClr>
                  </a:glow>
                  <a:outerShdw blurRad="50800" dist="88900" dir="2700000" algn="tl" rotWithShape="0">
                    <a:srgbClr val="000000"/>
                  </a:outerShdw>
                </a:effectLst>
                <a:ea typeface="MS PGothic"/>
                <a:cs typeface="ＭＳ Ｐゴシック"/>
              </a:rPr>
              <a:t>JESUS RAISES LAZARUS</a:t>
            </a:r>
            <a:endParaRPr lang="zh-CN" altLang="en-US" sz="2000">
              <a:solidFill>
                <a:srgbClr val="FFFFFF"/>
              </a:solidFill>
            </a:endParaRPr>
          </a:p>
        </p:txBody>
      </p:sp>
      <p:sp>
        <p:nvSpPr>
          <p:cNvPr id="5" name="Title 1"/>
          <p:cNvSpPr txBox="1">
            <a:spLocks/>
          </p:cNvSpPr>
          <p:nvPr/>
        </p:nvSpPr>
        <p:spPr bwMode="auto">
          <a:xfrm>
            <a:off x="228600" y="36576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Jerusalem</a:t>
            </a:r>
            <a:endParaRPr lang="zh-CN" altLang="en-US" sz="2800"/>
          </a:p>
        </p:txBody>
      </p:sp>
      <p:sp>
        <p:nvSpPr>
          <p:cNvPr id="6" name="Title 1"/>
          <p:cNvSpPr txBox="1">
            <a:spLocks/>
          </p:cNvSpPr>
          <p:nvPr/>
        </p:nvSpPr>
        <p:spPr bwMode="auto">
          <a:xfrm>
            <a:off x="838200" y="44958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JUDEA</a:t>
            </a:r>
            <a:endParaRPr lang="zh-CN" altLang="en-US" sz="2800"/>
          </a:p>
        </p:txBody>
      </p:sp>
      <p:sp>
        <p:nvSpPr>
          <p:cNvPr id="7" name="Title 1"/>
          <p:cNvSpPr txBox="1">
            <a:spLocks/>
          </p:cNvSpPr>
          <p:nvPr/>
        </p:nvSpPr>
        <p:spPr bwMode="auto">
          <a:xfrm>
            <a:off x="2971800" y="36576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dirty="0">
                <a:effectLst>
                  <a:glow rad="101600">
                    <a:srgbClr val="000000">
                      <a:alpha val="75000"/>
                    </a:srgbClr>
                  </a:glow>
                  <a:outerShdw blurRad="50800" dist="88900" dir="2700000" algn="tl" rotWithShape="0">
                    <a:srgbClr val="000000"/>
                  </a:outerShdw>
                </a:effectLst>
                <a:latin typeface="Arial"/>
                <a:ea typeface="MS PGothic"/>
                <a:cs typeface="ＭＳ Ｐゴシック"/>
              </a:rPr>
              <a:t>Bethany</a:t>
            </a:r>
            <a:endParaRPr lang="zh-CN" altLang="en-US" sz="2800" dirty="0"/>
          </a:p>
        </p:txBody>
      </p:sp>
      <p:sp>
        <p:nvSpPr>
          <p:cNvPr id="8" name="Title 1"/>
          <p:cNvSpPr txBox="1">
            <a:spLocks/>
          </p:cNvSpPr>
          <p:nvPr/>
        </p:nvSpPr>
        <p:spPr bwMode="auto">
          <a:xfrm>
            <a:off x="4800600" y="7620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PEREA</a:t>
            </a:r>
            <a:endParaRPr lang="zh-CN" altLang="en-US" sz="2800"/>
          </a:p>
        </p:txBody>
      </p:sp>
      <p:sp>
        <p:nvSpPr>
          <p:cNvPr id="9" name="Title 1"/>
          <p:cNvSpPr txBox="1">
            <a:spLocks/>
          </p:cNvSpPr>
          <p:nvPr/>
        </p:nvSpPr>
        <p:spPr bwMode="auto">
          <a:xfrm>
            <a:off x="4191000" y="1981200"/>
            <a:ext cx="25146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t>River </a:t>
            </a:r>
            <a:b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br>
            <a: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t>Jordan</a:t>
            </a:r>
            <a:endParaRPr lang="zh-CN" altLang="en-US" sz="2000"/>
          </a:p>
        </p:txBody>
      </p:sp>
      <p:sp>
        <p:nvSpPr>
          <p:cNvPr id="10" name="Title 1"/>
          <p:cNvSpPr txBox="1">
            <a:spLocks/>
          </p:cNvSpPr>
          <p:nvPr/>
        </p:nvSpPr>
        <p:spPr bwMode="auto">
          <a:xfrm>
            <a:off x="7086600" y="5029200"/>
            <a:ext cx="9906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11" name="Title 1"/>
          <p:cNvSpPr txBox="1">
            <a:spLocks/>
          </p:cNvSpPr>
          <p:nvPr/>
        </p:nvSpPr>
        <p:spPr bwMode="auto">
          <a:xfrm>
            <a:off x="7086600" y="5638800"/>
            <a:ext cx="9906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12" name="Title 1"/>
          <p:cNvSpPr txBox="1">
            <a:spLocks/>
          </p:cNvSpPr>
          <p:nvPr/>
        </p:nvSpPr>
        <p:spPr bwMode="auto">
          <a:xfrm>
            <a:off x="7848600" y="5029200"/>
            <a:ext cx="12954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5</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MILES</a:t>
            </a:r>
            <a:endParaRPr lang="zh-CN" altLang="en-US" sz="2800"/>
          </a:p>
        </p:txBody>
      </p:sp>
      <p:sp>
        <p:nvSpPr>
          <p:cNvPr id="13" name="Title 1"/>
          <p:cNvSpPr txBox="1">
            <a:spLocks/>
          </p:cNvSpPr>
          <p:nvPr/>
        </p:nvSpPr>
        <p:spPr bwMode="auto">
          <a:xfrm>
            <a:off x="8001000" y="5638800"/>
            <a:ext cx="12954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8</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KM</a:t>
            </a:r>
            <a:endParaRPr lang="zh-CN" altLang="en-US" sz="2800"/>
          </a:p>
        </p:txBody>
      </p:sp>
      <p:sp>
        <p:nvSpPr>
          <p:cNvPr id="14" name="Title 1"/>
          <p:cNvSpPr txBox="1">
            <a:spLocks/>
          </p:cNvSpPr>
          <p:nvPr/>
        </p:nvSpPr>
        <p:spPr bwMode="auto">
          <a:xfrm>
            <a:off x="4495800" y="5181600"/>
            <a:ext cx="13716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Dead Sea</a:t>
            </a:r>
            <a:endParaRPr lang="zh-CN" altLang="en-US" sz="2800"/>
          </a:p>
        </p:txBody>
      </p:sp>
      <p:sp>
        <p:nvSpPr>
          <p:cNvPr id="15" name="Title 1"/>
          <p:cNvSpPr txBox="1">
            <a:spLocks/>
          </p:cNvSpPr>
          <p:nvPr/>
        </p:nvSpPr>
        <p:spPr bwMode="auto">
          <a:xfrm>
            <a:off x="1371600" y="6096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SAMARIA</a:t>
            </a:r>
            <a:endParaRPr lang="zh-CN" altLang="en-US" sz="2800"/>
          </a:p>
        </p:txBody>
      </p:sp>
      <p:sp>
        <p:nvSpPr>
          <p:cNvPr id="16" name="Title 1"/>
          <p:cNvSpPr txBox="1">
            <a:spLocks/>
          </p:cNvSpPr>
          <p:nvPr/>
        </p:nvSpPr>
        <p:spPr bwMode="auto">
          <a:xfrm>
            <a:off x="2362200" y="13716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Ephraim</a:t>
            </a:r>
            <a:endParaRPr lang="zh-CN" altLang="en-US" sz="2800"/>
          </a:p>
        </p:txBody>
      </p:sp>
    </p:spTree>
    <p:extLst>
      <p:ext uri="{BB962C8B-B14F-4D97-AF65-F5344CB8AC3E}">
        <p14:creationId xmlns:p14="http://schemas.microsoft.com/office/powerpoint/2010/main" val="16218516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968947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901173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630822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itle 1"/>
          <p:cNvSpPr txBox="1">
            <a:spLocks/>
          </p:cNvSpPr>
          <p:nvPr/>
        </p:nvSpPr>
        <p:spPr bwMode="auto">
          <a:xfrm>
            <a:off x="23858" y="0"/>
            <a:ext cx="9120142"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2400">
                <a:solidFill>
                  <a:srgbClr val="FFFFFF"/>
                </a:solidFill>
                <a:effectLst>
                  <a:glow rad="101600">
                    <a:srgbClr val="000000">
                      <a:alpha val="75000"/>
                    </a:srgbClr>
                  </a:glow>
                  <a:outerShdw blurRad="50800" dist="88900" dir="2700000" algn="tl" rotWithShape="0">
                    <a:srgbClr val="000000"/>
                  </a:outerShdw>
                </a:effectLst>
                <a:ea typeface="MS PGothic"/>
                <a:cs typeface="ＭＳ Ｐゴシック"/>
              </a:rPr>
              <a:t>JESUS RAISES LAZARUS</a:t>
            </a:r>
            <a:endParaRPr lang="zh-CN" altLang="en-US" sz="2000">
              <a:solidFill>
                <a:srgbClr val="FFFFFF"/>
              </a:solidFill>
            </a:endParaRPr>
          </a:p>
        </p:txBody>
      </p:sp>
      <p:sp>
        <p:nvSpPr>
          <p:cNvPr id="5" name="Title 1"/>
          <p:cNvSpPr txBox="1">
            <a:spLocks/>
          </p:cNvSpPr>
          <p:nvPr/>
        </p:nvSpPr>
        <p:spPr bwMode="auto">
          <a:xfrm>
            <a:off x="228600" y="36576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Jerusalem</a:t>
            </a:r>
            <a:endParaRPr lang="zh-CN" altLang="en-US" sz="2800"/>
          </a:p>
        </p:txBody>
      </p:sp>
      <p:sp>
        <p:nvSpPr>
          <p:cNvPr id="6" name="Title 1"/>
          <p:cNvSpPr txBox="1">
            <a:spLocks/>
          </p:cNvSpPr>
          <p:nvPr/>
        </p:nvSpPr>
        <p:spPr bwMode="auto">
          <a:xfrm>
            <a:off x="838200" y="44958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JUDEA</a:t>
            </a:r>
            <a:endParaRPr lang="zh-CN" altLang="en-US" sz="2800"/>
          </a:p>
        </p:txBody>
      </p:sp>
      <p:sp>
        <p:nvSpPr>
          <p:cNvPr id="7" name="Title 1"/>
          <p:cNvSpPr txBox="1">
            <a:spLocks/>
          </p:cNvSpPr>
          <p:nvPr/>
        </p:nvSpPr>
        <p:spPr bwMode="auto">
          <a:xfrm>
            <a:off x="2971800" y="36576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Bethany</a:t>
            </a:r>
            <a:endParaRPr lang="zh-CN" altLang="en-US" sz="2800"/>
          </a:p>
        </p:txBody>
      </p:sp>
      <p:sp>
        <p:nvSpPr>
          <p:cNvPr id="8" name="Title 1"/>
          <p:cNvSpPr txBox="1">
            <a:spLocks/>
          </p:cNvSpPr>
          <p:nvPr/>
        </p:nvSpPr>
        <p:spPr bwMode="auto">
          <a:xfrm>
            <a:off x="4800600" y="7620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PEREA</a:t>
            </a:r>
            <a:endParaRPr lang="zh-CN" altLang="en-US" sz="2800"/>
          </a:p>
        </p:txBody>
      </p:sp>
      <p:sp>
        <p:nvSpPr>
          <p:cNvPr id="9" name="Title 1"/>
          <p:cNvSpPr txBox="1">
            <a:spLocks/>
          </p:cNvSpPr>
          <p:nvPr/>
        </p:nvSpPr>
        <p:spPr bwMode="auto">
          <a:xfrm>
            <a:off x="4191000" y="1981200"/>
            <a:ext cx="25146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t>River </a:t>
            </a:r>
            <a:b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br>
            <a: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t>Jordan</a:t>
            </a:r>
            <a:endParaRPr lang="zh-CN" altLang="en-US" sz="2000"/>
          </a:p>
        </p:txBody>
      </p:sp>
      <p:sp>
        <p:nvSpPr>
          <p:cNvPr id="10" name="Title 1"/>
          <p:cNvSpPr txBox="1">
            <a:spLocks/>
          </p:cNvSpPr>
          <p:nvPr/>
        </p:nvSpPr>
        <p:spPr bwMode="auto">
          <a:xfrm>
            <a:off x="7086600" y="5029200"/>
            <a:ext cx="9906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11" name="Title 1"/>
          <p:cNvSpPr txBox="1">
            <a:spLocks/>
          </p:cNvSpPr>
          <p:nvPr/>
        </p:nvSpPr>
        <p:spPr bwMode="auto">
          <a:xfrm>
            <a:off x="7086600" y="5638800"/>
            <a:ext cx="9906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12" name="Title 1"/>
          <p:cNvSpPr txBox="1">
            <a:spLocks/>
          </p:cNvSpPr>
          <p:nvPr/>
        </p:nvSpPr>
        <p:spPr bwMode="auto">
          <a:xfrm>
            <a:off x="7848600" y="5029200"/>
            <a:ext cx="12954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5</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MILES</a:t>
            </a:r>
            <a:endParaRPr lang="zh-CN" altLang="en-US" sz="2800"/>
          </a:p>
        </p:txBody>
      </p:sp>
      <p:sp>
        <p:nvSpPr>
          <p:cNvPr id="13" name="Title 1"/>
          <p:cNvSpPr txBox="1">
            <a:spLocks/>
          </p:cNvSpPr>
          <p:nvPr/>
        </p:nvSpPr>
        <p:spPr bwMode="auto">
          <a:xfrm>
            <a:off x="8001000" y="5638800"/>
            <a:ext cx="12954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8</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KM</a:t>
            </a:r>
            <a:endParaRPr lang="zh-CN" altLang="en-US" sz="2800"/>
          </a:p>
        </p:txBody>
      </p:sp>
      <p:sp>
        <p:nvSpPr>
          <p:cNvPr id="14" name="Title 1"/>
          <p:cNvSpPr txBox="1">
            <a:spLocks/>
          </p:cNvSpPr>
          <p:nvPr/>
        </p:nvSpPr>
        <p:spPr bwMode="auto">
          <a:xfrm>
            <a:off x="4495800" y="5181600"/>
            <a:ext cx="13716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Dead Sea</a:t>
            </a:r>
            <a:endParaRPr lang="zh-CN" altLang="en-US" sz="2800"/>
          </a:p>
        </p:txBody>
      </p:sp>
      <p:sp>
        <p:nvSpPr>
          <p:cNvPr id="15" name="Title 1"/>
          <p:cNvSpPr txBox="1">
            <a:spLocks/>
          </p:cNvSpPr>
          <p:nvPr/>
        </p:nvSpPr>
        <p:spPr bwMode="auto">
          <a:xfrm>
            <a:off x="1371600" y="6096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SAMARIA</a:t>
            </a:r>
            <a:endParaRPr lang="zh-CN" altLang="en-US" sz="2800"/>
          </a:p>
        </p:txBody>
      </p:sp>
      <p:sp>
        <p:nvSpPr>
          <p:cNvPr id="16" name="Title 1"/>
          <p:cNvSpPr txBox="1">
            <a:spLocks/>
          </p:cNvSpPr>
          <p:nvPr/>
        </p:nvSpPr>
        <p:spPr bwMode="auto">
          <a:xfrm>
            <a:off x="2362200" y="1371600"/>
            <a:ext cx="2819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Ephraim</a:t>
            </a:r>
            <a:endParaRPr lang="zh-CN" altLang="en-US" sz="2800"/>
          </a:p>
        </p:txBody>
      </p:sp>
    </p:spTree>
    <p:extLst>
      <p:ext uri="{BB962C8B-B14F-4D97-AF65-F5344CB8AC3E}">
        <p14:creationId xmlns:p14="http://schemas.microsoft.com/office/powerpoint/2010/main" val="41350188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897955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2" descr="ian_mckellen1"/>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1" y="0"/>
            <a:ext cx="41068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2258" name="AutoShape 5"/>
          <p:cNvSpPr>
            <a:spLocks noChangeArrowheads="1"/>
          </p:cNvSpPr>
          <p:nvPr/>
        </p:nvSpPr>
        <p:spPr bwMode="auto">
          <a:xfrm>
            <a:off x="3505200" y="1295400"/>
            <a:ext cx="5638800" cy="5562600"/>
          </a:xfrm>
          <a:prstGeom prst="wedgeRectCallout">
            <a:avLst>
              <a:gd name="adj1" fmla="val -66190"/>
              <a:gd name="adj2" fmla="val -8875"/>
            </a:avLst>
          </a:prstGeom>
          <a:gradFill rotWithShape="0">
            <a:gsLst>
              <a:gs pos="0">
                <a:srgbClr val="515151"/>
              </a:gs>
              <a:gs pos="100000">
                <a:srgbClr val="0D0D0D"/>
              </a:gs>
            </a:gsLst>
            <a:lin ang="5400000" scaled="1"/>
          </a:gradFill>
          <a:ln w="9525">
            <a:solidFill>
              <a:schemeClr val="tx1"/>
            </a:solidFill>
            <a:miter lim="800000"/>
            <a:headEnd/>
            <a:tailEnd/>
          </a:ln>
        </p:spPr>
        <p:txBody>
          <a:bodyPr wrap="none" lIns="90993" tIns="45499" rIns="90993" bIns="45499" anchor="ctr"/>
          <a:lstStyle/>
          <a:p>
            <a:pPr algn="ctr" eaLnBrk="0" hangingPunct="0"/>
            <a:endParaRPr lang="en-US">
              <a:solidFill>
                <a:srgbClr val="FFFFFF"/>
              </a:solidFill>
              <a:latin typeface="26" charset="0"/>
            </a:endParaRPr>
          </a:p>
        </p:txBody>
      </p:sp>
      <p:sp>
        <p:nvSpPr>
          <p:cNvPr id="352259" name="Text Box 7"/>
          <p:cNvSpPr txBox="1">
            <a:spLocks noChangeArrowheads="1"/>
          </p:cNvSpPr>
          <p:nvPr/>
        </p:nvSpPr>
        <p:spPr bwMode="auto">
          <a:xfrm>
            <a:off x="76224" y="6308749"/>
            <a:ext cx="151811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26" charset="0"/>
              </a:rPr>
              <a:t>DVC, 197</a:t>
            </a:r>
          </a:p>
        </p:txBody>
      </p:sp>
      <p:sp>
        <p:nvSpPr>
          <p:cNvPr id="352260" name="TextBox 5"/>
          <p:cNvSpPr txBox="1">
            <a:spLocks noChangeArrowheads="1"/>
          </p:cNvSpPr>
          <p:nvPr/>
        </p:nvSpPr>
        <p:spPr bwMode="auto">
          <a:xfrm>
            <a:off x="3671889" y="1477985"/>
            <a:ext cx="5364162" cy="52625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solidFill>
                  <a:srgbClr val="FFFFFF"/>
                </a:solidFill>
                <a:latin typeface="Arial Black" charset="0"/>
              </a:rPr>
              <a:t>"My dear," Teabing declared, "until [AD 325], Jesus was viewed by His followers as a mortal prophet... a great and powerful man, but a </a:t>
            </a:r>
            <a:r>
              <a:rPr lang="en-US" i="1">
                <a:solidFill>
                  <a:srgbClr val="FFFFFF"/>
                </a:solidFill>
                <a:latin typeface="Arial Black" charset="0"/>
              </a:rPr>
              <a:t>man</a:t>
            </a:r>
            <a:r>
              <a:rPr lang="en-US">
                <a:solidFill>
                  <a:srgbClr val="FFFFFF"/>
                </a:solidFill>
                <a:latin typeface="Arial Black" charset="0"/>
              </a:rPr>
              <a:t> nonetheless. A mortal." </a:t>
            </a:r>
            <a:br>
              <a:rPr lang="en-US">
                <a:solidFill>
                  <a:srgbClr val="FFFFFF"/>
                </a:solidFill>
                <a:latin typeface="Arial Black" charset="0"/>
              </a:rPr>
            </a:br>
            <a:r>
              <a:rPr lang="en-US">
                <a:solidFill>
                  <a:srgbClr val="FFFFFF"/>
                </a:solidFill>
                <a:latin typeface="Arial Black" charset="0"/>
              </a:rPr>
              <a:t>[Sophie:] "Not the Son of God?" </a:t>
            </a:r>
            <a:br>
              <a:rPr lang="en-US">
                <a:solidFill>
                  <a:srgbClr val="FFFFFF"/>
                </a:solidFill>
                <a:latin typeface="Arial Black" charset="0"/>
              </a:rPr>
            </a:br>
            <a:r>
              <a:rPr lang="en-US">
                <a:solidFill>
                  <a:srgbClr val="FFFFFF"/>
                </a:solidFill>
                <a:latin typeface="Arial Black" charset="0"/>
              </a:rPr>
              <a:t>"Right," Teabing said. "Jesus</a:t>
            </a:r>
            <a:r>
              <a:rPr lang="fr-FR">
                <a:solidFill>
                  <a:srgbClr val="FFFFFF"/>
                </a:solidFill>
                <a:latin typeface="Arial Black" charset="0"/>
              </a:rPr>
              <a:t>'</a:t>
            </a:r>
            <a:r>
              <a:rPr lang="en-US">
                <a:solidFill>
                  <a:srgbClr val="FFFFFF"/>
                </a:solidFill>
                <a:latin typeface="Arial Black" charset="0"/>
              </a:rPr>
              <a:t> establishment as </a:t>
            </a:r>
            <a:r>
              <a:rPr lang="fr-FR">
                <a:solidFill>
                  <a:srgbClr val="FFFFFF"/>
                </a:solidFill>
                <a:latin typeface="Arial Black" charset="0"/>
              </a:rPr>
              <a:t>'</a:t>
            </a:r>
            <a:r>
              <a:rPr lang="en-US">
                <a:solidFill>
                  <a:srgbClr val="FFFFFF"/>
                </a:solidFill>
                <a:latin typeface="Arial Black" charset="0"/>
              </a:rPr>
              <a:t>the Son of God</a:t>
            </a:r>
            <a:r>
              <a:rPr lang="fr-FR">
                <a:solidFill>
                  <a:srgbClr val="FFFFFF"/>
                </a:solidFill>
                <a:latin typeface="Arial Black" charset="0"/>
              </a:rPr>
              <a:t>'</a:t>
            </a:r>
            <a:r>
              <a:rPr lang="en-US">
                <a:solidFill>
                  <a:srgbClr val="FFFFFF"/>
                </a:solidFill>
                <a:latin typeface="Arial Black" charset="0"/>
              </a:rPr>
              <a:t> was officially proposed and voted on by the Council of Nicaea."</a:t>
            </a:r>
            <a:endParaRPr lang="en-US" sz="1800">
              <a:solidFill>
                <a:srgbClr val="FFFFFF"/>
              </a:solidFill>
              <a:latin typeface="Arial Black" charset="0"/>
            </a:endParaRPr>
          </a:p>
          <a:p>
            <a:pPr eaLnBrk="1" hangingPunct="1"/>
            <a:endParaRPr lang="en-US">
              <a:solidFill>
                <a:srgbClr val="000000"/>
              </a:solidFill>
            </a:endParaRPr>
          </a:p>
        </p:txBody>
      </p:sp>
      <p:sp>
        <p:nvSpPr>
          <p:cNvPr id="352261" name="Title 1"/>
          <p:cNvSpPr>
            <a:spLocks noGrp="1"/>
          </p:cNvSpPr>
          <p:nvPr>
            <p:ph type="title"/>
          </p:nvPr>
        </p:nvSpPr>
        <p:spPr>
          <a:xfrm>
            <a:off x="323850" y="115888"/>
            <a:ext cx="8686800" cy="1143000"/>
          </a:xfrm>
        </p:spPr>
        <p:txBody>
          <a:bodyPr/>
          <a:lstStyle/>
          <a:p>
            <a:pPr algn="r"/>
            <a:r>
              <a:rPr lang="en-US" sz="3200" i="1">
                <a:solidFill>
                  <a:schemeClr val="bg1"/>
                </a:solidFill>
                <a:latin typeface="Arial Black" charset="0"/>
                <a:ea typeface="ＭＳ Ｐゴシック" charset="0"/>
                <a:cs typeface="ＭＳ Ｐゴシック" charset="0"/>
              </a:rPr>
              <a:t>Brown</a:t>
            </a:r>
            <a:r>
              <a:rPr lang="fr-FR" altLang="ja-JP" sz="3200" i="1">
                <a:solidFill>
                  <a:schemeClr val="bg1"/>
                </a:solidFill>
                <a:latin typeface="Arial Black" charset="0"/>
                <a:ea typeface="ＭＳ Ｐゴシック" charset="0"/>
                <a:cs typeface="ＭＳ Ｐゴシック" charset="0"/>
              </a:rPr>
              <a:t>'</a:t>
            </a:r>
            <a:r>
              <a:rPr lang="en-US" altLang="ja-JP" sz="3200" i="1">
                <a:solidFill>
                  <a:schemeClr val="bg1"/>
                </a:solidFill>
                <a:latin typeface="Arial Black" charset="0"/>
                <a:ea typeface="ＭＳ Ｐゴシック" charset="0"/>
                <a:cs typeface="ＭＳ Ｐゴシック" charset="0"/>
              </a:rPr>
              <a:t>s view of Jesus through "historian" Leigh Teabing…</a:t>
            </a:r>
            <a:endParaRPr lang="en-US" sz="3200">
              <a:solidFill>
                <a:schemeClr val="bg1"/>
              </a:solidFill>
              <a:latin typeface="Arial" charset="0"/>
              <a:ea typeface="ＭＳ Ｐゴシック" charset="0"/>
              <a:cs typeface="ＭＳ Ｐゴシック" charset="0"/>
            </a:endParaRPr>
          </a:p>
        </p:txBody>
      </p:sp>
    </p:spTree>
  </p:cSld>
  <p:clrMapOvr>
    <a:masterClrMapping/>
  </p:clrMapOvr>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875668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4289" name="Picture 3" descr="Screen Shot 2013-03-18 at 7.35.59 AM.pn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973138"/>
            <a:ext cx="9144000" cy="5637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130626"/>
            <a:ext cx="9144000" cy="706090"/>
          </a:xfrm>
        </p:spPr>
        <p:txBody>
          <a:bodyPr/>
          <a:lstStyle/>
          <a:p>
            <a:pPr>
              <a:defRPr/>
            </a:pPr>
            <a:r>
              <a:rPr lang="en-US" sz="4000" b="1" dirty="0">
                <a:solidFill>
                  <a:srgbClr val="FFFFFF"/>
                </a:solidFill>
                <a:effectLst>
                  <a:glow rad="139700">
                    <a:schemeClr val="tx1">
                      <a:alpha val="90000"/>
                    </a:schemeClr>
                  </a:glow>
                </a:effectLst>
              </a:rPr>
              <a:t>Jesus, Mary &amp; Martha (John 11)</a:t>
            </a:r>
          </a:p>
        </p:txBody>
      </p:sp>
      <p:sp>
        <p:nvSpPr>
          <p:cNvPr id="3" name="Title 1"/>
          <p:cNvSpPr txBox="1">
            <a:spLocks/>
          </p:cNvSpPr>
          <p:nvPr/>
        </p:nvSpPr>
        <p:spPr bwMode="auto">
          <a:xfrm>
            <a:off x="35496" y="3429000"/>
            <a:ext cx="9108504" cy="33123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0993" tIns="45499" rIns="90993" bIns="45499" anchor="ct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454998" indent="-454998">
              <a:buFont typeface="Arial"/>
              <a:buChar char="•"/>
              <a:defRPr/>
            </a:pPr>
            <a:r>
              <a:rPr lang="en-US" sz="3200" b="1" dirty="0">
                <a:solidFill>
                  <a:srgbClr val="FFFFFF"/>
                </a:solidFill>
                <a:effectLst>
                  <a:glow rad="139700">
                    <a:schemeClr val="tx1">
                      <a:alpha val="90000"/>
                    </a:schemeClr>
                  </a:glow>
                </a:effectLst>
              </a:rPr>
              <a:t>Jesus loved these two sisters who lived in Bethany, close to Jerusalem (11:5).</a:t>
            </a:r>
          </a:p>
          <a:p>
            <a:pPr marL="454998" indent="-454998">
              <a:buFont typeface="Arial"/>
              <a:buChar char="•"/>
              <a:defRPr/>
            </a:pPr>
            <a:r>
              <a:rPr lang="en-US" sz="3200" b="1" dirty="0">
                <a:solidFill>
                  <a:srgbClr val="FFFFFF"/>
                </a:solidFill>
                <a:effectLst>
                  <a:glow rad="139700">
                    <a:schemeClr val="tx1">
                      <a:alpha val="90000"/>
                    </a:schemeClr>
                  </a:glow>
                </a:effectLst>
              </a:rPr>
              <a:t>They had already believed in him </a:t>
            </a:r>
            <a:br>
              <a:rPr lang="en-US" sz="3200" b="1" dirty="0">
                <a:solidFill>
                  <a:srgbClr val="FFFFFF"/>
                </a:solidFill>
                <a:effectLst>
                  <a:glow rad="139700">
                    <a:schemeClr val="tx1">
                      <a:alpha val="90000"/>
                    </a:schemeClr>
                  </a:glow>
                </a:effectLst>
              </a:rPr>
            </a:br>
            <a:r>
              <a:rPr lang="en-US" sz="3200" b="1" dirty="0">
                <a:solidFill>
                  <a:srgbClr val="FFFFFF"/>
                </a:solidFill>
                <a:effectLst>
                  <a:glow rad="139700">
                    <a:schemeClr val="tx1">
                      <a:alpha val="90000"/>
                    </a:schemeClr>
                  </a:glow>
                </a:effectLst>
              </a:rPr>
              <a:t>("Lord" in 11:3; cf. 11:27).</a:t>
            </a:r>
          </a:p>
          <a:p>
            <a:pPr marL="454998" indent="-454998">
              <a:buFont typeface="Arial"/>
              <a:buChar char="•"/>
              <a:defRPr/>
            </a:pPr>
            <a:r>
              <a:rPr lang="en-US" sz="3200" b="1" dirty="0">
                <a:solidFill>
                  <a:srgbClr val="FFFFFF"/>
                </a:solidFill>
                <a:effectLst>
                  <a:glow rad="139700">
                    <a:schemeClr val="tx1">
                      <a:alpha val="90000"/>
                    </a:schemeClr>
                  </a:glow>
                </a:effectLst>
              </a:rPr>
              <a:t>Mary later anointed him for his burial in worship (11:2; cf. 12:1-8).</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5313" name="Picture 4" descr="Screen Shot 2013-03-18 at 7.31.31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096991"/>
            <a:ext cx="9144000" cy="5761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457200" y="44624"/>
            <a:ext cx="8229600" cy="1143000"/>
          </a:xfrm>
        </p:spPr>
        <p:txBody>
          <a:bodyPr/>
          <a:lstStyle/>
          <a:p>
            <a:pPr>
              <a:defRPr/>
            </a:pPr>
            <a:r>
              <a:rPr lang="en-US" b="1" dirty="0">
                <a:solidFill>
                  <a:srgbClr val="FFFFFF"/>
                </a:solidFill>
                <a:effectLst>
                  <a:glow rad="139700">
                    <a:schemeClr val="tx1">
                      <a:alpha val="90000"/>
                    </a:schemeClr>
                  </a:glow>
                </a:effectLst>
              </a:rPr>
              <a:t>Martha (John 11)</a:t>
            </a:r>
          </a:p>
        </p:txBody>
      </p:sp>
    </p:spTree>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4625"/>
            <a:ext cx="8229600" cy="1008112"/>
          </a:xfrm>
        </p:spPr>
        <p:txBody>
          <a:bodyPr/>
          <a:lstStyle/>
          <a:p>
            <a:pPr>
              <a:defRPr/>
            </a:pPr>
            <a:r>
              <a:rPr lang="en-US" b="1" dirty="0">
                <a:solidFill>
                  <a:srgbClr val="FFFFFF"/>
                </a:solidFill>
                <a:effectLst>
                  <a:glow rad="139700">
                    <a:schemeClr val="tx1">
                      <a:alpha val="90000"/>
                    </a:schemeClr>
                  </a:glow>
                </a:effectLst>
              </a:rPr>
              <a:t>Mary (John 11)</a:t>
            </a:r>
          </a:p>
        </p:txBody>
      </p:sp>
      <p:pic>
        <p:nvPicPr>
          <p:cNvPr id="526338" name="Picture 2" descr="Screen Shot 2013-03-18 at 7.49.05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052574"/>
            <a:ext cx="9144000" cy="544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7361" name="Picture 3" descr="Screen Shot 2013-03-18 at 7.33.19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1" y="1571625"/>
            <a:ext cx="9144001"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457200" y="44624"/>
            <a:ext cx="8229600" cy="1143000"/>
          </a:xfrm>
        </p:spPr>
        <p:txBody>
          <a:bodyPr/>
          <a:lstStyle/>
          <a:p>
            <a:pPr>
              <a:defRPr/>
            </a:pPr>
            <a:r>
              <a:rPr lang="en-US" b="1" dirty="0">
                <a:solidFill>
                  <a:srgbClr val="FFFFFF"/>
                </a:solidFill>
                <a:effectLst>
                  <a:glow rad="139700">
                    <a:schemeClr val="tx1">
                      <a:alpha val="90000"/>
                    </a:schemeClr>
                  </a:glow>
                </a:effectLst>
              </a:rPr>
              <a:t>Martha &amp; Mary (John 11)</a:t>
            </a:r>
          </a:p>
        </p:txBody>
      </p:sp>
    </p:spTree>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2825" name="Group 121"/>
          <p:cNvGraphicFramePr>
            <a:graphicFrameLocks noGrp="1"/>
          </p:cNvGraphicFramePr>
          <p:nvPr/>
        </p:nvGraphicFramePr>
        <p:xfrm>
          <a:off x="22229" y="549280"/>
          <a:ext cx="9144001" cy="6380164"/>
        </p:xfrm>
        <a:graphic>
          <a:graphicData uri="http://schemas.openxmlformats.org/drawingml/2006/table">
            <a:tbl>
              <a:tblPr/>
              <a:tblGrid>
                <a:gridCol w="1656157">
                  <a:extLst>
                    <a:ext uri="{9D8B030D-6E8A-4147-A177-3AD203B41FA5}">
                      <a16:colId xmlns:a16="http://schemas.microsoft.com/office/drawing/2014/main" val="20000"/>
                    </a:ext>
                  </a:extLst>
                </a:gridCol>
                <a:gridCol w="3959452">
                  <a:extLst>
                    <a:ext uri="{9D8B030D-6E8A-4147-A177-3AD203B41FA5}">
                      <a16:colId xmlns:a16="http://schemas.microsoft.com/office/drawing/2014/main" val="20001"/>
                    </a:ext>
                  </a:extLst>
                </a:gridCol>
                <a:gridCol w="3528392">
                  <a:extLst>
                    <a:ext uri="{9D8B030D-6E8A-4147-A177-3AD203B41FA5}">
                      <a16:colId xmlns:a16="http://schemas.microsoft.com/office/drawing/2014/main" val="20002"/>
                    </a:ext>
                  </a:extLst>
                </a:gridCol>
              </a:tblGrid>
              <a:tr h="579104">
                <a:tc>
                  <a:txBody>
                    <a:bodyPr/>
                    <a:lstStyle/>
                    <a:p>
                      <a:pPr>
                        <a:spcAft>
                          <a:spcPts val="0"/>
                        </a:spcAft>
                      </a:pPr>
                      <a:r>
                        <a:rPr lang="en-US" sz="2400" b="1" dirty="0">
                          <a:solidFill>
                            <a:schemeClr val="bg1"/>
                          </a:solidFill>
                          <a:effectLst/>
                          <a:latin typeface="Arial"/>
                          <a:ea typeface="ＭＳ 明朝"/>
                          <a:cs typeface="Arial"/>
                        </a:rPr>
                        <a:t>Issue</a:t>
                      </a:r>
                    </a:p>
                  </a:txBody>
                  <a:tcPr marL="68580" marR="68580" marT="0" marB="0">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spcAft>
                          <a:spcPts val="0"/>
                        </a:spcAft>
                      </a:pPr>
                      <a:r>
                        <a:rPr lang="en-US" sz="2400" b="1" dirty="0">
                          <a:solidFill>
                            <a:srgbClr val="FFFFFF"/>
                          </a:solidFill>
                          <a:effectLst/>
                          <a:latin typeface="Arial"/>
                          <a:ea typeface="ＭＳ 明朝"/>
                          <a:cs typeface="Arial"/>
                        </a:rPr>
                        <a:t>Martha</a:t>
                      </a:r>
                      <a:endParaRPr lang="en-US" sz="2400" b="1" dirty="0">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spcAft>
                          <a:spcPts val="0"/>
                        </a:spcAft>
                      </a:pPr>
                      <a:r>
                        <a:rPr lang="en-US" sz="2400" b="1" dirty="0">
                          <a:solidFill>
                            <a:srgbClr val="FFFFFF"/>
                          </a:solidFill>
                          <a:effectLst/>
                          <a:latin typeface="Arial"/>
                          <a:ea typeface="ＭＳ 明朝"/>
                          <a:cs typeface="Arial"/>
                        </a:rPr>
                        <a:t>Mary</a:t>
                      </a:r>
                      <a:endParaRPr lang="en-US" sz="2400" b="1" dirty="0">
                        <a:effectLst/>
                        <a:latin typeface="Arial"/>
                        <a:ea typeface="ＭＳ 明朝"/>
                        <a:cs typeface="Arial"/>
                      </a:endParaRPr>
                    </a:p>
                  </a:txBody>
                  <a:tcPr marL="68580" marR="68580" marT="0" marB="0">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2194561">
                <a:tc>
                  <a:txBody>
                    <a:bodyPr/>
                    <a:lstStyle/>
                    <a:p>
                      <a:pPr>
                        <a:spcAft>
                          <a:spcPts val="0"/>
                        </a:spcAft>
                      </a:pPr>
                      <a:endParaRPr lang="en-US" sz="2400" b="1" dirty="0">
                        <a:solidFill>
                          <a:schemeClr val="bg1"/>
                        </a:solidFill>
                        <a:effectLst/>
                        <a:latin typeface="Arial"/>
                        <a:ea typeface="ＭＳ 明朝"/>
                        <a:cs typeface="Arial"/>
                      </a:endParaRPr>
                    </a:p>
                    <a:p>
                      <a:pPr>
                        <a:spcAft>
                          <a:spcPts val="0"/>
                        </a:spcAft>
                      </a:pPr>
                      <a:r>
                        <a:rPr lang="en-US" sz="2400" b="1" dirty="0">
                          <a:solidFill>
                            <a:schemeClr val="bg1"/>
                          </a:solidFill>
                          <a:effectLst/>
                          <a:latin typeface="Arial"/>
                          <a:ea typeface="ＭＳ 明朝"/>
                          <a:cs typeface="Arial"/>
                        </a:rPr>
                        <a:t>Approach to Jesus</a:t>
                      </a: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endParaRPr lang="en-US" sz="2400" b="1" dirty="0">
                        <a:solidFill>
                          <a:srgbClr val="FFFFFF"/>
                        </a:solidFill>
                        <a:effectLst/>
                        <a:latin typeface="Arial"/>
                        <a:ea typeface="ＭＳ 明朝"/>
                        <a:cs typeface="Arial"/>
                      </a:endParaRPr>
                    </a:p>
                    <a:p>
                      <a:pPr>
                        <a:spcAft>
                          <a:spcPts val="0"/>
                        </a:spcAft>
                      </a:pPr>
                      <a:r>
                        <a:rPr lang="en-US" sz="2400" b="1" dirty="0">
                          <a:solidFill>
                            <a:srgbClr val="FFFFFF"/>
                          </a:solidFill>
                          <a:effectLst/>
                          <a:latin typeface="Arial"/>
                          <a:ea typeface="ＭＳ 明朝"/>
                          <a:cs typeface="Arial"/>
                        </a:rPr>
                        <a:t>Immediately went to find Jesus (20a)–private as a "doer"</a:t>
                      </a:r>
                      <a:endParaRPr lang="en-US" sz="2400" b="1" dirty="0">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endParaRPr lang="en-US" sz="2400" b="1" dirty="0">
                        <a:solidFill>
                          <a:srgbClr val="FFFFFF"/>
                        </a:solidFill>
                        <a:effectLst/>
                        <a:latin typeface="Arial"/>
                        <a:ea typeface="ＭＳ 明朝"/>
                        <a:cs typeface="Arial"/>
                      </a:endParaRPr>
                    </a:p>
                    <a:p>
                      <a:pPr>
                        <a:spcAft>
                          <a:spcPts val="0"/>
                        </a:spcAft>
                      </a:pPr>
                      <a:r>
                        <a:rPr lang="en-US" sz="2400" b="1" dirty="0">
                          <a:solidFill>
                            <a:srgbClr val="FFFFFF"/>
                          </a:solidFill>
                          <a:effectLst/>
                          <a:latin typeface="Arial"/>
                          <a:ea typeface="ＭＳ 明朝"/>
                          <a:cs typeface="Arial"/>
                        </a:rPr>
                        <a:t>Delayed and stayed at home (20b)–soon public (29) with more emotion</a:t>
                      </a:r>
                    </a:p>
                    <a:p>
                      <a:pPr>
                        <a:spcAft>
                          <a:spcPts val="0"/>
                        </a:spcAft>
                      </a:pPr>
                      <a:endParaRPr lang="en-US" sz="2400" b="1" dirty="0">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1961773">
                <a:tc>
                  <a:txBody>
                    <a:bodyPr/>
                    <a:lstStyle/>
                    <a:p>
                      <a:pPr>
                        <a:spcAft>
                          <a:spcPts val="0"/>
                        </a:spcAft>
                      </a:pPr>
                      <a:r>
                        <a:rPr lang="en-US" sz="2400" b="1" dirty="0">
                          <a:solidFill>
                            <a:schemeClr val="bg1"/>
                          </a:solidFill>
                          <a:effectLst/>
                          <a:latin typeface="Arial"/>
                          <a:ea typeface="ＭＳ 明朝"/>
                          <a:cs typeface="Arial"/>
                        </a:rPr>
                        <a:t>Words to Jesus</a:t>
                      </a: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400" b="1">
                          <a:solidFill>
                            <a:srgbClr val="FFFFFF"/>
                          </a:solidFill>
                          <a:effectLst/>
                          <a:latin typeface="Arial"/>
                          <a:ea typeface="ＭＳ 明朝"/>
                          <a:cs typeface="Arial"/>
                        </a:rPr>
                        <a:t>Blame but faith (21) </a:t>
                      </a:r>
                      <a:endParaRPr lang="en-US" sz="2400" b="1">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400" b="1" dirty="0">
                          <a:solidFill>
                            <a:srgbClr val="FFFFFF"/>
                          </a:solidFill>
                          <a:effectLst/>
                          <a:latin typeface="Arial"/>
                          <a:ea typeface="ＭＳ 明朝"/>
                          <a:cs typeface="Arial"/>
                        </a:rPr>
                        <a:t>Blame but prostrate (32)</a:t>
                      </a:r>
                      <a:endParaRPr lang="en-US" sz="2400" b="1" dirty="0">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1644726">
                <a:tc>
                  <a:txBody>
                    <a:bodyPr/>
                    <a:lstStyle/>
                    <a:p>
                      <a:r>
                        <a:rPr lang="en-US" sz="2400" b="1" baseline="0" dirty="0">
                          <a:solidFill>
                            <a:schemeClr val="bg1"/>
                          </a:solidFill>
                          <a:latin typeface="Arial"/>
                          <a:cs typeface="Arial"/>
                        </a:rPr>
                        <a:t>Words of </a:t>
                      </a:r>
                      <a:r>
                        <a:rPr lang="en-US" sz="2400" b="1" dirty="0">
                          <a:solidFill>
                            <a:schemeClr val="bg1"/>
                          </a:solidFill>
                          <a:latin typeface="Arial"/>
                          <a:cs typeface="Arial"/>
                        </a:rPr>
                        <a:t>doubt</a:t>
                      </a: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400" b="1">
                          <a:solidFill>
                            <a:srgbClr val="FFFFFF"/>
                          </a:solidFill>
                          <a:effectLst/>
                          <a:latin typeface="Arial"/>
                          <a:ea typeface="ＭＳ 明朝"/>
                          <a:cs typeface="Arial"/>
                        </a:rPr>
                        <a:t>Saw no hope of immediate rising (24, 39) </a:t>
                      </a:r>
                      <a:endParaRPr lang="en-US" sz="2400" b="1">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400" b="1" dirty="0">
                          <a:solidFill>
                            <a:srgbClr val="FFFFFF"/>
                          </a:solidFill>
                          <a:effectLst/>
                          <a:latin typeface="Arial"/>
                          <a:ea typeface="ＭＳ 明朝"/>
                          <a:cs typeface="Arial"/>
                        </a:rPr>
                        <a:t>None</a:t>
                      </a:r>
                      <a:endParaRPr lang="en-US" sz="2400" b="1" dirty="0">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bl>
          </a:graphicData>
        </a:graphic>
      </p:graphicFrame>
      <p:sp>
        <p:nvSpPr>
          <p:cNvPr id="528402" name="Rectangle 2"/>
          <p:cNvSpPr>
            <a:spLocks noGrp="1" noChangeArrowheads="1"/>
          </p:cNvSpPr>
          <p:nvPr>
            <p:ph type="title" idx="4294967295"/>
          </p:nvPr>
        </p:nvSpPr>
        <p:spPr>
          <a:xfrm>
            <a:off x="0" y="-76200"/>
            <a:ext cx="9144000" cy="685800"/>
          </a:xfrm>
          <a:gradFill rotWithShape="1">
            <a:gsLst>
              <a:gs pos="0">
                <a:srgbClr val="660066"/>
              </a:gs>
              <a:gs pos="100000">
                <a:schemeClr val="tx1"/>
              </a:gs>
            </a:gsLst>
            <a:path path="rect">
              <a:fillToRect l="50000" t="50000" r="50000" b="50000"/>
            </a:path>
          </a:gradFill>
        </p:spPr>
        <p:txBody>
          <a:bodyPr/>
          <a:lstStyle/>
          <a:p>
            <a:r>
              <a:rPr lang="en-US" sz="2800" b="1">
                <a:solidFill>
                  <a:srgbClr val="EAEAEA"/>
                </a:solidFill>
                <a:latin typeface="Arial" charset="0"/>
                <a:ea typeface="ＭＳ Ｐゴシック" charset="0"/>
                <a:cs typeface="ＭＳ Ｐゴシック" charset="0"/>
              </a:rPr>
              <a:t>Martha Contrasted with Mary in John 11</a:t>
            </a:r>
          </a:p>
        </p:txBody>
      </p:sp>
      <p:sp>
        <p:nvSpPr>
          <p:cNvPr id="8" name="Rectangle 7"/>
          <p:cNvSpPr>
            <a:spLocks noChangeArrowheads="1"/>
          </p:cNvSpPr>
          <p:nvPr/>
        </p:nvSpPr>
        <p:spPr bwMode="auto">
          <a:xfrm>
            <a:off x="-15875" y="1341499"/>
            <a:ext cx="1563688" cy="2008187"/>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12" name="Rectangle 11"/>
          <p:cNvSpPr>
            <a:spLocks noChangeArrowheads="1"/>
          </p:cNvSpPr>
          <p:nvPr/>
        </p:nvSpPr>
        <p:spPr bwMode="auto">
          <a:xfrm>
            <a:off x="1547813" y="620713"/>
            <a:ext cx="4032250" cy="720725"/>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13" name="Rectangle 12"/>
          <p:cNvSpPr>
            <a:spLocks noChangeArrowheads="1"/>
          </p:cNvSpPr>
          <p:nvPr/>
        </p:nvSpPr>
        <p:spPr bwMode="auto">
          <a:xfrm>
            <a:off x="1547813" y="1341499"/>
            <a:ext cx="4032250" cy="2008187"/>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17" name="Rectangle 16"/>
          <p:cNvSpPr>
            <a:spLocks noChangeArrowheads="1"/>
          </p:cNvSpPr>
          <p:nvPr/>
        </p:nvSpPr>
        <p:spPr bwMode="auto">
          <a:xfrm>
            <a:off x="5580091" y="620713"/>
            <a:ext cx="3563937" cy="720725"/>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18" name="Rectangle 17"/>
          <p:cNvSpPr>
            <a:spLocks noChangeArrowheads="1"/>
          </p:cNvSpPr>
          <p:nvPr/>
        </p:nvSpPr>
        <p:spPr bwMode="auto">
          <a:xfrm>
            <a:off x="5580067" y="1341439"/>
            <a:ext cx="3671887" cy="2000250"/>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528408" name="Text Box 123"/>
          <p:cNvSpPr txBox="1">
            <a:spLocks noChangeArrowheads="1"/>
          </p:cNvSpPr>
          <p:nvPr/>
        </p:nvSpPr>
        <p:spPr bwMode="auto">
          <a:xfrm>
            <a:off x="8650288" y="26"/>
            <a:ext cx="13081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en-US" b="1">
                <a:solidFill>
                  <a:srgbClr val="FFFFFF"/>
                </a:solidFill>
                <a:latin typeface="Arial" charset="0"/>
                <a:cs typeface="Arial" charset="0"/>
              </a:rPr>
              <a:t>##</a:t>
            </a:r>
            <a:endParaRPr lang="en-US">
              <a:solidFill>
                <a:srgbClr val="FFFFFF"/>
              </a:solidFill>
              <a:latin typeface="Arial" charset="0"/>
              <a:cs typeface="Arial" charset="0"/>
            </a:endParaRPr>
          </a:p>
        </p:txBody>
      </p:sp>
      <p:sp>
        <p:nvSpPr>
          <p:cNvPr id="27" name="Rectangle 26"/>
          <p:cNvSpPr>
            <a:spLocks noChangeArrowheads="1"/>
          </p:cNvSpPr>
          <p:nvPr/>
        </p:nvSpPr>
        <p:spPr bwMode="auto">
          <a:xfrm>
            <a:off x="-42861" y="3349625"/>
            <a:ext cx="1562101" cy="1944688"/>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28" name="Rectangle 27"/>
          <p:cNvSpPr>
            <a:spLocks noChangeArrowheads="1"/>
          </p:cNvSpPr>
          <p:nvPr/>
        </p:nvSpPr>
        <p:spPr bwMode="auto">
          <a:xfrm>
            <a:off x="1519299" y="3349625"/>
            <a:ext cx="4033837" cy="1944688"/>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29" name="Rectangle 28"/>
          <p:cNvSpPr>
            <a:spLocks noChangeArrowheads="1"/>
          </p:cNvSpPr>
          <p:nvPr/>
        </p:nvSpPr>
        <p:spPr bwMode="auto">
          <a:xfrm>
            <a:off x="5553075" y="3349625"/>
            <a:ext cx="3671888" cy="1944688"/>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30" name="Rectangle 29"/>
          <p:cNvSpPr>
            <a:spLocks noChangeArrowheads="1"/>
          </p:cNvSpPr>
          <p:nvPr/>
        </p:nvSpPr>
        <p:spPr bwMode="auto">
          <a:xfrm>
            <a:off x="-15875" y="5294313"/>
            <a:ext cx="1563688" cy="1655762"/>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31" name="Rectangle 30"/>
          <p:cNvSpPr>
            <a:spLocks noChangeArrowheads="1"/>
          </p:cNvSpPr>
          <p:nvPr/>
        </p:nvSpPr>
        <p:spPr bwMode="auto">
          <a:xfrm>
            <a:off x="1547813" y="5294313"/>
            <a:ext cx="4032250" cy="1655762"/>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32" name="Rectangle 31"/>
          <p:cNvSpPr>
            <a:spLocks noChangeArrowheads="1"/>
          </p:cNvSpPr>
          <p:nvPr/>
        </p:nvSpPr>
        <p:spPr bwMode="auto">
          <a:xfrm>
            <a:off x="5545139" y="5294347"/>
            <a:ext cx="3671887" cy="1728787"/>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2" name="TextBox 1">
            <a:extLst>
              <a:ext uri="{FF2B5EF4-FFF2-40B4-BE49-F238E27FC236}">
                <a16:creationId xmlns:a16="http://schemas.microsoft.com/office/drawing/2014/main" id="{86F4F06D-95F0-EAEF-187E-E7428F226939}"/>
              </a:ext>
            </a:extLst>
          </p:cNvPr>
          <p:cNvSpPr txBox="1"/>
          <p:nvPr/>
        </p:nvSpPr>
        <p:spPr>
          <a:xfrm>
            <a:off x="2557670" y="-556591"/>
            <a:ext cx="184731" cy="830997"/>
          </a:xfrm>
          <a:prstGeom prst="rect">
            <a:avLst/>
          </a:prstGeom>
          <a:noFill/>
        </p:spPr>
        <p:txBody>
          <a:bodyPr wrap="none" rtlCol="0">
            <a:spAutoFit/>
          </a:bodyPr>
          <a:lstStyle/>
          <a:p>
            <a:endParaRPr lang="en-US" dirty="0"/>
          </a:p>
          <a:p>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4" accel="50000" decel="50000" fill="hold" grpId="0" nodeType="clickEffect">
                                  <p:stCondLst>
                                    <p:cond delay="0"/>
                                  </p:stCondLst>
                                  <p:childTnLst>
                                    <p:anim calcmode="lin" valueType="num">
                                      <p:cBhvr additive="base">
                                        <p:cTn id="6" dur="500"/>
                                        <p:tgtEl>
                                          <p:spTgt spid="12"/>
                                        </p:tgtEl>
                                        <p:attrNameLst>
                                          <p:attrName>ppt_x</p:attrName>
                                        </p:attrNameLst>
                                      </p:cBhvr>
                                      <p:tavLst>
                                        <p:tav tm="0">
                                          <p:val>
                                            <p:strVal val="ppt_x"/>
                                          </p:val>
                                        </p:tav>
                                        <p:tav tm="100000">
                                          <p:val>
                                            <p:strVal val="ppt_x"/>
                                          </p:val>
                                        </p:tav>
                                      </p:tavLst>
                                    </p:anim>
                                    <p:anim calcmode="lin" valueType="num">
                                      <p:cBhvr additive="base">
                                        <p:cTn id="7" dur="500"/>
                                        <p:tgtEl>
                                          <p:spTgt spid="12"/>
                                        </p:tgtEl>
                                        <p:attrNameLst>
                                          <p:attrName>ppt_y</p:attrName>
                                        </p:attrNameLst>
                                      </p:cBhvr>
                                      <p:tavLst>
                                        <p:tav tm="0">
                                          <p:val>
                                            <p:strVal val="ppt_y"/>
                                          </p:val>
                                        </p:tav>
                                        <p:tav tm="100000">
                                          <p:val>
                                            <p:strVal val="1+ppt_h/2"/>
                                          </p:val>
                                        </p:tav>
                                      </p:tavLst>
                                    </p:anim>
                                    <p:set>
                                      <p:cBhvr>
                                        <p:cTn id="8" dur="1" fill="hold">
                                          <p:stCondLst>
                                            <p:cond delay="499"/>
                                          </p:stCondLst>
                                        </p:cTn>
                                        <p:tgtEl>
                                          <p:spTgt spid="12"/>
                                        </p:tgtEl>
                                        <p:attrNameLst>
                                          <p:attrName>style.visibility</p:attrName>
                                        </p:attrNameLst>
                                      </p:cBhvr>
                                      <p:to>
                                        <p:strVal val="hidden"/>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xit" presetSubtype="4" accel="50000" decel="50000" fill="hold" grpId="0" nodeType="clickEffect">
                                  <p:stCondLst>
                                    <p:cond delay="0"/>
                                  </p:stCondLst>
                                  <p:childTnLst>
                                    <p:anim calcmode="lin" valueType="num">
                                      <p:cBhvr additive="base">
                                        <p:cTn id="12" dur="500"/>
                                        <p:tgtEl>
                                          <p:spTgt spid="17"/>
                                        </p:tgtEl>
                                        <p:attrNameLst>
                                          <p:attrName>ppt_x</p:attrName>
                                        </p:attrNameLst>
                                      </p:cBhvr>
                                      <p:tavLst>
                                        <p:tav tm="0">
                                          <p:val>
                                            <p:strVal val="ppt_x"/>
                                          </p:val>
                                        </p:tav>
                                        <p:tav tm="100000">
                                          <p:val>
                                            <p:strVal val="ppt_x"/>
                                          </p:val>
                                        </p:tav>
                                      </p:tavLst>
                                    </p:anim>
                                    <p:anim calcmode="lin" valueType="num">
                                      <p:cBhvr additive="base">
                                        <p:cTn id="13" dur="500"/>
                                        <p:tgtEl>
                                          <p:spTgt spid="17"/>
                                        </p:tgtEl>
                                        <p:attrNameLst>
                                          <p:attrName>ppt_y</p:attrName>
                                        </p:attrNameLst>
                                      </p:cBhvr>
                                      <p:tavLst>
                                        <p:tav tm="0">
                                          <p:val>
                                            <p:strVal val="ppt_y"/>
                                          </p:val>
                                        </p:tav>
                                        <p:tav tm="100000">
                                          <p:val>
                                            <p:strVal val="1+ppt_h/2"/>
                                          </p:val>
                                        </p:tav>
                                      </p:tavLst>
                                    </p:anim>
                                    <p:set>
                                      <p:cBhvr>
                                        <p:cTn id="14" dur="1" fill="hold">
                                          <p:stCondLst>
                                            <p:cond delay="499"/>
                                          </p:stCondLst>
                                        </p:cTn>
                                        <p:tgtEl>
                                          <p:spTgt spid="17"/>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xit" presetSubtype="4" accel="50000" decel="50000" fill="hold" grpId="0" nodeType="clickEffect">
                                  <p:stCondLst>
                                    <p:cond delay="0"/>
                                  </p:stCondLst>
                                  <p:childTnLst>
                                    <p:anim calcmode="lin" valueType="num">
                                      <p:cBhvr additive="base">
                                        <p:cTn id="18" dur="500"/>
                                        <p:tgtEl>
                                          <p:spTgt spid="8"/>
                                        </p:tgtEl>
                                        <p:attrNameLst>
                                          <p:attrName>ppt_x</p:attrName>
                                        </p:attrNameLst>
                                      </p:cBhvr>
                                      <p:tavLst>
                                        <p:tav tm="0">
                                          <p:val>
                                            <p:strVal val="ppt_x"/>
                                          </p:val>
                                        </p:tav>
                                        <p:tav tm="100000">
                                          <p:val>
                                            <p:strVal val="ppt_x"/>
                                          </p:val>
                                        </p:tav>
                                      </p:tavLst>
                                    </p:anim>
                                    <p:anim calcmode="lin" valueType="num">
                                      <p:cBhvr additive="base">
                                        <p:cTn id="19" dur="500"/>
                                        <p:tgtEl>
                                          <p:spTgt spid="8"/>
                                        </p:tgtEl>
                                        <p:attrNameLst>
                                          <p:attrName>ppt_y</p:attrName>
                                        </p:attrNameLst>
                                      </p:cBhvr>
                                      <p:tavLst>
                                        <p:tav tm="0">
                                          <p:val>
                                            <p:strVal val="ppt_y"/>
                                          </p:val>
                                        </p:tav>
                                        <p:tav tm="100000">
                                          <p:val>
                                            <p:strVal val="1+ppt_h/2"/>
                                          </p:val>
                                        </p:tav>
                                      </p:tavLst>
                                    </p:anim>
                                    <p:set>
                                      <p:cBhvr>
                                        <p:cTn id="20" dur="1" fill="hold">
                                          <p:stCondLst>
                                            <p:cond delay="499"/>
                                          </p:stCondLst>
                                        </p:cTn>
                                        <p:tgtEl>
                                          <p:spTgt spid="8"/>
                                        </p:tgtEl>
                                        <p:attrNameLst>
                                          <p:attrName>style.visibility</p:attrName>
                                        </p:attrNameLst>
                                      </p:cBhvr>
                                      <p:to>
                                        <p:strVal val="hidden"/>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xit" presetSubtype="4" accel="50000" decel="50000" fill="hold" grpId="0" nodeType="clickEffect">
                                  <p:stCondLst>
                                    <p:cond delay="0"/>
                                  </p:stCondLst>
                                  <p:childTnLst>
                                    <p:anim calcmode="lin" valueType="num">
                                      <p:cBhvr additive="base">
                                        <p:cTn id="24" dur="500"/>
                                        <p:tgtEl>
                                          <p:spTgt spid="13"/>
                                        </p:tgtEl>
                                        <p:attrNameLst>
                                          <p:attrName>ppt_x</p:attrName>
                                        </p:attrNameLst>
                                      </p:cBhvr>
                                      <p:tavLst>
                                        <p:tav tm="0">
                                          <p:val>
                                            <p:strVal val="ppt_x"/>
                                          </p:val>
                                        </p:tav>
                                        <p:tav tm="100000">
                                          <p:val>
                                            <p:strVal val="ppt_x"/>
                                          </p:val>
                                        </p:tav>
                                      </p:tavLst>
                                    </p:anim>
                                    <p:anim calcmode="lin" valueType="num">
                                      <p:cBhvr additive="base">
                                        <p:cTn id="25" dur="500"/>
                                        <p:tgtEl>
                                          <p:spTgt spid="13"/>
                                        </p:tgtEl>
                                        <p:attrNameLst>
                                          <p:attrName>ppt_y</p:attrName>
                                        </p:attrNameLst>
                                      </p:cBhvr>
                                      <p:tavLst>
                                        <p:tav tm="0">
                                          <p:val>
                                            <p:strVal val="ppt_y"/>
                                          </p:val>
                                        </p:tav>
                                        <p:tav tm="100000">
                                          <p:val>
                                            <p:strVal val="1+ppt_h/2"/>
                                          </p:val>
                                        </p:tav>
                                      </p:tavLst>
                                    </p:anim>
                                    <p:set>
                                      <p:cBhvr>
                                        <p:cTn id="26" dur="1" fill="hold">
                                          <p:stCondLst>
                                            <p:cond delay="499"/>
                                          </p:stCondLst>
                                        </p:cTn>
                                        <p:tgtEl>
                                          <p:spTgt spid="13"/>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xit" presetSubtype="4" accel="50000" decel="50000" fill="hold" grpId="0" nodeType="clickEffect">
                                  <p:stCondLst>
                                    <p:cond delay="0"/>
                                  </p:stCondLst>
                                  <p:childTnLst>
                                    <p:anim calcmode="lin" valueType="num">
                                      <p:cBhvr additive="base">
                                        <p:cTn id="30" dur="500"/>
                                        <p:tgtEl>
                                          <p:spTgt spid="18"/>
                                        </p:tgtEl>
                                        <p:attrNameLst>
                                          <p:attrName>ppt_x</p:attrName>
                                        </p:attrNameLst>
                                      </p:cBhvr>
                                      <p:tavLst>
                                        <p:tav tm="0">
                                          <p:val>
                                            <p:strVal val="ppt_x"/>
                                          </p:val>
                                        </p:tav>
                                        <p:tav tm="100000">
                                          <p:val>
                                            <p:strVal val="ppt_x"/>
                                          </p:val>
                                        </p:tav>
                                      </p:tavLst>
                                    </p:anim>
                                    <p:anim calcmode="lin" valueType="num">
                                      <p:cBhvr additive="base">
                                        <p:cTn id="31" dur="500"/>
                                        <p:tgtEl>
                                          <p:spTgt spid="18"/>
                                        </p:tgtEl>
                                        <p:attrNameLst>
                                          <p:attrName>ppt_y</p:attrName>
                                        </p:attrNameLst>
                                      </p:cBhvr>
                                      <p:tavLst>
                                        <p:tav tm="0">
                                          <p:val>
                                            <p:strVal val="ppt_y"/>
                                          </p:val>
                                        </p:tav>
                                        <p:tav tm="100000">
                                          <p:val>
                                            <p:strVal val="1+ppt_h/2"/>
                                          </p:val>
                                        </p:tav>
                                      </p:tavLst>
                                    </p:anim>
                                    <p:set>
                                      <p:cBhvr>
                                        <p:cTn id="32" dur="1" fill="hold">
                                          <p:stCondLst>
                                            <p:cond delay="499"/>
                                          </p:stCondLst>
                                        </p:cTn>
                                        <p:tgtEl>
                                          <p:spTgt spid="18"/>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xit" presetSubtype="4" accel="50000" decel="50000" fill="hold" grpId="0" nodeType="clickEffect">
                                  <p:stCondLst>
                                    <p:cond delay="0"/>
                                  </p:stCondLst>
                                  <p:childTnLst>
                                    <p:anim calcmode="lin" valueType="num">
                                      <p:cBhvr additive="base">
                                        <p:cTn id="36" dur="500"/>
                                        <p:tgtEl>
                                          <p:spTgt spid="27"/>
                                        </p:tgtEl>
                                        <p:attrNameLst>
                                          <p:attrName>ppt_x</p:attrName>
                                        </p:attrNameLst>
                                      </p:cBhvr>
                                      <p:tavLst>
                                        <p:tav tm="0">
                                          <p:val>
                                            <p:strVal val="ppt_x"/>
                                          </p:val>
                                        </p:tav>
                                        <p:tav tm="100000">
                                          <p:val>
                                            <p:strVal val="ppt_x"/>
                                          </p:val>
                                        </p:tav>
                                      </p:tavLst>
                                    </p:anim>
                                    <p:anim calcmode="lin" valueType="num">
                                      <p:cBhvr additive="base">
                                        <p:cTn id="37" dur="500"/>
                                        <p:tgtEl>
                                          <p:spTgt spid="27"/>
                                        </p:tgtEl>
                                        <p:attrNameLst>
                                          <p:attrName>ppt_y</p:attrName>
                                        </p:attrNameLst>
                                      </p:cBhvr>
                                      <p:tavLst>
                                        <p:tav tm="0">
                                          <p:val>
                                            <p:strVal val="ppt_y"/>
                                          </p:val>
                                        </p:tav>
                                        <p:tav tm="100000">
                                          <p:val>
                                            <p:strVal val="1+ppt_h/2"/>
                                          </p:val>
                                        </p:tav>
                                      </p:tavLst>
                                    </p:anim>
                                    <p:set>
                                      <p:cBhvr>
                                        <p:cTn id="38" dur="1" fill="hold">
                                          <p:stCondLst>
                                            <p:cond delay="499"/>
                                          </p:stCondLst>
                                        </p:cTn>
                                        <p:tgtEl>
                                          <p:spTgt spid="27"/>
                                        </p:tgtEl>
                                        <p:attrNameLst>
                                          <p:attrName>style.visibility</p:attrName>
                                        </p:attrNameLst>
                                      </p:cBhvr>
                                      <p:to>
                                        <p:strVal val="hidden"/>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xit" presetSubtype="4" accel="50000" decel="50000" fill="hold" grpId="0" nodeType="clickEffect">
                                  <p:stCondLst>
                                    <p:cond delay="0"/>
                                  </p:stCondLst>
                                  <p:childTnLst>
                                    <p:anim calcmode="lin" valueType="num">
                                      <p:cBhvr additive="base">
                                        <p:cTn id="42" dur="500"/>
                                        <p:tgtEl>
                                          <p:spTgt spid="28"/>
                                        </p:tgtEl>
                                        <p:attrNameLst>
                                          <p:attrName>ppt_x</p:attrName>
                                        </p:attrNameLst>
                                      </p:cBhvr>
                                      <p:tavLst>
                                        <p:tav tm="0">
                                          <p:val>
                                            <p:strVal val="ppt_x"/>
                                          </p:val>
                                        </p:tav>
                                        <p:tav tm="100000">
                                          <p:val>
                                            <p:strVal val="ppt_x"/>
                                          </p:val>
                                        </p:tav>
                                      </p:tavLst>
                                    </p:anim>
                                    <p:anim calcmode="lin" valueType="num">
                                      <p:cBhvr additive="base">
                                        <p:cTn id="43" dur="500"/>
                                        <p:tgtEl>
                                          <p:spTgt spid="28"/>
                                        </p:tgtEl>
                                        <p:attrNameLst>
                                          <p:attrName>ppt_y</p:attrName>
                                        </p:attrNameLst>
                                      </p:cBhvr>
                                      <p:tavLst>
                                        <p:tav tm="0">
                                          <p:val>
                                            <p:strVal val="ppt_y"/>
                                          </p:val>
                                        </p:tav>
                                        <p:tav tm="100000">
                                          <p:val>
                                            <p:strVal val="1+ppt_h/2"/>
                                          </p:val>
                                        </p:tav>
                                      </p:tavLst>
                                    </p:anim>
                                    <p:set>
                                      <p:cBhvr>
                                        <p:cTn id="44" dur="1" fill="hold">
                                          <p:stCondLst>
                                            <p:cond delay="499"/>
                                          </p:stCondLst>
                                        </p:cTn>
                                        <p:tgtEl>
                                          <p:spTgt spid="28"/>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xit" presetSubtype="4" accel="50000" decel="50000" fill="hold" grpId="0" nodeType="clickEffect">
                                  <p:stCondLst>
                                    <p:cond delay="0"/>
                                  </p:stCondLst>
                                  <p:childTnLst>
                                    <p:anim calcmode="lin" valueType="num">
                                      <p:cBhvr additive="base">
                                        <p:cTn id="48" dur="500"/>
                                        <p:tgtEl>
                                          <p:spTgt spid="29"/>
                                        </p:tgtEl>
                                        <p:attrNameLst>
                                          <p:attrName>ppt_x</p:attrName>
                                        </p:attrNameLst>
                                      </p:cBhvr>
                                      <p:tavLst>
                                        <p:tav tm="0">
                                          <p:val>
                                            <p:strVal val="ppt_x"/>
                                          </p:val>
                                        </p:tav>
                                        <p:tav tm="100000">
                                          <p:val>
                                            <p:strVal val="ppt_x"/>
                                          </p:val>
                                        </p:tav>
                                      </p:tavLst>
                                    </p:anim>
                                    <p:anim calcmode="lin" valueType="num">
                                      <p:cBhvr additive="base">
                                        <p:cTn id="49" dur="500"/>
                                        <p:tgtEl>
                                          <p:spTgt spid="29"/>
                                        </p:tgtEl>
                                        <p:attrNameLst>
                                          <p:attrName>ppt_y</p:attrName>
                                        </p:attrNameLst>
                                      </p:cBhvr>
                                      <p:tavLst>
                                        <p:tav tm="0">
                                          <p:val>
                                            <p:strVal val="ppt_y"/>
                                          </p:val>
                                        </p:tav>
                                        <p:tav tm="100000">
                                          <p:val>
                                            <p:strVal val="1+ppt_h/2"/>
                                          </p:val>
                                        </p:tav>
                                      </p:tavLst>
                                    </p:anim>
                                    <p:set>
                                      <p:cBhvr>
                                        <p:cTn id="50" dur="1" fill="hold">
                                          <p:stCondLst>
                                            <p:cond delay="499"/>
                                          </p:stCondLst>
                                        </p:cTn>
                                        <p:tgtEl>
                                          <p:spTgt spid="29"/>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xit" presetSubtype="4" accel="50000" decel="50000" fill="hold" grpId="0" nodeType="clickEffect">
                                  <p:stCondLst>
                                    <p:cond delay="0"/>
                                  </p:stCondLst>
                                  <p:childTnLst>
                                    <p:anim calcmode="lin" valueType="num">
                                      <p:cBhvr additive="base">
                                        <p:cTn id="54" dur="500"/>
                                        <p:tgtEl>
                                          <p:spTgt spid="30"/>
                                        </p:tgtEl>
                                        <p:attrNameLst>
                                          <p:attrName>ppt_x</p:attrName>
                                        </p:attrNameLst>
                                      </p:cBhvr>
                                      <p:tavLst>
                                        <p:tav tm="0">
                                          <p:val>
                                            <p:strVal val="ppt_x"/>
                                          </p:val>
                                        </p:tav>
                                        <p:tav tm="100000">
                                          <p:val>
                                            <p:strVal val="ppt_x"/>
                                          </p:val>
                                        </p:tav>
                                      </p:tavLst>
                                    </p:anim>
                                    <p:anim calcmode="lin" valueType="num">
                                      <p:cBhvr additive="base">
                                        <p:cTn id="55" dur="500"/>
                                        <p:tgtEl>
                                          <p:spTgt spid="30"/>
                                        </p:tgtEl>
                                        <p:attrNameLst>
                                          <p:attrName>ppt_y</p:attrName>
                                        </p:attrNameLst>
                                      </p:cBhvr>
                                      <p:tavLst>
                                        <p:tav tm="0">
                                          <p:val>
                                            <p:strVal val="ppt_y"/>
                                          </p:val>
                                        </p:tav>
                                        <p:tav tm="100000">
                                          <p:val>
                                            <p:strVal val="1+ppt_h/2"/>
                                          </p:val>
                                        </p:tav>
                                      </p:tavLst>
                                    </p:anim>
                                    <p:set>
                                      <p:cBhvr>
                                        <p:cTn id="56" dur="1" fill="hold">
                                          <p:stCondLst>
                                            <p:cond delay="499"/>
                                          </p:stCondLst>
                                        </p:cTn>
                                        <p:tgtEl>
                                          <p:spTgt spid="30"/>
                                        </p:tgtEl>
                                        <p:attrNameLst>
                                          <p:attrName>style.visibility</p:attrName>
                                        </p:attrNameLst>
                                      </p:cBhvr>
                                      <p:to>
                                        <p:strVal val="hidden"/>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xit" presetSubtype="4" accel="50000" decel="50000" fill="hold" grpId="0" nodeType="clickEffect">
                                  <p:stCondLst>
                                    <p:cond delay="0"/>
                                  </p:stCondLst>
                                  <p:childTnLst>
                                    <p:anim calcmode="lin" valueType="num">
                                      <p:cBhvr additive="base">
                                        <p:cTn id="60" dur="500"/>
                                        <p:tgtEl>
                                          <p:spTgt spid="31"/>
                                        </p:tgtEl>
                                        <p:attrNameLst>
                                          <p:attrName>ppt_x</p:attrName>
                                        </p:attrNameLst>
                                      </p:cBhvr>
                                      <p:tavLst>
                                        <p:tav tm="0">
                                          <p:val>
                                            <p:strVal val="ppt_x"/>
                                          </p:val>
                                        </p:tav>
                                        <p:tav tm="100000">
                                          <p:val>
                                            <p:strVal val="ppt_x"/>
                                          </p:val>
                                        </p:tav>
                                      </p:tavLst>
                                    </p:anim>
                                    <p:anim calcmode="lin" valueType="num">
                                      <p:cBhvr additive="base">
                                        <p:cTn id="61" dur="500"/>
                                        <p:tgtEl>
                                          <p:spTgt spid="31"/>
                                        </p:tgtEl>
                                        <p:attrNameLst>
                                          <p:attrName>ppt_y</p:attrName>
                                        </p:attrNameLst>
                                      </p:cBhvr>
                                      <p:tavLst>
                                        <p:tav tm="0">
                                          <p:val>
                                            <p:strVal val="ppt_y"/>
                                          </p:val>
                                        </p:tav>
                                        <p:tav tm="100000">
                                          <p:val>
                                            <p:strVal val="1+ppt_h/2"/>
                                          </p:val>
                                        </p:tav>
                                      </p:tavLst>
                                    </p:anim>
                                    <p:set>
                                      <p:cBhvr>
                                        <p:cTn id="62" dur="1" fill="hold">
                                          <p:stCondLst>
                                            <p:cond delay="499"/>
                                          </p:stCondLst>
                                        </p:cTn>
                                        <p:tgtEl>
                                          <p:spTgt spid="31"/>
                                        </p:tgtEl>
                                        <p:attrNameLst>
                                          <p:attrName>style.visibility</p:attrName>
                                        </p:attrNameLst>
                                      </p:cBhvr>
                                      <p:to>
                                        <p:strVal val="hidden"/>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xit" presetSubtype="4" accel="50000" decel="50000" fill="hold" grpId="0" nodeType="clickEffect">
                                  <p:stCondLst>
                                    <p:cond delay="0"/>
                                  </p:stCondLst>
                                  <p:childTnLst>
                                    <p:anim calcmode="lin" valueType="num">
                                      <p:cBhvr additive="base">
                                        <p:cTn id="66" dur="500"/>
                                        <p:tgtEl>
                                          <p:spTgt spid="32"/>
                                        </p:tgtEl>
                                        <p:attrNameLst>
                                          <p:attrName>ppt_x</p:attrName>
                                        </p:attrNameLst>
                                      </p:cBhvr>
                                      <p:tavLst>
                                        <p:tav tm="0">
                                          <p:val>
                                            <p:strVal val="ppt_x"/>
                                          </p:val>
                                        </p:tav>
                                        <p:tav tm="100000">
                                          <p:val>
                                            <p:strVal val="ppt_x"/>
                                          </p:val>
                                        </p:tav>
                                      </p:tavLst>
                                    </p:anim>
                                    <p:anim calcmode="lin" valueType="num">
                                      <p:cBhvr additive="base">
                                        <p:cTn id="67" dur="500"/>
                                        <p:tgtEl>
                                          <p:spTgt spid="32"/>
                                        </p:tgtEl>
                                        <p:attrNameLst>
                                          <p:attrName>ppt_y</p:attrName>
                                        </p:attrNameLst>
                                      </p:cBhvr>
                                      <p:tavLst>
                                        <p:tav tm="0">
                                          <p:val>
                                            <p:strVal val="ppt_y"/>
                                          </p:val>
                                        </p:tav>
                                        <p:tav tm="100000">
                                          <p:val>
                                            <p:strVal val="1+ppt_h/2"/>
                                          </p:val>
                                        </p:tav>
                                      </p:tavLst>
                                    </p:anim>
                                    <p:set>
                                      <p:cBhvr>
                                        <p:cTn id="68" dur="1" fill="hold">
                                          <p:stCondLst>
                                            <p:cond delay="4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P spid="13" grpId="0" animBg="1"/>
      <p:bldP spid="17" grpId="0" animBg="1"/>
      <p:bldP spid="18" grpId="0" animBg="1"/>
      <p:bldP spid="27" grpId="0" animBg="1"/>
      <p:bldP spid="28" grpId="0" animBg="1"/>
      <p:bldP spid="29" grpId="0" animBg="1"/>
      <p:bldP spid="30" grpId="0" animBg="1"/>
      <p:bldP spid="31" grpId="0" animBg="1"/>
      <p:bldP spid="32" grpId="0" animBg="1"/>
    </p:bldLst>
  </p:timing>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2825" name="Group 121"/>
          <p:cNvGraphicFramePr>
            <a:graphicFrameLocks noGrp="1"/>
          </p:cNvGraphicFramePr>
          <p:nvPr/>
        </p:nvGraphicFramePr>
        <p:xfrm>
          <a:off x="22229" y="549277"/>
          <a:ext cx="9144001" cy="6351054"/>
        </p:xfrm>
        <a:graphic>
          <a:graphicData uri="http://schemas.openxmlformats.org/drawingml/2006/table">
            <a:tbl>
              <a:tblPr/>
              <a:tblGrid>
                <a:gridCol w="1784331">
                  <a:extLst>
                    <a:ext uri="{9D8B030D-6E8A-4147-A177-3AD203B41FA5}">
                      <a16:colId xmlns:a16="http://schemas.microsoft.com/office/drawing/2014/main" val="20000"/>
                    </a:ext>
                  </a:extLst>
                </a:gridCol>
                <a:gridCol w="3831278">
                  <a:extLst>
                    <a:ext uri="{9D8B030D-6E8A-4147-A177-3AD203B41FA5}">
                      <a16:colId xmlns:a16="http://schemas.microsoft.com/office/drawing/2014/main" val="20001"/>
                    </a:ext>
                  </a:extLst>
                </a:gridCol>
                <a:gridCol w="3528392">
                  <a:extLst>
                    <a:ext uri="{9D8B030D-6E8A-4147-A177-3AD203B41FA5}">
                      <a16:colId xmlns:a16="http://schemas.microsoft.com/office/drawing/2014/main" val="20002"/>
                    </a:ext>
                  </a:extLst>
                </a:gridCol>
              </a:tblGrid>
              <a:tr h="579169">
                <a:tc>
                  <a:txBody>
                    <a:bodyPr/>
                    <a:lstStyle/>
                    <a:p>
                      <a:pPr>
                        <a:spcAft>
                          <a:spcPts val="0"/>
                        </a:spcAft>
                      </a:pPr>
                      <a:r>
                        <a:rPr lang="en-US" sz="2000" b="1" dirty="0">
                          <a:solidFill>
                            <a:schemeClr val="bg1"/>
                          </a:solidFill>
                          <a:effectLst/>
                          <a:latin typeface="Arial"/>
                          <a:ea typeface="ＭＳ 明朝"/>
                          <a:cs typeface="Arial"/>
                        </a:rPr>
                        <a:t>Issue</a:t>
                      </a:r>
                    </a:p>
                  </a:txBody>
                  <a:tcPr marL="68580" marR="68580" marT="0" marB="0">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spcAft>
                          <a:spcPts val="0"/>
                        </a:spcAft>
                      </a:pPr>
                      <a:r>
                        <a:rPr lang="en-US" sz="2000" b="1" dirty="0">
                          <a:solidFill>
                            <a:srgbClr val="FFFFFF"/>
                          </a:solidFill>
                          <a:effectLst/>
                          <a:latin typeface="Arial"/>
                          <a:ea typeface="ＭＳ 明朝"/>
                          <a:cs typeface="Arial"/>
                        </a:rPr>
                        <a:t>Martha</a:t>
                      </a:r>
                      <a:endParaRPr lang="en-US" sz="2000" b="1" dirty="0">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spcAft>
                          <a:spcPts val="0"/>
                        </a:spcAft>
                      </a:pPr>
                      <a:r>
                        <a:rPr lang="en-US" sz="2000" b="1" dirty="0">
                          <a:solidFill>
                            <a:srgbClr val="FFFFFF"/>
                          </a:solidFill>
                          <a:effectLst/>
                          <a:latin typeface="Arial"/>
                          <a:ea typeface="ＭＳ 明朝"/>
                          <a:cs typeface="Arial"/>
                        </a:rPr>
                        <a:t>Mary</a:t>
                      </a:r>
                      <a:endParaRPr lang="en-US" sz="2000" b="1" dirty="0">
                        <a:effectLst/>
                        <a:latin typeface="Arial"/>
                        <a:ea typeface="ＭＳ 明朝"/>
                        <a:cs typeface="Arial"/>
                      </a:endParaRPr>
                    </a:p>
                  </a:txBody>
                  <a:tcPr marL="68580" marR="68580" marT="0" marB="0">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2164976">
                <a:tc>
                  <a:txBody>
                    <a:bodyPr/>
                    <a:lstStyle/>
                    <a:p>
                      <a:pPr>
                        <a:spcAft>
                          <a:spcPts val="0"/>
                        </a:spcAft>
                      </a:pPr>
                      <a:r>
                        <a:rPr lang="en-US" sz="2000" b="1" dirty="0">
                          <a:solidFill>
                            <a:srgbClr val="FFFFFF"/>
                          </a:solidFill>
                          <a:effectLst/>
                          <a:latin typeface="Arial"/>
                          <a:ea typeface="ＭＳ 明朝"/>
                          <a:cs typeface="Arial"/>
                        </a:rPr>
                        <a:t>Jesus</a:t>
                      </a:r>
                      <a:r>
                        <a:rPr lang="fr-FR" sz="2000" b="1" dirty="0">
                          <a:solidFill>
                            <a:srgbClr val="FFFFFF"/>
                          </a:solidFill>
                          <a:effectLst/>
                          <a:latin typeface="Arial"/>
                          <a:ea typeface="ＭＳ 明朝"/>
                          <a:cs typeface="Arial"/>
                        </a:rPr>
                        <a:t>'</a:t>
                      </a:r>
                      <a:r>
                        <a:rPr lang="en-US" sz="2000" b="1" dirty="0">
                          <a:solidFill>
                            <a:srgbClr val="FFFFFF"/>
                          </a:solidFill>
                          <a:effectLst/>
                          <a:latin typeface="Arial"/>
                          <a:ea typeface="ＭＳ 明朝"/>
                          <a:cs typeface="Arial"/>
                        </a:rPr>
                        <a:t> response</a:t>
                      </a:r>
                      <a:endParaRPr lang="en-US" sz="2000" b="1" dirty="0">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000" b="1" dirty="0">
                          <a:solidFill>
                            <a:srgbClr val="FFFFFF"/>
                          </a:solidFill>
                          <a:effectLst/>
                          <a:latin typeface="Arial"/>
                          <a:ea typeface="ＭＳ 明朝"/>
                          <a:cs typeface="Arial"/>
                        </a:rPr>
                        <a:t>Tested her faith whether He could raise Lazarus (23), claimed to be the resurrection and life (25), and asked if she believed (26) </a:t>
                      </a:r>
                    </a:p>
                    <a:p>
                      <a:pPr>
                        <a:spcAft>
                          <a:spcPts val="0"/>
                        </a:spcAft>
                      </a:pPr>
                      <a:endParaRPr lang="en-US" sz="2000" b="1" dirty="0">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000" b="1">
                          <a:solidFill>
                            <a:srgbClr val="FFFFFF"/>
                          </a:solidFill>
                          <a:effectLst/>
                          <a:latin typeface="Arial"/>
                          <a:ea typeface="ＭＳ 明朝"/>
                          <a:cs typeface="Arial"/>
                        </a:rPr>
                        <a:t>No testing her faith—He asks where the body was (34) then weeps (35) </a:t>
                      </a:r>
                      <a:endParaRPr lang="en-US" sz="2000" b="1">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1961996">
                <a:tc>
                  <a:txBody>
                    <a:bodyPr/>
                    <a:lstStyle/>
                    <a:p>
                      <a:pPr>
                        <a:spcAft>
                          <a:spcPts val="0"/>
                        </a:spcAft>
                      </a:pPr>
                      <a:r>
                        <a:rPr lang="en-US" sz="2000" b="1">
                          <a:solidFill>
                            <a:srgbClr val="FFFFFF"/>
                          </a:solidFill>
                          <a:effectLst/>
                          <a:latin typeface="Arial"/>
                          <a:ea typeface="ＭＳ 明朝"/>
                          <a:cs typeface="Arial"/>
                        </a:rPr>
                        <a:t>Declarations of faith in Christ</a:t>
                      </a:r>
                      <a:endParaRPr lang="en-US" sz="2000" b="1">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000" b="1" dirty="0">
                          <a:solidFill>
                            <a:srgbClr val="FFFFFF"/>
                          </a:solidFill>
                          <a:effectLst/>
                          <a:latin typeface="Arial"/>
                          <a:ea typeface="ＭＳ 明朝"/>
                          <a:cs typeface="Arial"/>
                        </a:rPr>
                        <a:t>Twice: Christ could heal (21) and "You are the Messiah… Son of God… from God" (27)</a:t>
                      </a:r>
                      <a:endParaRPr lang="en-US" sz="2000" b="1" dirty="0">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000" b="1" dirty="0">
                          <a:solidFill>
                            <a:srgbClr val="FFFFFF"/>
                          </a:solidFill>
                          <a:effectLst/>
                          <a:latin typeface="Arial"/>
                          <a:ea typeface="ＭＳ 明朝"/>
                          <a:cs typeface="Arial"/>
                        </a:rPr>
                        <a:t>No declarations</a:t>
                      </a:r>
                      <a:endParaRPr lang="en-US" sz="2000" b="1" dirty="0">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1644913">
                <a:tc>
                  <a:txBody>
                    <a:bodyPr/>
                    <a:lstStyle/>
                    <a:p>
                      <a:pPr>
                        <a:spcAft>
                          <a:spcPts val="0"/>
                        </a:spcAft>
                      </a:pPr>
                      <a:r>
                        <a:rPr lang="en-US" sz="2000" b="1">
                          <a:solidFill>
                            <a:srgbClr val="FFFFFF"/>
                          </a:solidFill>
                          <a:effectLst/>
                          <a:latin typeface="Arial"/>
                          <a:ea typeface="ＭＳ 明朝"/>
                          <a:cs typeface="Arial"/>
                        </a:rPr>
                        <a:t>Proof of faith</a:t>
                      </a:r>
                      <a:endParaRPr lang="en-US" sz="2000" b="1">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000" b="1">
                          <a:solidFill>
                            <a:srgbClr val="FFFFFF"/>
                          </a:solidFill>
                          <a:effectLst/>
                          <a:latin typeface="Arial"/>
                          <a:ea typeface="ＭＳ 明朝"/>
                          <a:cs typeface="Arial"/>
                        </a:rPr>
                        <a:t>Still doubted by complaining of the smell of the body (39) while reaction of those consoling her </a:t>
                      </a:r>
                      <a:r>
                        <a:rPr lang="en-US" sz="2000" b="1" i="1">
                          <a:solidFill>
                            <a:srgbClr val="FFFFFF"/>
                          </a:solidFill>
                          <a:effectLst/>
                          <a:latin typeface="Arial"/>
                          <a:ea typeface="ＭＳ 明朝"/>
                          <a:cs typeface="Arial"/>
                        </a:rPr>
                        <a:t>not</a:t>
                      </a:r>
                      <a:r>
                        <a:rPr lang="en-US" sz="2000" b="1">
                          <a:solidFill>
                            <a:srgbClr val="FFFFFF"/>
                          </a:solidFill>
                          <a:effectLst/>
                          <a:latin typeface="Arial"/>
                          <a:ea typeface="ＭＳ 明朝"/>
                          <a:cs typeface="Arial"/>
                        </a:rPr>
                        <a:t> noted</a:t>
                      </a:r>
                      <a:endParaRPr lang="en-US" sz="2000" b="1">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000" b="1" dirty="0">
                          <a:solidFill>
                            <a:srgbClr val="FFFFFF"/>
                          </a:solidFill>
                          <a:effectLst/>
                          <a:latin typeface="Arial"/>
                          <a:ea typeface="ＭＳ 明朝"/>
                          <a:cs typeface="Arial"/>
                        </a:rPr>
                        <a:t>Brought many with her who believed (45) but even some of them betrayed Jesus to the Pharisees (46)</a:t>
                      </a:r>
                      <a:endParaRPr lang="en-US" sz="2000" b="1" dirty="0">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bl>
          </a:graphicData>
        </a:graphic>
      </p:graphicFrame>
      <p:sp>
        <p:nvSpPr>
          <p:cNvPr id="529426" name="Rectangle 2"/>
          <p:cNvSpPr>
            <a:spLocks noGrp="1" noChangeArrowheads="1"/>
          </p:cNvSpPr>
          <p:nvPr>
            <p:ph type="title" idx="4294967295"/>
          </p:nvPr>
        </p:nvSpPr>
        <p:spPr>
          <a:xfrm>
            <a:off x="0" y="-76200"/>
            <a:ext cx="9144000" cy="685800"/>
          </a:xfrm>
          <a:gradFill rotWithShape="1">
            <a:gsLst>
              <a:gs pos="0">
                <a:srgbClr val="660066"/>
              </a:gs>
              <a:gs pos="100000">
                <a:schemeClr val="tx1"/>
              </a:gs>
            </a:gsLst>
            <a:path path="rect">
              <a:fillToRect l="50000" t="50000" r="50000" b="50000"/>
            </a:path>
          </a:gradFill>
        </p:spPr>
        <p:txBody>
          <a:bodyPr/>
          <a:lstStyle/>
          <a:p>
            <a:r>
              <a:rPr lang="en-US" sz="2800" b="1">
                <a:solidFill>
                  <a:srgbClr val="EAEAEA"/>
                </a:solidFill>
                <a:latin typeface="Arial" charset="0"/>
                <a:ea typeface="ＭＳ Ｐゴシック" charset="0"/>
                <a:cs typeface="ＭＳ Ｐゴシック" charset="0"/>
              </a:rPr>
              <a:t>Martha Contrasted with Mary in John 11</a:t>
            </a:r>
          </a:p>
        </p:txBody>
      </p:sp>
      <p:sp>
        <p:nvSpPr>
          <p:cNvPr id="8" name="Rectangle 7"/>
          <p:cNvSpPr>
            <a:spLocks noChangeArrowheads="1"/>
          </p:cNvSpPr>
          <p:nvPr/>
        </p:nvSpPr>
        <p:spPr bwMode="auto">
          <a:xfrm>
            <a:off x="-15868" y="1155700"/>
            <a:ext cx="1844675" cy="1722438"/>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13" name="Rectangle 12"/>
          <p:cNvSpPr>
            <a:spLocks noChangeArrowheads="1"/>
          </p:cNvSpPr>
          <p:nvPr/>
        </p:nvSpPr>
        <p:spPr bwMode="auto">
          <a:xfrm>
            <a:off x="1838330" y="1166874"/>
            <a:ext cx="4032250" cy="2008187"/>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18" name="Rectangle 17"/>
          <p:cNvSpPr>
            <a:spLocks noChangeArrowheads="1"/>
          </p:cNvSpPr>
          <p:nvPr/>
        </p:nvSpPr>
        <p:spPr bwMode="auto">
          <a:xfrm>
            <a:off x="5684838" y="1166813"/>
            <a:ext cx="3722687" cy="2000250"/>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529430" name="Text Box 123"/>
          <p:cNvSpPr txBox="1">
            <a:spLocks noChangeArrowheads="1"/>
          </p:cNvSpPr>
          <p:nvPr/>
        </p:nvSpPr>
        <p:spPr bwMode="auto">
          <a:xfrm>
            <a:off x="8650288" y="26"/>
            <a:ext cx="13081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en-US" b="1">
                <a:solidFill>
                  <a:srgbClr val="FFFFFF"/>
                </a:solidFill>
                <a:latin typeface="Arial" charset="0"/>
                <a:cs typeface="Arial" charset="0"/>
              </a:rPr>
              <a:t>##</a:t>
            </a:r>
            <a:endParaRPr lang="en-US">
              <a:solidFill>
                <a:srgbClr val="FFFFFF"/>
              </a:solidFill>
              <a:latin typeface="Arial" charset="0"/>
              <a:cs typeface="Arial" charset="0"/>
            </a:endParaRPr>
          </a:p>
        </p:txBody>
      </p:sp>
      <p:sp>
        <p:nvSpPr>
          <p:cNvPr id="27" name="Rectangle 26"/>
          <p:cNvSpPr>
            <a:spLocks noChangeArrowheads="1"/>
          </p:cNvSpPr>
          <p:nvPr/>
        </p:nvSpPr>
        <p:spPr bwMode="auto">
          <a:xfrm>
            <a:off x="-42862" y="2843241"/>
            <a:ext cx="1871663" cy="2065337"/>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28" name="Rectangle 27"/>
          <p:cNvSpPr>
            <a:spLocks noChangeArrowheads="1"/>
          </p:cNvSpPr>
          <p:nvPr/>
        </p:nvSpPr>
        <p:spPr bwMode="auto">
          <a:xfrm>
            <a:off x="1809750" y="2928999"/>
            <a:ext cx="4033838" cy="1944687"/>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29" name="Rectangle 28"/>
          <p:cNvSpPr>
            <a:spLocks noChangeArrowheads="1"/>
          </p:cNvSpPr>
          <p:nvPr/>
        </p:nvSpPr>
        <p:spPr bwMode="auto">
          <a:xfrm>
            <a:off x="5657851" y="2928999"/>
            <a:ext cx="3722688" cy="1944687"/>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30" name="Rectangle 29"/>
          <p:cNvSpPr>
            <a:spLocks noChangeArrowheads="1"/>
          </p:cNvSpPr>
          <p:nvPr/>
        </p:nvSpPr>
        <p:spPr bwMode="auto">
          <a:xfrm>
            <a:off x="-15868" y="4908549"/>
            <a:ext cx="1844675" cy="2026703"/>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31" name="Rectangle 30"/>
          <p:cNvSpPr>
            <a:spLocks noChangeArrowheads="1"/>
          </p:cNvSpPr>
          <p:nvPr/>
        </p:nvSpPr>
        <p:spPr bwMode="auto">
          <a:xfrm>
            <a:off x="1838330" y="4873627"/>
            <a:ext cx="4032250" cy="2026704"/>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32" name="Rectangle 31"/>
          <p:cNvSpPr>
            <a:spLocks noChangeArrowheads="1"/>
          </p:cNvSpPr>
          <p:nvPr/>
        </p:nvSpPr>
        <p:spPr bwMode="auto">
          <a:xfrm>
            <a:off x="5649917" y="4873660"/>
            <a:ext cx="3722687" cy="2026671"/>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4" accel="50000" decel="50000" fill="hold" grpId="0" nodeType="clickEffect">
                                  <p:stCondLst>
                                    <p:cond delay="0"/>
                                  </p:stCondLst>
                                  <p:childTnLst>
                                    <p:anim calcmode="lin" valueType="num">
                                      <p:cBhvr additive="base">
                                        <p:cTn id="6" dur="500"/>
                                        <p:tgtEl>
                                          <p:spTgt spid="8"/>
                                        </p:tgtEl>
                                        <p:attrNameLst>
                                          <p:attrName>ppt_x</p:attrName>
                                        </p:attrNameLst>
                                      </p:cBhvr>
                                      <p:tavLst>
                                        <p:tav tm="0">
                                          <p:val>
                                            <p:strVal val="ppt_x"/>
                                          </p:val>
                                        </p:tav>
                                        <p:tav tm="100000">
                                          <p:val>
                                            <p:strVal val="ppt_x"/>
                                          </p:val>
                                        </p:tav>
                                      </p:tavLst>
                                    </p:anim>
                                    <p:anim calcmode="lin" valueType="num">
                                      <p:cBhvr additive="base">
                                        <p:cTn id="7" dur="500"/>
                                        <p:tgtEl>
                                          <p:spTgt spid="8"/>
                                        </p:tgtEl>
                                        <p:attrNameLst>
                                          <p:attrName>ppt_y</p:attrName>
                                        </p:attrNameLst>
                                      </p:cBhvr>
                                      <p:tavLst>
                                        <p:tav tm="0">
                                          <p:val>
                                            <p:strVal val="ppt_y"/>
                                          </p:val>
                                        </p:tav>
                                        <p:tav tm="100000">
                                          <p:val>
                                            <p:strVal val="1+ppt_h/2"/>
                                          </p:val>
                                        </p:tav>
                                      </p:tavLst>
                                    </p:anim>
                                    <p:set>
                                      <p:cBhvr>
                                        <p:cTn id="8" dur="1" fill="hold">
                                          <p:stCondLst>
                                            <p:cond delay="499"/>
                                          </p:stCondLst>
                                        </p:cTn>
                                        <p:tgtEl>
                                          <p:spTgt spid="8"/>
                                        </p:tgtEl>
                                        <p:attrNameLst>
                                          <p:attrName>style.visibility</p:attrName>
                                        </p:attrNameLst>
                                      </p:cBhvr>
                                      <p:to>
                                        <p:strVal val="hidden"/>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xit" presetSubtype="4" accel="50000" decel="50000" fill="hold" grpId="0" nodeType="clickEffect">
                                  <p:stCondLst>
                                    <p:cond delay="0"/>
                                  </p:stCondLst>
                                  <p:childTnLst>
                                    <p:anim calcmode="lin" valueType="num">
                                      <p:cBhvr additive="base">
                                        <p:cTn id="12" dur="500"/>
                                        <p:tgtEl>
                                          <p:spTgt spid="13"/>
                                        </p:tgtEl>
                                        <p:attrNameLst>
                                          <p:attrName>ppt_x</p:attrName>
                                        </p:attrNameLst>
                                      </p:cBhvr>
                                      <p:tavLst>
                                        <p:tav tm="0">
                                          <p:val>
                                            <p:strVal val="ppt_x"/>
                                          </p:val>
                                        </p:tav>
                                        <p:tav tm="100000">
                                          <p:val>
                                            <p:strVal val="ppt_x"/>
                                          </p:val>
                                        </p:tav>
                                      </p:tavLst>
                                    </p:anim>
                                    <p:anim calcmode="lin" valueType="num">
                                      <p:cBhvr additive="base">
                                        <p:cTn id="13" dur="500"/>
                                        <p:tgtEl>
                                          <p:spTgt spid="13"/>
                                        </p:tgtEl>
                                        <p:attrNameLst>
                                          <p:attrName>ppt_y</p:attrName>
                                        </p:attrNameLst>
                                      </p:cBhvr>
                                      <p:tavLst>
                                        <p:tav tm="0">
                                          <p:val>
                                            <p:strVal val="ppt_y"/>
                                          </p:val>
                                        </p:tav>
                                        <p:tav tm="100000">
                                          <p:val>
                                            <p:strVal val="1+ppt_h/2"/>
                                          </p:val>
                                        </p:tav>
                                      </p:tavLst>
                                    </p:anim>
                                    <p:set>
                                      <p:cBhvr>
                                        <p:cTn id="14" dur="1" fill="hold">
                                          <p:stCondLst>
                                            <p:cond delay="499"/>
                                          </p:stCondLst>
                                        </p:cTn>
                                        <p:tgtEl>
                                          <p:spTgt spid="13"/>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xit" presetSubtype="4" accel="50000" decel="50000" fill="hold" grpId="0" nodeType="clickEffect">
                                  <p:stCondLst>
                                    <p:cond delay="0"/>
                                  </p:stCondLst>
                                  <p:childTnLst>
                                    <p:anim calcmode="lin" valueType="num">
                                      <p:cBhvr additive="base">
                                        <p:cTn id="18" dur="500"/>
                                        <p:tgtEl>
                                          <p:spTgt spid="18"/>
                                        </p:tgtEl>
                                        <p:attrNameLst>
                                          <p:attrName>ppt_x</p:attrName>
                                        </p:attrNameLst>
                                      </p:cBhvr>
                                      <p:tavLst>
                                        <p:tav tm="0">
                                          <p:val>
                                            <p:strVal val="ppt_x"/>
                                          </p:val>
                                        </p:tav>
                                        <p:tav tm="100000">
                                          <p:val>
                                            <p:strVal val="ppt_x"/>
                                          </p:val>
                                        </p:tav>
                                      </p:tavLst>
                                    </p:anim>
                                    <p:anim calcmode="lin" valueType="num">
                                      <p:cBhvr additive="base">
                                        <p:cTn id="19" dur="500"/>
                                        <p:tgtEl>
                                          <p:spTgt spid="18"/>
                                        </p:tgtEl>
                                        <p:attrNameLst>
                                          <p:attrName>ppt_y</p:attrName>
                                        </p:attrNameLst>
                                      </p:cBhvr>
                                      <p:tavLst>
                                        <p:tav tm="0">
                                          <p:val>
                                            <p:strVal val="ppt_y"/>
                                          </p:val>
                                        </p:tav>
                                        <p:tav tm="100000">
                                          <p:val>
                                            <p:strVal val="1+ppt_h/2"/>
                                          </p:val>
                                        </p:tav>
                                      </p:tavLst>
                                    </p:anim>
                                    <p:set>
                                      <p:cBhvr>
                                        <p:cTn id="20" dur="1" fill="hold">
                                          <p:stCondLst>
                                            <p:cond delay="499"/>
                                          </p:stCondLst>
                                        </p:cTn>
                                        <p:tgtEl>
                                          <p:spTgt spid="18"/>
                                        </p:tgtEl>
                                        <p:attrNameLst>
                                          <p:attrName>style.visibility</p:attrName>
                                        </p:attrNameLst>
                                      </p:cBhvr>
                                      <p:to>
                                        <p:strVal val="hidden"/>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xit" presetSubtype="4" accel="50000" decel="50000" fill="hold" grpId="0" nodeType="clickEffect">
                                  <p:stCondLst>
                                    <p:cond delay="0"/>
                                  </p:stCondLst>
                                  <p:childTnLst>
                                    <p:anim calcmode="lin" valueType="num">
                                      <p:cBhvr additive="base">
                                        <p:cTn id="24" dur="500"/>
                                        <p:tgtEl>
                                          <p:spTgt spid="27"/>
                                        </p:tgtEl>
                                        <p:attrNameLst>
                                          <p:attrName>ppt_x</p:attrName>
                                        </p:attrNameLst>
                                      </p:cBhvr>
                                      <p:tavLst>
                                        <p:tav tm="0">
                                          <p:val>
                                            <p:strVal val="ppt_x"/>
                                          </p:val>
                                        </p:tav>
                                        <p:tav tm="100000">
                                          <p:val>
                                            <p:strVal val="ppt_x"/>
                                          </p:val>
                                        </p:tav>
                                      </p:tavLst>
                                    </p:anim>
                                    <p:anim calcmode="lin" valueType="num">
                                      <p:cBhvr additive="base">
                                        <p:cTn id="25" dur="500"/>
                                        <p:tgtEl>
                                          <p:spTgt spid="27"/>
                                        </p:tgtEl>
                                        <p:attrNameLst>
                                          <p:attrName>ppt_y</p:attrName>
                                        </p:attrNameLst>
                                      </p:cBhvr>
                                      <p:tavLst>
                                        <p:tav tm="0">
                                          <p:val>
                                            <p:strVal val="ppt_y"/>
                                          </p:val>
                                        </p:tav>
                                        <p:tav tm="100000">
                                          <p:val>
                                            <p:strVal val="1+ppt_h/2"/>
                                          </p:val>
                                        </p:tav>
                                      </p:tavLst>
                                    </p:anim>
                                    <p:set>
                                      <p:cBhvr>
                                        <p:cTn id="26" dur="1" fill="hold">
                                          <p:stCondLst>
                                            <p:cond delay="499"/>
                                          </p:stCondLst>
                                        </p:cTn>
                                        <p:tgtEl>
                                          <p:spTgt spid="27"/>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xit" presetSubtype="4" accel="50000" decel="50000" fill="hold" grpId="0" nodeType="clickEffect">
                                  <p:stCondLst>
                                    <p:cond delay="0"/>
                                  </p:stCondLst>
                                  <p:childTnLst>
                                    <p:anim calcmode="lin" valueType="num">
                                      <p:cBhvr additive="base">
                                        <p:cTn id="30" dur="500"/>
                                        <p:tgtEl>
                                          <p:spTgt spid="28"/>
                                        </p:tgtEl>
                                        <p:attrNameLst>
                                          <p:attrName>ppt_x</p:attrName>
                                        </p:attrNameLst>
                                      </p:cBhvr>
                                      <p:tavLst>
                                        <p:tav tm="0">
                                          <p:val>
                                            <p:strVal val="ppt_x"/>
                                          </p:val>
                                        </p:tav>
                                        <p:tav tm="100000">
                                          <p:val>
                                            <p:strVal val="ppt_x"/>
                                          </p:val>
                                        </p:tav>
                                      </p:tavLst>
                                    </p:anim>
                                    <p:anim calcmode="lin" valueType="num">
                                      <p:cBhvr additive="base">
                                        <p:cTn id="31" dur="500"/>
                                        <p:tgtEl>
                                          <p:spTgt spid="28"/>
                                        </p:tgtEl>
                                        <p:attrNameLst>
                                          <p:attrName>ppt_y</p:attrName>
                                        </p:attrNameLst>
                                      </p:cBhvr>
                                      <p:tavLst>
                                        <p:tav tm="0">
                                          <p:val>
                                            <p:strVal val="ppt_y"/>
                                          </p:val>
                                        </p:tav>
                                        <p:tav tm="100000">
                                          <p:val>
                                            <p:strVal val="1+ppt_h/2"/>
                                          </p:val>
                                        </p:tav>
                                      </p:tavLst>
                                    </p:anim>
                                    <p:set>
                                      <p:cBhvr>
                                        <p:cTn id="32" dur="1" fill="hold">
                                          <p:stCondLst>
                                            <p:cond delay="499"/>
                                          </p:stCondLst>
                                        </p:cTn>
                                        <p:tgtEl>
                                          <p:spTgt spid="28"/>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xit" presetSubtype="4" accel="50000" decel="50000" fill="hold" grpId="0" nodeType="clickEffect">
                                  <p:stCondLst>
                                    <p:cond delay="0"/>
                                  </p:stCondLst>
                                  <p:childTnLst>
                                    <p:anim calcmode="lin" valueType="num">
                                      <p:cBhvr additive="base">
                                        <p:cTn id="36" dur="500"/>
                                        <p:tgtEl>
                                          <p:spTgt spid="29"/>
                                        </p:tgtEl>
                                        <p:attrNameLst>
                                          <p:attrName>ppt_x</p:attrName>
                                        </p:attrNameLst>
                                      </p:cBhvr>
                                      <p:tavLst>
                                        <p:tav tm="0">
                                          <p:val>
                                            <p:strVal val="ppt_x"/>
                                          </p:val>
                                        </p:tav>
                                        <p:tav tm="100000">
                                          <p:val>
                                            <p:strVal val="ppt_x"/>
                                          </p:val>
                                        </p:tav>
                                      </p:tavLst>
                                    </p:anim>
                                    <p:anim calcmode="lin" valueType="num">
                                      <p:cBhvr additive="base">
                                        <p:cTn id="37" dur="500"/>
                                        <p:tgtEl>
                                          <p:spTgt spid="29"/>
                                        </p:tgtEl>
                                        <p:attrNameLst>
                                          <p:attrName>ppt_y</p:attrName>
                                        </p:attrNameLst>
                                      </p:cBhvr>
                                      <p:tavLst>
                                        <p:tav tm="0">
                                          <p:val>
                                            <p:strVal val="ppt_y"/>
                                          </p:val>
                                        </p:tav>
                                        <p:tav tm="100000">
                                          <p:val>
                                            <p:strVal val="1+ppt_h/2"/>
                                          </p:val>
                                        </p:tav>
                                      </p:tavLst>
                                    </p:anim>
                                    <p:set>
                                      <p:cBhvr>
                                        <p:cTn id="38" dur="1" fill="hold">
                                          <p:stCondLst>
                                            <p:cond delay="499"/>
                                          </p:stCondLst>
                                        </p:cTn>
                                        <p:tgtEl>
                                          <p:spTgt spid="29"/>
                                        </p:tgtEl>
                                        <p:attrNameLst>
                                          <p:attrName>style.visibility</p:attrName>
                                        </p:attrNameLst>
                                      </p:cBhvr>
                                      <p:to>
                                        <p:strVal val="hidden"/>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xit" presetSubtype="4" accel="50000" decel="50000" fill="hold" grpId="0" nodeType="clickEffect">
                                  <p:stCondLst>
                                    <p:cond delay="0"/>
                                  </p:stCondLst>
                                  <p:childTnLst>
                                    <p:anim calcmode="lin" valueType="num">
                                      <p:cBhvr additive="base">
                                        <p:cTn id="42" dur="500"/>
                                        <p:tgtEl>
                                          <p:spTgt spid="30"/>
                                        </p:tgtEl>
                                        <p:attrNameLst>
                                          <p:attrName>ppt_x</p:attrName>
                                        </p:attrNameLst>
                                      </p:cBhvr>
                                      <p:tavLst>
                                        <p:tav tm="0">
                                          <p:val>
                                            <p:strVal val="ppt_x"/>
                                          </p:val>
                                        </p:tav>
                                        <p:tav tm="100000">
                                          <p:val>
                                            <p:strVal val="ppt_x"/>
                                          </p:val>
                                        </p:tav>
                                      </p:tavLst>
                                    </p:anim>
                                    <p:anim calcmode="lin" valueType="num">
                                      <p:cBhvr additive="base">
                                        <p:cTn id="43" dur="500"/>
                                        <p:tgtEl>
                                          <p:spTgt spid="30"/>
                                        </p:tgtEl>
                                        <p:attrNameLst>
                                          <p:attrName>ppt_y</p:attrName>
                                        </p:attrNameLst>
                                      </p:cBhvr>
                                      <p:tavLst>
                                        <p:tav tm="0">
                                          <p:val>
                                            <p:strVal val="ppt_y"/>
                                          </p:val>
                                        </p:tav>
                                        <p:tav tm="100000">
                                          <p:val>
                                            <p:strVal val="1+ppt_h/2"/>
                                          </p:val>
                                        </p:tav>
                                      </p:tavLst>
                                    </p:anim>
                                    <p:set>
                                      <p:cBhvr>
                                        <p:cTn id="44" dur="1" fill="hold">
                                          <p:stCondLst>
                                            <p:cond delay="499"/>
                                          </p:stCondLst>
                                        </p:cTn>
                                        <p:tgtEl>
                                          <p:spTgt spid="30"/>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xit" presetSubtype="4" accel="50000" decel="50000" fill="hold" grpId="0" nodeType="clickEffect">
                                  <p:stCondLst>
                                    <p:cond delay="0"/>
                                  </p:stCondLst>
                                  <p:childTnLst>
                                    <p:anim calcmode="lin" valueType="num">
                                      <p:cBhvr additive="base">
                                        <p:cTn id="48" dur="500"/>
                                        <p:tgtEl>
                                          <p:spTgt spid="31"/>
                                        </p:tgtEl>
                                        <p:attrNameLst>
                                          <p:attrName>ppt_x</p:attrName>
                                        </p:attrNameLst>
                                      </p:cBhvr>
                                      <p:tavLst>
                                        <p:tav tm="0">
                                          <p:val>
                                            <p:strVal val="ppt_x"/>
                                          </p:val>
                                        </p:tav>
                                        <p:tav tm="100000">
                                          <p:val>
                                            <p:strVal val="ppt_x"/>
                                          </p:val>
                                        </p:tav>
                                      </p:tavLst>
                                    </p:anim>
                                    <p:anim calcmode="lin" valueType="num">
                                      <p:cBhvr additive="base">
                                        <p:cTn id="49" dur="500"/>
                                        <p:tgtEl>
                                          <p:spTgt spid="31"/>
                                        </p:tgtEl>
                                        <p:attrNameLst>
                                          <p:attrName>ppt_y</p:attrName>
                                        </p:attrNameLst>
                                      </p:cBhvr>
                                      <p:tavLst>
                                        <p:tav tm="0">
                                          <p:val>
                                            <p:strVal val="ppt_y"/>
                                          </p:val>
                                        </p:tav>
                                        <p:tav tm="100000">
                                          <p:val>
                                            <p:strVal val="1+ppt_h/2"/>
                                          </p:val>
                                        </p:tav>
                                      </p:tavLst>
                                    </p:anim>
                                    <p:set>
                                      <p:cBhvr>
                                        <p:cTn id="50" dur="1" fill="hold">
                                          <p:stCondLst>
                                            <p:cond delay="499"/>
                                          </p:stCondLst>
                                        </p:cTn>
                                        <p:tgtEl>
                                          <p:spTgt spid="31"/>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xit" presetSubtype="4" accel="50000" decel="50000" fill="hold" grpId="0" nodeType="clickEffect">
                                  <p:stCondLst>
                                    <p:cond delay="0"/>
                                  </p:stCondLst>
                                  <p:childTnLst>
                                    <p:anim calcmode="lin" valueType="num">
                                      <p:cBhvr additive="base">
                                        <p:cTn id="54" dur="500"/>
                                        <p:tgtEl>
                                          <p:spTgt spid="32"/>
                                        </p:tgtEl>
                                        <p:attrNameLst>
                                          <p:attrName>ppt_x</p:attrName>
                                        </p:attrNameLst>
                                      </p:cBhvr>
                                      <p:tavLst>
                                        <p:tav tm="0">
                                          <p:val>
                                            <p:strVal val="ppt_x"/>
                                          </p:val>
                                        </p:tav>
                                        <p:tav tm="100000">
                                          <p:val>
                                            <p:strVal val="ppt_x"/>
                                          </p:val>
                                        </p:tav>
                                      </p:tavLst>
                                    </p:anim>
                                    <p:anim calcmode="lin" valueType="num">
                                      <p:cBhvr additive="base">
                                        <p:cTn id="55" dur="500"/>
                                        <p:tgtEl>
                                          <p:spTgt spid="32"/>
                                        </p:tgtEl>
                                        <p:attrNameLst>
                                          <p:attrName>ppt_y</p:attrName>
                                        </p:attrNameLst>
                                      </p:cBhvr>
                                      <p:tavLst>
                                        <p:tav tm="0">
                                          <p:val>
                                            <p:strVal val="ppt_y"/>
                                          </p:val>
                                        </p:tav>
                                        <p:tav tm="100000">
                                          <p:val>
                                            <p:strVal val="1+ppt_h/2"/>
                                          </p:val>
                                        </p:tav>
                                      </p:tavLst>
                                    </p:anim>
                                    <p:set>
                                      <p:cBhvr>
                                        <p:cTn id="56" dur="1" fill="hold">
                                          <p:stCondLst>
                                            <p:cond delay="4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animBg="1"/>
      <p:bldP spid="18" grpId="0" animBg="1"/>
      <p:bldP spid="27" grpId="0" animBg="1"/>
      <p:bldP spid="28" grpId="0" animBg="1"/>
      <p:bldP spid="29" grpId="0" animBg="1"/>
      <p:bldP spid="30" grpId="0" animBg="1"/>
      <p:bldP spid="31" grpId="0" animBg="1"/>
      <p:bldP spid="32" grpId="0" animBg="1"/>
    </p:bldLst>
  </p:timing>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2"/>
          <p:cNvSpPr>
            <a:spLocks noGrp="1" noChangeArrowheads="1"/>
          </p:cNvSpPr>
          <p:nvPr>
            <p:ph type="ctrTitle"/>
          </p:nvPr>
        </p:nvSpPr>
        <p:spPr>
          <a:xfrm>
            <a:off x="3733800" y="1295400"/>
            <a:ext cx="5410200" cy="2514600"/>
          </a:xfrm>
          <a:ln w="9525"/>
          <a:effectLst/>
        </p:spPr>
        <p:txBody>
          <a:bodyPr/>
          <a:lstStyle/>
          <a:p>
            <a:pPr>
              <a:defRPr/>
            </a:pPr>
            <a:r>
              <a:rPr lang="en-US" dirty="0">
                <a:effectLst>
                  <a:outerShdw blurRad="50800" dist="63500" dir="2700000" algn="tl" rotWithShape="0">
                    <a:srgbClr val="000000">
                      <a:alpha val="85000"/>
                    </a:srgbClr>
                  </a:outerShdw>
                </a:effectLst>
                <a:latin typeface="Arial"/>
                <a:cs typeface="Arial"/>
              </a:rPr>
              <a:t>Was Mary Magdalene </a:t>
            </a:r>
            <a:br>
              <a:rPr lang="en-US" dirty="0">
                <a:effectLst>
                  <a:outerShdw blurRad="50800" dist="63500" dir="2700000" algn="tl" rotWithShape="0">
                    <a:srgbClr val="000000">
                      <a:alpha val="85000"/>
                    </a:srgbClr>
                  </a:outerShdw>
                </a:effectLst>
                <a:latin typeface="Arial"/>
                <a:cs typeface="Arial"/>
              </a:rPr>
            </a:br>
            <a:r>
              <a:rPr lang="en-US" dirty="0">
                <a:effectLst>
                  <a:outerShdw blurRad="50800" dist="63500" dir="2700000" algn="tl" rotWithShape="0">
                    <a:srgbClr val="000000">
                      <a:alpha val="85000"/>
                    </a:srgbClr>
                  </a:outerShdw>
                </a:effectLst>
                <a:latin typeface="Arial"/>
                <a:cs typeface="Arial"/>
              </a:rPr>
              <a:t>the Woman with the Alabaster Jar?</a:t>
            </a:r>
          </a:p>
        </p:txBody>
      </p:sp>
      <p:sp>
        <p:nvSpPr>
          <p:cNvPr id="7" name="Rectangle 3"/>
          <p:cNvSpPr txBox="1">
            <a:spLocks noChangeArrowheads="1"/>
          </p:cNvSpPr>
          <p:nvPr/>
        </p:nvSpPr>
        <p:spPr bwMode="auto">
          <a:xfrm>
            <a:off x="4114800" y="4191000"/>
            <a:ext cx="4876800" cy="24384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09996" eaLnBrk="1" hangingPunct="1">
              <a:spcBef>
                <a:spcPct val="20000"/>
              </a:spcBef>
              <a:buSzPct val="75000"/>
            </a:pPr>
            <a:r>
              <a:rPr lang="en-US" sz="3600" i="1" dirty="0">
                <a:solidFill>
                  <a:srgbClr val="FFFFCC"/>
                </a:solidFill>
                <a:effectLst>
                  <a:outerShdw blurRad="50800" dist="63500" dir="2700000" algn="tl" rotWithShape="0">
                    <a:srgbClr val="000000">
                      <a:alpha val="85000"/>
                    </a:srgbClr>
                  </a:outerShdw>
                </a:effectLst>
                <a:latin typeface="Arial" charset="0"/>
                <a:cs typeface="Arial" charset="0"/>
              </a:rPr>
              <a:t>No.  In Luke she is not named but in the other gospels she is clearly Mary of Bethany </a:t>
            </a:r>
          </a:p>
        </p:txBody>
      </p:sp>
      <p:pic>
        <p:nvPicPr>
          <p:cNvPr id="5" name="Picture 4" descr="Alabaste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015533" y="1143000"/>
            <a:ext cx="38068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Group 2"/>
          <p:cNvGrpSpPr/>
          <p:nvPr/>
        </p:nvGrpSpPr>
        <p:grpSpPr>
          <a:xfrm>
            <a:off x="6" y="1143000"/>
            <a:ext cx="3980349" cy="5715000"/>
            <a:chOff x="0" y="1143000"/>
            <a:chExt cx="3980349" cy="5715000"/>
          </a:xfrm>
        </p:grpSpPr>
        <p:pic>
          <p:nvPicPr>
            <p:cNvPr id="429058" name="Picture 4" descr="Alabaste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143000"/>
              <a:ext cx="38068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6186" y="1182282"/>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 name="Picture 7"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929620" y="1182282"/>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Picture 8"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806868" y="1295400"/>
              <a:ext cx="1023498"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9"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710302" y="1221564"/>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 name="Picture 10"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87715" y="2786203"/>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 name="Picture 11"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830366" y="3107601"/>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 name="Picture 12"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22250" y="2989755"/>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Explosion 1 1"/>
            <p:cNvSpPr/>
            <p:nvPr/>
          </p:nvSpPr>
          <p:spPr bwMode="auto">
            <a:xfrm>
              <a:off x="1649751" y="4191000"/>
              <a:ext cx="2330598" cy="2438400"/>
            </a:xfrm>
            <a:prstGeom prst="irregularSeal1">
              <a:avLst/>
            </a:prstGeom>
            <a:solidFill>
              <a:srgbClr val="8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09996" eaLnBrk="0" hangingPunct="0"/>
              <a:endParaRPr lang="en-US">
                <a:latin typeface="BONES" pitchFamily="-105" charset="0"/>
              </a:endParaRPr>
            </a:p>
          </p:txBody>
        </p:sp>
      </p:grpSp>
      <p:sp>
        <p:nvSpPr>
          <p:cNvPr id="15" name="Rectangle 3"/>
          <p:cNvSpPr txBox="1">
            <a:spLocks noChangeArrowheads="1"/>
          </p:cNvSpPr>
          <p:nvPr/>
        </p:nvSpPr>
        <p:spPr bwMode="auto">
          <a:xfrm>
            <a:off x="-31792" y="1170097"/>
            <a:ext cx="3806825" cy="147772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09996" eaLnBrk="1" hangingPunct="1">
              <a:spcBef>
                <a:spcPct val="20000"/>
              </a:spcBef>
              <a:buSzPct val="75000"/>
            </a:pPr>
            <a:r>
              <a:rPr lang="en-US" b="1" dirty="0">
                <a:solidFill>
                  <a:schemeClr val="bg1"/>
                </a:solidFill>
                <a:latin typeface="Times"/>
                <a:cs typeface="Times"/>
              </a:rPr>
              <a:t>The </a:t>
            </a:r>
            <a:r>
              <a:rPr lang="en-US" sz="3600" b="1" dirty="0">
                <a:solidFill>
                  <a:schemeClr val="bg1"/>
                </a:solidFill>
                <a:latin typeface="Times"/>
                <a:cs typeface="Times"/>
              </a:rPr>
              <a:t>WOMAN </a:t>
            </a:r>
            <a:br>
              <a:rPr lang="en-US" sz="2800" b="1" dirty="0">
                <a:solidFill>
                  <a:schemeClr val="bg1"/>
                </a:solidFill>
                <a:latin typeface="Times"/>
                <a:cs typeface="Times"/>
              </a:rPr>
            </a:br>
            <a:r>
              <a:rPr lang="en-US" b="1" dirty="0">
                <a:solidFill>
                  <a:schemeClr val="bg1"/>
                </a:solidFill>
                <a:latin typeface="Times"/>
                <a:cs typeface="Times"/>
              </a:rPr>
              <a:t>with the </a:t>
            </a:r>
            <a:br>
              <a:rPr lang="en-US" b="1" dirty="0">
                <a:solidFill>
                  <a:schemeClr val="bg1"/>
                </a:solidFill>
                <a:latin typeface="Times"/>
                <a:cs typeface="Times"/>
              </a:rPr>
            </a:br>
            <a:r>
              <a:rPr lang="en-US" sz="3200" b="1" dirty="0">
                <a:solidFill>
                  <a:schemeClr val="bg1"/>
                </a:solidFill>
                <a:latin typeface="Times"/>
                <a:cs typeface="Times"/>
              </a:rPr>
              <a:t>ALABASTER JAR</a:t>
            </a:r>
            <a:endParaRPr lang="en-US" b="1" dirty="0">
              <a:solidFill>
                <a:schemeClr val="bg1"/>
              </a:solidFill>
              <a:latin typeface="Times"/>
              <a:cs typeface="Times"/>
            </a:endParaRPr>
          </a:p>
        </p:txBody>
      </p:sp>
      <p:sp>
        <p:nvSpPr>
          <p:cNvPr id="16" name="Rectangle 3"/>
          <p:cNvSpPr txBox="1">
            <a:spLocks noChangeArrowheads="1"/>
          </p:cNvSpPr>
          <p:nvPr/>
        </p:nvSpPr>
        <p:spPr bwMode="auto">
          <a:xfrm>
            <a:off x="2357768" y="2737946"/>
            <a:ext cx="1384574" cy="18578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09996" eaLnBrk="1" hangingPunct="1">
              <a:spcBef>
                <a:spcPct val="20000"/>
              </a:spcBef>
              <a:buSzPct val="75000"/>
            </a:pPr>
            <a:r>
              <a:rPr lang="en-US" sz="2000" b="1" dirty="0">
                <a:solidFill>
                  <a:schemeClr val="bg1"/>
                </a:solidFill>
                <a:latin typeface="Times"/>
                <a:cs typeface="Times"/>
              </a:rPr>
              <a:t>Mary </a:t>
            </a:r>
            <a:r>
              <a:rPr lang="en-US" sz="2000" b="1" dirty="0" err="1">
                <a:solidFill>
                  <a:schemeClr val="bg1"/>
                </a:solidFill>
                <a:latin typeface="Times"/>
                <a:cs typeface="Times"/>
              </a:rPr>
              <a:t>Magdalen</a:t>
            </a:r>
            <a:r>
              <a:rPr lang="en-US" sz="2000" b="1" dirty="0">
                <a:solidFill>
                  <a:schemeClr val="bg1"/>
                </a:solidFill>
                <a:latin typeface="Times"/>
                <a:cs typeface="Times"/>
              </a:rPr>
              <a:t> and the Holy </a:t>
            </a:r>
            <a:br>
              <a:rPr lang="en-US" sz="2000" b="1" dirty="0">
                <a:solidFill>
                  <a:schemeClr val="bg1"/>
                </a:solidFill>
                <a:latin typeface="Times"/>
                <a:cs typeface="Times"/>
              </a:rPr>
            </a:br>
            <a:r>
              <a:rPr lang="en-US" sz="2000" b="1" dirty="0">
                <a:solidFill>
                  <a:schemeClr val="bg1"/>
                </a:solidFill>
                <a:latin typeface="Times"/>
                <a:cs typeface="Times"/>
              </a:rPr>
              <a:t>Grail</a:t>
            </a:r>
          </a:p>
        </p:txBody>
      </p:sp>
      <p:sp>
        <p:nvSpPr>
          <p:cNvPr id="18" name="Rectangle 3"/>
          <p:cNvSpPr txBox="1">
            <a:spLocks noChangeArrowheads="1"/>
          </p:cNvSpPr>
          <p:nvPr/>
        </p:nvSpPr>
        <p:spPr bwMode="auto">
          <a:xfrm rot="21036044">
            <a:off x="2017341" y="4753168"/>
            <a:ext cx="1557116" cy="15918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09996" eaLnBrk="1" hangingPunct="1">
              <a:spcBef>
                <a:spcPct val="20000"/>
              </a:spcBef>
              <a:buSzPct val="75000"/>
            </a:pPr>
            <a:r>
              <a:rPr lang="en-US" sz="1600" b="1" dirty="0">
                <a:solidFill>
                  <a:srgbClr val="FFFFFF"/>
                </a:solidFill>
                <a:latin typeface="Times"/>
                <a:cs typeface="Times"/>
              </a:rPr>
              <a:t>As featured in </a:t>
            </a:r>
            <a:r>
              <a:rPr lang="en-US" sz="2000" b="1" dirty="0">
                <a:solidFill>
                  <a:srgbClr val="FFFFFF"/>
                </a:solidFill>
                <a:latin typeface="Times"/>
                <a:cs typeface="Times"/>
              </a:rPr>
              <a:t>The </a:t>
            </a:r>
            <a:br>
              <a:rPr lang="en-US" sz="2000" b="1" dirty="0">
                <a:solidFill>
                  <a:srgbClr val="FFFFFF"/>
                </a:solidFill>
                <a:latin typeface="Times"/>
                <a:cs typeface="Times"/>
              </a:rPr>
            </a:br>
            <a:r>
              <a:rPr lang="en-US" sz="2000" b="1" dirty="0">
                <a:solidFill>
                  <a:srgbClr val="FFFFFF"/>
                </a:solidFill>
                <a:latin typeface="Times"/>
                <a:cs typeface="Times"/>
              </a:rPr>
              <a:t>Da Vinci Code</a:t>
            </a:r>
          </a:p>
        </p:txBody>
      </p:sp>
    </p:spTree>
    <p:extLst>
      <p:ext uri="{BB962C8B-B14F-4D97-AF65-F5344CB8AC3E}">
        <p14:creationId xmlns:p14="http://schemas.microsoft.com/office/powerpoint/2010/main" val="34256021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22562">
                                            <p:txEl>
                                              <p:pRg st="0" end="0"/>
                                            </p:txEl>
                                          </p:spTgt>
                                        </p:tgtEl>
                                        <p:attrNameLst>
                                          <p:attrName>style.visibility</p:attrName>
                                        </p:attrNameLst>
                                      </p:cBhvr>
                                      <p:to>
                                        <p:strVal val="visible"/>
                                      </p:to>
                                    </p:set>
                                    <p:animEffect transition="in" filter="dissolve">
                                      <p:cBhvr>
                                        <p:cTn id="7" dur="500"/>
                                        <p:tgtEl>
                                          <p:spTgt spid="32256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62" grpId="0" build="p" autoUpdateAnimBg="0"/>
      <p:bldP spid="7" grpId="0" build="p" autoUpdateAnimBg="0"/>
    </p:bldLst>
  </p:timing>
</p:sld>
</file>

<file path=ppt/slides/slide54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3810" name="Picture 2">
            <a:extLst>
              <a:ext uri="{FF2B5EF4-FFF2-40B4-BE49-F238E27FC236}">
                <a16:creationId xmlns:a16="http://schemas.microsoft.com/office/drawing/2014/main" id="{DD27C7E1-F0D3-A741-A186-38B9D3DAA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92696"/>
            <a:ext cx="9240934" cy="616530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3999" cy="14484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How can you obtain </a:t>
            </a:r>
            <a:r>
              <a:rPr lang="en-US" b="1" dirty="0">
                <a:solidFill>
                  <a:srgbClr val="C00000"/>
                </a:solidFill>
                <a:effectLst>
                  <a:glow rad="127000">
                    <a:schemeClr val="bg1"/>
                  </a:glow>
                </a:effectLst>
                <a:latin typeface="Arial" charset="0"/>
                <a:ea typeface="ＭＳ Ｐゴシック" charset="0"/>
                <a:cs typeface="ＭＳ Ｐゴシック" charset="0"/>
              </a:rPr>
              <a:t>eternal</a:t>
            </a:r>
            <a:r>
              <a:rPr lang="en-US" b="1" dirty="0">
                <a:solidFill>
                  <a:schemeClr val="tx2"/>
                </a:solidFill>
                <a:effectLst>
                  <a:glow rad="127000">
                    <a:schemeClr val="bg1"/>
                  </a:glow>
                </a:effectLst>
                <a:latin typeface="Arial" charset="0"/>
                <a:ea typeface="ＭＳ Ｐゴシック" charset="0"/>
                <a:cs typeface="ＭＳ Ｐゴシック" charset="0"/>
              </a:rPr>
              <a:t> life? </a:t>
            </a:r>
          </a:p>
        </p:txBody>
      </p:sp>
    </p:spTree>
    <p:extLst>
      <p:ext uri="{BB962C8B-B14F-4D97-AF65-F5344CB8AC3E}">
        <p14:creationId xmlns:p14="http://schemas.microsoft.com/office/powerpoint/2010/main" val="1011038769"/>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53282" name="Picture 2" descr="HCW"/>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0224"/>
            <a:ext cx="9144000" cy="6827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75651" name="Rectangle 3"/>
          <p:cNvSpPr>
            <a:spLocks noGrp="1" noChangeArrowheads="1"/>
          </p:cNvSpPr>
          <p:nvPr>
            <p:ph type="ctrTitle"/>
          </p:nvPr>
        </p:nvSpPr>
        <p:spPr>
          <a:xfrm>
            <a:off x="457200" y="609601"/>
            <a:ext cx="8305800" cy="5867400"/>
          </a:xfrm>
          <a:effectLst>
            <a:outerShdw blurRad="63500" dist="35921" dir="2700000" algn="ctr" rotWithShape="0">
              <a:srgbClr val="020009">
                <a:alpha val="74997"/>
              </a:srgbClr>
            </a:outerShdw>
          </a:effectLst>
        </p:spPr>
        <p:txBody>
          <a:bodyPr/>
          <a:lstStyle/>
          <a:p>
            <a:pPr eaLnBrk="1" hangingPunct="1">
              <a:defRPr/>
            </a:pPr>
            <a:r>
              <a:rPr lang="en-US" sz="7200" dirty="0">
                <a:solidFill>
                  <a:schemeClr val="tx1"/>
                </a:solidFill>
                <a:latin typeface="Arial Black" charset="0"/>
                <a:ea typeface="ＭＳ Ｐゴシック" charset="0"/>
                <a:cs typeface="ＭＳ Ｐゴシック" charset="0"/>
              </a:rPr>
              <a:t>So what did the early Church </a:t>
            </a:r>
            <a:r>
              <a:rPr lang="en-US" sz="7200" i="1" u="sng" dirty="0">
                <a:solidFill>
                  <a:schemeClr val="tx1"/>
                </a:solidFill>
                <a:latin typeface="Arial Black" charset="0"/>
                <a:ea typeface="ＭＳ Ｐゴシック" charset="0"/>
                <a:cs typeface="ＭＳ Ｐゴシック" charset="0"/>
              </a:rPr>
              <a:t>really</a:t>
            </a:r>
            <a:r>
              <a:rPr lang="en-US" sz="7200" dirty="0">
                <a:solidFill>
                  <a:schemeClr val="tx1"/>
                </a:solidFill>
                <a:latin typeface="Arial Black" charset="0"/>
                <a:ea typeface="ＭＳ Ｐゴシック" charset="0"/>
                <a:cs typeface="ＭＳ Ｐゴシック" charset="0"/>
              </a:rPr>
              <a:t> believe about Jesus?</a:t>
            </a:r>
            <a:endParaRPr lang="en-US" dirty="0">
              <a:solidFill>
                <a:schemeClr val="tx1"/>
              </a:solidFill>
              <a:latin typeface="Arial Black" charset="0"/>
              <a:ea typeface="ＭＳ Ｐゴシック" charset="0"/>
              <a:cs typeface="ＭＳ Ｐゴシック" charset="0"/>
            </a:endParaRPr>
          </a:p>
        </p:txBody>
      </p:sp>
    </p:spTree>
  </p:cSld>
  <p:clrMapOvr>
    <a:masterClrMapping/>
  </p:clrMapOvr>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9954" name="Picture 2">
            <a:extLst>
              <a:ext uri="{FF2B5EF4-FFF2-40B4-BE49-F238E27FC236}">
                <a16:creationId xmlns:a16="http://schemas.microsoft.com/office/drawing/2014/main" id="{008376C5-F4F3-134E-8B7B-A73719DD9B9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0996"/>
          <a:stretch/>
        </p:blipFill>
        <p:spPr bwMode="auto">
          <a:xfrm>
            <a:off x="0" y="-29469"/>
            <a:ext cx="9148936"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779912" y="29469"/>
            <a:ext cx="5364088" cy="3543547"/>
          </a:xfrm>
          <a:effectLst>
            <a:outerShdw blurRad="63500" dist="35921" dir="2700000" algn="ctr" rotWithShape="0">
              <a:schemeClr val="tx2">
                <a:alpha val="74998"/>
              </a:schemeClr>
            </a:outerShdw>
          </a:effectLst>
        </p:spPr>
        <p:txBody>
          <a:bodyPr anchor="t"/>
          <a:lstStyle/>
          <a:p>
            <a:pPr>
              <a:defRPr/>
            </a:pPr>
            <a:r>
              <a:rPr lang="en-SG" sz="4800" b="1" dirty="0">
                <a:effectLst>
                  <a:glow rad="127000">
                    <a:schemeClr val="tx1"/>
                  </a:glow>
                </a:effectLst>
                <a:latin typeface="Arial" charset="0"/>
                <a:ea typeface="ＭＳ Ｐゴシック" charset="0"/>
                <a:cs typeface="ＭＳ Ｐゴシック" charset="0"/>
              </a:rPr>
              <a:t>I.  Eternal life in Jesus received a </a:t>
            </a:r>
            <a:r>
              <a:rPr lang="en-SG" sz="4800" b="1" dirty="0">
                <a:solidFill>
                  <a:srgbClr val="FFFF00"/>
                </a:solidFill>
                <a:effectLst>
                  <a:glow rad="127000">
                    <a:schemeClr val="tx1"/>
                  </a:glow>
                </a:effectLst>
                <a:latin typeface="Arial" charset="0"/>
                <a:ea typeface="ＭＳ Ｐゴシック" charset="0"/>
                <a:cs typeface="ＭＳ Ｐゴシック" charset="0"/>
              </a:rPr>
              <a:t>mixed</a:t>
            </a:r>
            <a:r>
              <a:rPr lang="en-SG" sz="4800" b="1" dirty="0">
                <a:effectLst>
                  <a:glow rad="127000">
                    <a:schemeClr val="tx1"/>
                  </a:glow>
                </a:effectLst>
                <a:latin typeface="Arial" charset="0"/>
                <a:ea typeface="ＭＳ Ｐゴシック" charset="0"/>
                <a:cs typeface="ＭＳ Ｐゴシック" charset="0"/>
              </a:rPr>
              <a:t> response (John 1–17).</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12381524"/>
      </p:ext>
    </p:extLst>
  </p:cSld>
  <p:clrMapOvr>
    <a:masterClrMapping/>
  </p:clrMapOvr>
  <p:transition/>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7906" name="Picture 2">
            <a:extLst>
              <a:ext uri="{FF2B5EF4-FFF2-40B4-BE49-F238E27FC236}">
                <a16:creationId xmlns:a16="http://schemas.microsoft.com/office/drawing/2014/main" id="{4A0C1EFD-347D-4241-83D0-2423B9E959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04864"/>
            <a:ext cx="9144000" cy="429895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44311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Eternal life comes by </a:t>
            </a:r>
            <a:r>
              <a:rPr lang="en-US" sz="4800" b="1" dirty="0">
                <a:solidFill>
                  <a:srgbClr val="FFFF00"/>
                </a:solidFill>
                <a:effectLst>
                  <a:glow rad="127000">
                    <a:schemeClr val="tx1"/>
                  </a:glow>
                </a:effectLst>
                <a:latin typeface="Arial" charset="0"/>
                <a:ea typeface="ＭＳ Ｐゴシック" charset="0"/>
                <a:cs typeface="ＭＳ Ｐゴシック" charset="0"/>
              </a:rPr>
              <a:t>believing</a:t>
            </a:r>
            <a:r>
              <a:rPr lang="en-US" sz="4800" b="1" dirty="0">
                <a:effectLst>
                  <a:glow rad="127000">
                    <a:schemeClr val="tx1"/>
                  </a:glow>
                </a:effectLst>
                <a:latin typeface="Arial" charset="0"/>
                <a:ea typeface="ＭＳ Ｐゴシック" charset="0"/>
                <a:cs typeface="ＭＳ Ｐゴシック" charset="0"/>
              </a:rPr>
              <a:t> that Jesus died and rose for you (John 18–21). </a:t>
            </a:r>
          </a:p>
        </p:txBody>
      </p:sp>
    </p:spTree>
    <p:extLst>
      <p:ext uri="{BB962C8B-B14F-4D97-AF65-F5344CB8AC3E}">
        <p14:creationId xmlns:p14="http://schemas.microsoft.com/office/powerpoint/2010/main" val="3090072325"/>
      </p:ext>
    </p:extLst>
  </p:cSld>
  <p:clrMapOvr>
    <a:masterClrMapping/>
  </p:clrMapOvr>
  <p:transition/>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22E8FBF-DD70-3C4E-AB77-70AC620AC816}"/>
              </a:ext>
            </a:extLst>
          </p:cNvPr>
          <p:cNvSpPr txBox="1"/>
          <p:nvPr/>
        </p:nvSpPr>
        <p:spPr>
          <a:xfrm>
            <a:off x="2092036" y="-1205345"/>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pic>
        <p:nvPicPr>
          <p:cNvPr id="504834" name="Picture 2">
            <a:extLst>
              <a:ext uri="{FF2B5EF4-FFF2-40B4-BE49-F238E27FC236}">
                <a16:creationId xmlns:a16="http://schemas.microsoft.com/office/drawing/2014/main" id="{640EDEBD-9A35-804A-A3EA-818C601252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41400"/>
            <a:ext cx="9144000" cy="47752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556792"/>
            <a:ext cx="9144000"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Eternal life comes by trusting Jesus as God made man.</a:t>
            </a:r>
          </a:p>
        </p:txBody>
      </p:sp>
      <p:sp>
        <p:nvSpPr>
          <p:cNvPr id="4" name="Rectangle 2">
            <a:extLst>
              <a:ext uri="{FF2B5EF4-FFF2-40B4-BE49-F238E27FC236}">
                <a16:creationId xmlns:a16="http://schemas.microsoft.com/office/drawing/2014/main" id="{286E5691-7A4E-7E4F-B8DD-1F17D2F13DE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409130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106078975"/>
      </p:ext>
    </p:extLst>
  </p:cSld>
  <p:clrMapOvr>
    <a:masterClrMapping/>
  </p:clrMapOvr>
  <p:transition/>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NT Preaching  •  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Get this presentation and script for free!</a:t>
            </a:r>
            <a:endParaRPr kumimoji="0" lang="en-US" sz="11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a:extLst>
              <a:ext uri="{28A0092B-C50C-407E-A947-70E740481C1C}">
                <a14:useLocalDpi xmlns:a14="http://schemas.microsoft.com/office/drawing/2010/main" val="0"/>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433102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34" y="1417665"/>
            <a:ext cx="2678113" cy="2522537"/>
          </a:xfrm>
        </p:spPr>
        <p:txBody>
          <a:bodyPr/>
          <a:lstStyle/>
          <a:p>
            <a:pPr algn="r">
              <a:defRPr/>
            </a:pPr>
            <a:r>
              <a:rPr lang="en-US" dirty="0"/>
              <a:t>Black</a:t>
            </a:r>
          </a:p>
        </p:txBody>
      </p:sp>
    </p:spTree>
  </p:cSld>
  <p:clrMapOvr>
    <a:masterClrMapping/>
  </p:clrMapOvr>
  <p:transition/>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dirty="0">
                <a:latin typeface="Arial" charset="0"/>
              </a:rPr>
              <a:t>NT Survey link at </a:t>
            </a:r>
            <a:r>
              <a:rPr lang="en-US" sz="3200" dirty="0" err="1">
                <a:latin typeface="Arial" charset="0"/>
              </a:rPr>
              <a:t>biblestudydownloads.org</a:t>
            </a:r>
            <a:endParaRPr lang="en-US" sz="1100" dirty="0">
              <a:latin typeface="Arial"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0993" tIns="45499" rIns="90993" bIns="45499"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09996" eaLnBrk="1" hangingPunct="1"/>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grpSp>
        <p:nvGrpSpPr>
          <p:cNvPr id="5" name="Group 4"/>
          <p:cNvGrpSpPr/>
          <p:nvPr/>
        </p:nvGrpSpPr>
        <p:grpSpPr>
          <a:xfrm>
            <a:off x="-19569" y="692696"/>
            <a:ext cx="9146817" cy="5530880"/>
            <a:chOff x="-19608" y="692696"/>
            <a:chExt cx="9146817" cy="5530880"/>
          </a:xfrm>
        </p:grpSpPr>
        <p:pic>
          <p:nvPicPr>
            <p:cNvPr id="6" name="Picture 5" descr="Screen Shot 2015-12-12 at 9.41.12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6791" y="1197992"/>
              <a:ext cx="9144000" cy="5025584"/>
            </a:xfrm>
            <a:prstGeom prst="rect">
              <a:avLst/>
            </a:prstGeom>
          </p:spPr>
        </p:pic>
        <p:pic>
          <p:nvPicPr>
            <p:cNvPr id="7" name="Picture 6" descr="Screen Shot 2015-12-12 at 9.41.12 PM.pn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608" y="692696"/>
              <a:ext cx="9144000" cy="837953"/>
            </a:xfrm>
            <a:prstGeom prst="rect">
              <a:avLst/>
            </a:prstGeom>
          </p:spPr>
        </p:pic>
      </p:grpSp>
    </p:spTree>
    <p:extLst>
      <p:ext uri="{BB962C8B-B14F-4D97-AF65-F5344CB8AC3E}">
        <p14:creationId xmlns:p14="http://schemas.microsoft.com/office/powerpoint/2010/main" val="418961665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55330" name="Picture 2" descr="TheCatacomb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1566867"/>
            <a:ext cx="7696200" cy="5367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5331" name="Rectangle 3"/>
          <p:cNvSpPr>
            <a:spLocks noGrp="1" noChangeArrowheads="1"/>
          </p:cNvSpPr>
          <p:nvPr>
            <p:ph type="ctrTitle"/>
          </p:nvPr>
        </p:nvSpPr>
        <p:spPr>
          <a:xfrm>
            <a:off x="0" y="228600"/>
            <a:ext cx="9144000" cy="1143000"/>
          </a:xfrm>
        </p:spPr>
        <p:txBody>
          <a:bodyPr/>
          <a:lstStyle/>
          <a:p>
            <a:pPr eaLnBrk="1" hangingPunct="1"/>
            <a:r>
              <a:rPr lang="en-US" sz="2800">
                <a:solidFill>
                  <a:schemeClr val="tx1"/>
                </a:solidFill>
                <a:latin typeface="Arial Black" charset="0"/>
                <a:ea typeface="ＭＳ Ｐゴシック" charset="0"/>
                <a:cs typeface="ＭＳ Ｐゴシック" charset="0"/>
              </a:rPr>
              <a:t>Would Christians who </a:t>
            </a:r>
            <a:r>
              <a:rPr lang="en-US" altLang="ja-JP" sz="2800">
                <a:solidFill>
                  <a:schemeClr val="tx1"/>
                </a:solidFill>
                <a:latin typeface="Arial Black" charset="0"/>
                <a:ea typeface="ＭＳ Ｐゴシック" charset="0"/>
                <a:cs typeface="ＭＳ Ｐゴシック" charset="0"/>
              </a:rPr>
              <a:t>"believed that Jesus was only a man" really need to worship secretly in the catacombs?  Nonsense!</a:t>
            </a:r>
            <a:endParaRPr lang="en-US">
              <a:solidFill>
                <a:schemeClr val="bg1"/>
              </a:solidFill>
              <a:latin typeface="Arial Black" charset="0"/>
              <a:ea typeface="ＭＳ Ｐゴシック" charset="0"/>
              <a:cs typeface="ＭＳ Ｐゴシック" charset="0"/>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2" descr="Ignati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4450"/>
            <a:ext cx="9144000" cy="6786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39139" name="Rectangle 3"/>
          <p:cNvSpPr>
            <a:spLocks noGrp="1" noChangeArrowheads="1"/>
          </p:cNvSpPr>
          <p:nvPr>
            <p:ph type="ctrTitle"/>
          </p:nvPr>
        </p:nvSpPr>
        <p:spPr>
          <a:xfrm>
            <a:off x="0" y="0"/>
            <a:ext cx="9144000" cy="1371600"/>
          </a:xfrm>
          <a:solidFill>
            <a:srgbClr val="020009"/>
          </a:solidFill>
        </p:spPr>
        <p:txBody>
          <a:bodyPr anchor="ctr"/>
          <a:lstStyle/>
          <a:p>
            <a:pPr eaLnBrk="1" hangingPunct="1">
              <a:defRPr/>
            </a:pPr>
            <a:r>
              <a:rPr lang="en-US" sz="3600" dirty="0">
                <a:solidFill>
                  <a:schemeClr val="tx1"/>
                </a:solidFill>
                <a:effectLst>
                  <a:outerShdw blurRad="38100" dist="38100" dir="2700000" algn="tl">
                    <a:srgbClr val="00007A"/>
                  </a:outerShdw>
                </a:effectLst>
                <a:latin typeface="Arial" charset="0"/>
                <a:ea typeface="ＭＳ Ｐゴシック" charset="0"/>
                <a:cs typeface="Arial" charset="0"/>
              </a:rPr>
              <a:t>Would Christians who </a:t>
            </a:r>
            <a:r>
              <a:rPr lang="en-US" altLang="ja-JP" sz="3600" dirty="0">
                <a:solidFill>
                  <a:schemeClr val="tx1"/>
                </a:solidFill>
                <a:effectLst>
                  <a:outerShdw blurRad="38100" dist="38100" dir="2700000" algn="tl">
                    <a:srgbClr val="00007A"/>
                  </a:outerShdw>
                </a:effectLst>
                <a:latin typeface="Arial" charset="0"/>
                <a:ea typeface="ＭＳ Ｐゴシック" charset="0"/>
                <a:cs typeface="Arial" charset="0"/>
              </a:rPr>
              <a:t>"believed that Jesus was only a man" die as martyrs?  Hardly!</a:t>
            </a:r>
            <a:endParaRPr lang="en-US" sz="3600" dirty="0">
              <a:solidFill>
                <a:schemeClr val="tx1"/>
              </a:solidFill>
              <a:effectLst>
                <a:outerShdw blurRad="38100" dist="38100" dir="2700000" algn="tl">
                  <a:srgbClr val="00007A"/>
                </a:outerShdw>
              </a:effectLst>
              <a:latin typeface="Arial" charset="0"/>
              <a:ea typeface="ＭＳ Ｐゴシック" charset="0"/>
              <a:cs typeface="Arial" charset="0"/>
            </a:endParaRPr>
          </a:p>
        </p:txBody>
      </p:sp>
      <p:sp>
        <p:nvSpPr>
          <p:cNvPr id="5" name="Rectangle 4"/>
          <p:cNvSpPr txBox="1">
            <a:spLocks noChangeArrowheads="1"/>
          </p:cNvSpPr>
          <p:nvPr/>
        </p:nvSpPr>
        <p:spPr bwMode="auto">
          <a:xfrm>
            <a:off x="1066801" y="5516564"/>
            <a:ext cx="8077200" cy="1371600"/>
          </a:xfrm>
          <a:prstGeom prst="rect">
            <a:avLst/>
          </a:prstGeom>
          <a:gradFill rotWithShape="1">
            <a:gsLst>
              <a:gs pos="0">
                <a:schemeClr val="bg1"/>
              </a:gs>
              <a:gs pos="100000">
                <a:schemeClr val="bg1">
                  <a:gamma/>
                  <a:shade val="46275"/>
                  <a:invGamma/>
                </a:schemeClr>
              </a:gs>
            </a:gsLst>
            <a:lin ang="5400000" scaled="1"/>
          </a:gradFill>
          <a:ln w="9525">
            <a:noFill/>
            <a:miter lim="800000"/>
            <a:headEnd/>
            <a:tailEnd/>
          </a:ln>
          <a:effec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0000"/>
              </a:lnSpc>
              <a:spcBef>
                <a:spcPct val="20000"/>
              </a:spcBef>
              <a:buClr>
                <a:schemeClr val="hlink"/>
              </a:buClr>
              <a:buSzPct val="80000"/>
              <a:buFont typeface="Arial" charset="0"/>
              <a:buNone/>
              <a:defRPr/>
            </a:pPr>
            <a:r>
              <a:rPr lang="en-US" sz="3200" i="1">
                <a:effectLst>
                  <a:outerShdw blurRad="38100" dist="38100" dir="2700000" algn="tl">
                    <a:srgbClr val="000000"/>
                  </a:outerShdw>
                </a:effectLst>
                <a:latin typeface="Tahoma" charset="0"/>
              </a:rPr>
              <a:t>Ignatius, Bishop of Antioch, refused emperor worship and was brought to Rome to be fed to wild beasts.</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59426" name="Picture 2" descr="VTGDian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541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9427" name="Rectangle 3"/>
          <p:cNvSpPr>
            <a:spLocks noGrp="1" noChangeArrowheads="1"/>
          </p:cNvSpPr>
          <p:nvPr>
            <p:ph type="ctrTitle"/>
          </p:nvPr>
        </p:nvSpPr>
        <p:spPr>
          <a:xfrm>
            <a:off x="0" y="5715000"/>
            <a:ext cx="9144000" cy="990600"/>
          </a:xfrm>
          <a:noFill/>
        </p:spPr>
        <p:txBody>
          <a:bodyPr/>
          <a:lstStyle/>
          <a:p>
            <a:pPr eaLnBrk="1" hangingPunct="1"/>
            <a:r>
              <a:rPr lang="en-US" sz="3600">
                <a:solidFill>
                  <a:schemeClr val="tx1"/>
                </a:solidFill>
                <a:latin typeface="Arial Black" charset="0"/>
                <a:ea typeface="ＭＳ Ｐゴシック" charset="0"/>
                <a:cs typeface="ＭＳ Ｐゴシック" charset="0"/>
              </a:rPr>
              <a:t>Perpetua</a:t>
            </a:r>
            <a:r>
              <a:rPr lang="fr-FR" altLang="ja-JP" sz="3600">
                <a:solidFill>
                  <a:schemeClr val="tx1"/>
                </a:solidFill>
                <a:latin typeface="Arial Black" charset="0"/>
                <a:ea typeface="ＭＳ Ｐゴシック" charset="0"/>
                <a:cs typeface="ＭＳ Ｐゴシック" charset="0"/>
              </a:rPr>
              <a:t>'</a:t>
            </a:r>
            <a:r>
              <a:rPr lang="en-US" altLang="ja-JP" sz="3600">
                <a:solidFill>
                  <a:schemeClr val="tx1"/>
                </a:solidFill>
                <a:latin typeface="Arial Black" charset="0"/>
                <a:ea typeface="ＭＳ Ｐゴシック" charset="0"/>
                <a:cs typeface="ＭＳ Ｐゴシック" charset="0"/>
              </a:rPr>
              <a:t>s Martyrdom (</a:t>
            </a:r>
            <a:r>
              <a:rPr lang="en-US" altLang="ja-JP" sz="2800">
                <a:solidFill>
                  <a:schemeClr val="tx1"/>
                </a:solidFill>
                <a:latin typeface="Arial Black" charset="0"/>
                <a:ea typeface="ＭＳ Ｐゴシック" charset="0"/>
                <a:cs typeface="ＭＳ Ｐゴシック" charset="0"/>
              </a:rPr>
              <a:t>AD</a:t>
            </a:r>
            <a:r>
              <a:rPr lang="en-US" altLang="ja-JP" sz="3600">
                <a:solidFill>
                  <a:schemeClr val="tx1"/>
                </a:solidFill>
                <a:latin typeface="Arial Black" charset="0"/>
                <a:ea typeface="ＭＳ Ｐゴシック" charset="0"/>
                <a:cs typeface="ＭＳ Ｐゴシック" charset="0"/>
              </a:rPr>
              <a:t> 203)</a:t>
            </a:r>
            <a:endParaRPr lang="en-US">
              <a:solidFill>
                <a:schemeClr val="bg1"/>
              </a:solidFill>
              <a:latin typeface="Arial Black" charset="0"/>
              <a:ea typeface="ＭＳ Ｐゴシック" charset="0"/>
              <a:cs typeface="ＭＳ Ｐゴシック" charset="0"/>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2"/>
          <p:cNvSpPr>
            <a:spLocks noGrp="1" noChangeArrowheads="1"/>
          </p:cNvSpPr>
          <p:nvPr>
            <p:ph type="ctrTitle"/>
          </p:nvPr>
        </p:nvSpPr>
        <p:spPr>
          <a:xfrm>
            <a:off x="609600" y="0"/>
            <a:ext cx="7772400" cy="1143000"/>
          </a:xfrm>
        </p:spPr>
        <p:txBody>
          <a:bodyPr/>
          <a:lstStyle/>
          <a:p>
            <a:pPr eaLnBrk="1" hangingPunct="1"/>
            <a:r>
              <a:rPr lang="en-US">
                <a:latin typeface="Arial Black" charset="0"/>
                <a:ea typeface="ＭＳ Ｐゴシック" charset="0"/>
                <a:cs typeface="ＭＳ Ｐゴシック" charset="0"/>
              </a:rPr>
              <a:t>Irenaeus </a:t>
            </a:r>
            <a:r>
              <a:rPr lang="en-US" sz="3600">
                <a:latin typeface="Arial Black" charset="0"/>
                <a:ea typeface="ＭＳ Ｐゴシック" charset="0"/>
                <a:cs typeface="ＭＳ Ｐゴシック" charset="0"/>
              </a:rPr>
              <a:t>(AD 180)</a:t>
            </a:r>
            <a:endParaRPr lang="en-US">
              <a:latin typeface="Arial Black" charset="0"/>
              <a:ea typeface="ＭＳ Ｐゴシック" charset="0"/>
              <a:cs typeface="ＭＳ Ｐゴシック" charset="0"/>
            </a:endParaRPr>
          </a:p>
        </p:txBody>
      </p:sp>
      <p:sp>
        <p:nvSpPr>
          <p:cNvPr id="361474" name="Rectangle 4"/>
          <p:cNvSpPr>
            <a:spLocks noChangeArrowheads="1"/>
          </p:cNvSpPr>
          <p:nvPr/>
        </p:nvSpPr>
        <p:spPr bwMode="auto">
          <a:xfrm>
            <a:off x="3276600" y="6248400"/>
            <a:ext cx="56388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algn="r">
              <a:spcBef>
                <a:spcPct val="20000"/>
              </a:spcBef>
            </a:pPr>
            <a:r>
              <a:rPr lang="en-US" sz="2800" i="1">
                <a:solidFill>
                  <a:srgbClr val="FFFFFF"/>
                </a:solidFill>
                <a:latin typeface="Arial" charset="0"/>
              </a:rPr>
              <a:t>Against Heresies</a:t>
            </a:r>
            <a:r>
              <a:rPr lang="en-US" sz="2800">
                <a:solidFill>
                  <a:srgbClr val="FFFFFF"/>
                </a:solidFill>
                <a:latin typeface="Arial" charset="0"/>
              </a:rPr>
              <a:t> 3.11.8</a:t>
            </a:r>
          </a:p>
        </p:txBody>
      </p:sp>
      <p:pic>
        <p:nvPicPr>
          <p:cNvPr id="361475"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00" y="1447800"/>
            <a:ext cx="315595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6" name="Rectangle 3"/>
          <p:cNvSpPr txBox="1">
            <a:spLocks noChangeArrowheads="1"/>
          </p:cNvSpPr>
          <p:nvPr/>
        </p:nvSpPr>
        <p:spPr bwMode="auto">
          <a:xfrm>
            <a:off x="3352800" y="1371600"/>
            <a:ext cx="56388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pPr>
            <a:r>
              <a:rPr lang="en-US" altLang="ja-JP" sz="3200">
                <a:latin typeface="Arial" charset="0"/>
              </a:rPr>
              <a:t>"It is not possible that the Gospels can be either more or fewer in number than they are. For, since there are four</a:t>
            </a:r>
            <a:r>
              <a:rPr lang="en-US" altLang="ja-JP" sz="3200">
                <a:solidFill>
                  <a:schemeClr val="folHlink"/>
                </a:solidFill>
                <a:latin typeface="Arial" charset="0"/>
              </a:rPr>
              <a:t> zones</a:t>
            </a:r>
            <a:r>
              <a:rPr lang="en-US" altLang="ja-JP" sz="3200">
                <a:latin typeface="Arial" charset="0"/>
              </a:rPr>
              <a:t> of the world… and four principal </a:t>
            </a:r>
            <a:r>
              <a:rPr lang="en-US" altLang="ja-JP" sz="3200">
                <a:solidFill>
                  <a:schemeClr val="folHlink"/>
                </a:solidFill>
                <a:latin typeface="Arial" charset="0"/>
              </a:rPr>
              <a:t>winds</a:t>
            </a:r>
            <a:r>
              <a:rPr lang="en-US" altLang="ja-JP" sz="3200">
                <a:latin typeface="Arial" charset="0"/>
              </a:rPr>
              <a:t>… it is fitting that [the Church] should have four </a:t>
            </a:r>
            <a:r>
              <a:rPr lang="en-US" altLang="ja-JP" sz="3200">
                <a:solidFill>
                  <a:schemeClr val="folHlink"/>
                </a:solidFill>
                <a:latin typeface="Arial" charset="0"/>
              </a:rPr>
              <a:t>pillars</a:t>
            </a:r>
            <a:r>
              <a:rPr lang="en-US" altLang="ja-JP" sz="3200">
                <a:latin typeface="Arial" charset="0"/>
              </a:rPr>
              <a:t>…." (then he lists Matthew, Mark, Luke &amp; John)</a:t>
            </a:r>
            <a:endParaRPr lang="en-US" sz="3200">
              <a:latin typeface="Arial" charset="0"/>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4"/>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4998"/>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1602008"/>
            <a:ext cx="9144000" cy="35551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4998">
              <a:defRPr/>
            </a:pPr>
            <a:r>
              <a:rPr lang="en-US" sz="2800" b="1" dirty="0">
                <a:solidFill>
                  <a:srgbClr val="FFFFFF"/>
                </a:solidFill>
                <a:effectLst>
                  <a:glow rad="127000">
                    <a:srgbClr val="000000"/>
                  </a:glow>
                </a:effectLst>
                <a:latin typeface="Arial" charset="0"/>
                <a:ea typeface="ＭＳ Ｐゴシック" charset="0"/>
                <a:cs typeface="ＭＳ Ｐゴシック" charset="0"/>
              </a:rPr>
              <a:t>Unlike the need for the nation of Israel to repent in Matthew and Luke, the words “repent” and “kingdom” do not appear in this gospel, so the focus is on the individual's need to believe in Christ rather than the nation of Israel to trust in Messiah and enter the kingdom. </a:t>
            </a: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b="1" dirty="0">
                <a:solidFill>
                  <a:srgbClr val="FFFFFF"/>
                </a:solidFill>
                <a:cs typeface="Arial" charset="0"/>
              </a:rPr>
              <a:t>27a</a:t>
            </a:r>
          </a:p>
        </p:txBody>
      </p:sp>
      <p:sp>
        <p:nvSpPr>
          <p:cNvPr id="6" name="Rectangle 2">
            <a:extLst>
              <a:ext uri="{FF2B5EF4-FFF2-40B4-BE49-F238E27FC236}">
                <a16:creationId xmlns:a16="http://schemas.microsoft.com/office/drawing/2014/main" id="{1DBC3563-9492-4945-B8A3-91E7463D038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2341329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2"/>
          <p:cNvSpPr>
            <a:spLocks noGrp="1" noChangeArrowheads="1"/>
          </p:cNvSpPr>
          <p:nvPr>
            <p:ph type="ctrTitle"/>
          </p:nvPr>
        </p:nvSpPr>
        <p:spPr>
          <a:xfrm>
            <a:off x="152400" y="228600"/>
            <a:ext cx="3124200" cy="1066800"/>
          </a:xfrm>
        </p:spPr>
        <p:txBody>
          <a:bodyPr/>
          <a:lstStyle/>
          <a:p>
            <a:pPr eaLnBrk="1" hangingPunct="1"/>
            <a:r>
              <a:rPr lang="en-US" sz="3600">
                <a:latin typeface="Arial Black" charset="0"/>
                <a:ea typeface="ＭＳ Ｐゴシック" charset="0"/>
                <a:cs typeface="ＭＳ Ｐゴシック" charset="0"/>
              </a:rPr>
              <a:t>Irenaeus </a:t>
            </a:r>
            <a:r>
              <a:rPr lang="en-US" sz="2800">
                <a:latin typeface="Arial Black" charset="0"/>
                <a:ea typeface="ＭＳ Ｐゴシック" charset="0"/>
                <a:cs typeface="ＭＳ Ｐゴシック" charset="0"/>
              </a:rPr>
              <a:t>(AD 180)</a:t>
            </a:r>
            <a:endParaRPr lang="en-US">
              <a:latin typeface="Arial Black" charset="0"/>
              <a:ea typeface="ＭＳ Ｐゴシック" charset="0"/>
              <a:cs typeface="ＭＳ Ｐゴシック" charset="0"/>
            </a:endParaRPr>
          </a:p>
        </p:txBody>
      </p:sp>
      <p:sp>
        <p:nvSpPr>
          <p:cNvPr id="363522" name="Rectangle 4"/>
          <p:cNvSpPr>
            <a:spLocks noChangeArrowheads="1"/>
          </p:cNvSpPr>
          <p:nvPr/>
        </p:nvSpPr>
        <p:spPr bwMode="auto">
          <a:xfrm>
            <a:off x="114300" y="5791200"/>
            <a:ext cx="32004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algn="ctr">
              <a:spcBef>
                <a:spcPct val="20000"/>
              </a:spcBef>
            </a:pPr>
            <a:r>
              <a:rPr lang="en-US" sz="2000" b="1" i="1">
                <a:solidFill>
                  <a:srgbClr val="FFFFFF"/>
                </a:solidFill>
                <a:latin typeface="Arial" charset="0"/>
              </a:rPr>
              <a:t>Against Heresies</a:t>
            </a:r>
            <a:r>
              <a:rPr lang="en-US" sz="2000" b="1">
                <a:solidFill>
                  <a:srgbClr val="FFFFFF"/>
                </a:solidFill>
                <a:latin typeface="Arial" charset="0"/>
              </a:rPr>
              <a:t> 3.1</a:t>
            </a:r>
          </a:p>
        </p:txBody>
      </p:sp>
      <p:pic>
        <p:nvPicPr>
          <p:cNvPr id="363523"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6530" y="1447800"/>
            <a:ext cx="315595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3524" name="Rectangle 3"/>
          <p:cNvSpPr txBox="1">
            <a:spLocks noChangeArrowheads="1"/>
          </p:cNvSpPr>
          <p:nvPr/>
        </p:nvSpPr>
        <p:spPr bwMode="auto">
          <a:xfrm>
            <a:off x="3505200" y="381000"/>
            <a:ext cx="5410200" cy="647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pPr>
            <a:r>
              <a:rPr lang="en-US" altLang="ja-JP" b="1">
                <a:latin typeface="Arial" charset="0"/>
              </a:rPr>
              <a:t>"</a:t>
            </a:r>
            <a:r>
              <a:rPr lang="en-US" altLang="ja-JP" b="1">
                <a:solidFill>
                  <a:schemeClr val="folHlink"/>
                </a:solidFill>
                <a:latin typeface="Arial" charset="0"/>
              </a:rPr>
              <a:t>Matthew</a:t>
            </a:r>
            <a:r>
              <a:rPr lang="en-US" altLang="ja-JP" b="1">
                <a:latin typeface="Arial" charset="0"/>
              </a:rPr>
              <a:t> also issued a written Gospel among the Hebrews in their own dialect, while Peter and Paul were preaching at Rome, and laying the foundations of the Church. After their departure, </a:t>
            </a:r>
            <a:r>
              <a:rPr lang="en-US" altLang="ja-JP" b="1">
                <a:solidFill>
                  <a:schemeClr val="folHlink"/>
                </a:solidFill>
                <a:latin typeface="Arial" charset="0"/>
              </a:rPr>
              <a:t>Mark</a:t>
            </a:r>
            <a:r>
              <a:rPr lang="en-US" altLang="ja-JP" b="1">
                <a:latin typeface="Arial" charset="0"/>
              </a:rPr>
              <a:t>, the disciple and interpreter of Peter, did also hand down to us in writing what had been preached by Peter. </a:t>
            </a:r>
            <a:r>
              <a:rPr lang="en-US" altLang="ja-JP" b="1">
                <a:solidFill>
                  <a:schemeClr val="folHlink"/>
                </a:solidFill>
                <a:latin typeface="Arial" charset="0"/>
              </a:rPr>
              <a:t>Luke</a:t>
            </a:r>
            <a:r>
              <a:rPr lang="en-US" altLang="ja-JP" b="1">
                <a:latin typeface="Arial" charset="0"/>
              </a:rPr>
              <a:t> also, the companion of Paul, recorded in a book the Gospel preached by him. Afterwards, </a:t>
            </a:r>
            <a:r>
              <a:rPr lang="en-US" altLang="ja-JP" b="1">
                <a:solidFill>
                  <a:schemeClr val="folHlink"/>
                </a:solidFill>
                <a:latin typeface="Arial" charset="0"/>
              </a:rPr>
              <a:t>John</a:t>
            </a:r>
            <a:r>
              <a:rPr lang="en-US" altLang="ja-JP" b="1">
                <a:latin typeface="Arial" charset="0"/>
              </a:rPr>
              <a:t>, the disciple of the Lord, who also had leaned upon His breast, did himself publish a Gospel during his residence at Ephesus in Asia."</a:t>
            </a:r>
            <a:endParaRPr lang="en-US" b="1">
              <a:latin typeface="Arial" charset="0"/>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55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490"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365570" name="Rectangle 2"/>
          <p:cNvSpPr>
            <a:spLocks noChangeArrowheads="1"/>
          </p:cNvSpPr>
          <p:nvPr/>
        </p:nvSpPr>
        <p:spPr bwMode="auto">
          <a:xfrm>
            <a:off x="154027" y="6554823"/>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61" tIns="40830" rIns="81661" bIns="40830" anchor="ctr"/>
          <a:lstStyle/>
          <a:p>
            <a:endParaRPr lang="en-US">
              <a:ea typeface="MS Gothic" charset="0"/>
              <a:cs typeface="MS Gothic" charset="0"/>
            </a:endParaRPr>
          </a:p>
        </p:txBody>
      </p:sp>
      <p:sp>
        <p:nvSpPr>
          <p:cNvPr id="365571" name="Rectangle 3"/>
          <p:cNvSpPr>
            <a:spLocks noChangeArrowheads="1"/>
          </p:cNvSpPr>
          <p:nvPr/>
        </p:nvSpPr>
        <p:spPr bwMode="auto">
          <a:xfrm>
            <a:off x="1152525" y="692154"/>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61" tIns="40830" rIns="81661" bIns="40830" anchor="ctr"/>
          <a:lstStyle/>
          <a:p>
            <a:endParaRPr lang="en-US">
              <a:ea typeface="MS Gothic" charset="0"/>
              <a:cs typeface="MS Gothic" charset="0"/>
            </a:endParaRPr>
          </a:p>
        </p:txBody>
      </p:sp>
      <p:sp>
        <p:nvSpPr>
          <p:cNvPr id="365572" name="AutoShape 4"/>
          <p:cNvSpPr>
            <a:spLocks noChangeArrowheads="1"/>
          </p:cNvSpPr>
          <p:nvPr/>
        </p:nvSpPr>
        <p:spPr bwMode="auto">
          <a:xfrm>
            <a:off x="1355728" y="850904"/>
            <a:ext cx="6397625" cy="5137150"/>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365573" name="Text Box 5"/>
          <p:cNvSpPr txBox="1">
            <a:spLocks noChangeArrowheads="1"/>
          </p:cNvSpPr>
          <p:nvPr/>
        </p:nvSpPr>
        <p:spPr bwMode="auto">
          <a:xfrm>
            <a:off x="8781073" y="4263"/>
            <a:ext cx="162318" cy="361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4"/>
              </a:spcBef>
              <a:buClr>
                <a:srgbClr val="FFA27C"/>
              </a:buClr>
            </a:pPr>
            <a:r>
              <a:rPr lang="en-GB" sz="1800">
                <a:solidFill>
                  <a:srgbClr val="FFA27C"/>
                </a:solidFill>
                <a:latin typeface="Comic Sans MS" charset="0"/>
                <a:ea typeface="MS Gothic" charset="0"/>
                <a:cs typeface="MS Gothic" charset="0"/>
              </a:rPr>
              <a:t> </a:t>
            </a:r>
          </a:p>
        </p:txBody>
      </p:sp>
      <p:sp>
        <p:nvSpPr>
          <p:cNvPr id="365574" name="Text Box 6"/>
          <p:cNvSpPr txBox="1">
            <a:spLocks noChangeArrowheads="1"/>
          </p:cNvSpPr>
          <p:nvPr/>
        </p:nvSpPr>
        <p:spPr bwMode="auto">
          <a:xfrm>
            <a:off x="8354355" y="6538940"/>
            <a:ext cx="306191" cy="2254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ea typeface="MS Gothic" charset="0"/>
                <a:cs typeface="MS Gothic" charset="0"/>
              </a:rPr>
              <a:t>13</a:t>
            </a:r>
          </a:p>
        </p:txBody>
      </p:sp>
      <p:grpSp>
        <p:nvGrpSpPr>
          <p:cNvPr id="365575" name="Group 7"/>
          <p:cNvGrpSpPr>
            <a:grpSpLocks/>
          </p:cNvGrpSpPr>
          <p:nvPr/>
        </p:nvGrpSpPr>
        <p:grpSpPr bwMode="auto">
          <a:xfrm>
            <a:off x="1152525" y="701676"/>
            <a:ext cx="6751638" cy="5441950"/>
            <a:chOff x="799" y="501"/>
            <a:chExt cx="4678" cy="3885"/>
          </a:xfrm>
        </p:grpSpPr>
        <p:pic>
          <p:nvPicPr>
            <p:cNvPr id="365582" name="Picture 8"/>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096" y="658"/>
              <a:ext cx="2468" cy="35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365583" name="Rectangle 9"/>
            <p:cNvSpPr>
              <a:spLocks noChangeArrowheads="1"/>
            </p:cNvSpPr>
            <p:nvPr/>
          </p:nvSpPr>
          <p:spPr bwMode="auto">
            <a:xfrm>
              <a:off x="799" y="501"/>
              <a:ext cx="4679" cy="3886"/>
            </a:xfrm>
            <a:prstGeom prst="rect">
              <a:avLst/>
            </a:prstGeom>
            <a:solidFill>
              <a:srgbClr val="000000">
                <a:alpha val="50195"/>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ea typeface="MS Gothic" charset="0"/>
                <a:cs typeface="MS Gothic" charset="0"/>
              </a:endParaRPr>
            </a:p>
          </p:txBody>
        </p:sp>
      </p:grpSp>
      <p:sp>
        <p:nvSpPr>
          <p:cNvPr id="15370" name="Text Box 10"/>
          <p:cNvSpPr txBox="1">
            <a:spLocks noChangeArrowheads="1"/>
          </p:cNvSpPr>
          <p:nvPr/>
        </p:nvSpPr>
        <p:spPr bwMode="auto">
          <a:xfrm>
            <a:off x="2111375" y="4435475"/>
            <a:ext cx="4884738" cy="8639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374" tIns="41793" rIns="80374" bIns="417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575"/>
              </a:spcBef>
              <a:buClr>
                <a:srgbClr val="FFFF00"/>
              </a:buClr>
            </a:pPr>
            <a:r>
              <a:rPr lang="en-GB" sz="2500" b="1">
                <a:solidFill>
                  <a:srgbClr val="FFFF00"/>
                </a:solidFill>
                <a:latin typeface="Helvetica" charset="0"/>
                <a:ea typeface="MS Gothic" charset="0"/>
                <a:cs typeface="MS Gothic" charset="0"/>
              </a:rPr>
              <a:t>AS SEEN THROUGH             FOUR DIFFERENT LENSES</a:t>
            </a:r>
          </a:p>
        </p:txBody>
      </p:sp>
      <p:sp>
        <p:nvSpPr>
          <p:cNvPr id="15371" name="Text Box 11"/>
          <p:cNvSpPr txBox="1">
            <a:spLocks noChangeArrowheads="1"/>
          </p:cNvSpPr>
          <p:nvPr/>
        </p:nvSpPr>
        <p:spPr bwMode="auto">
          <a:xfrm>
            <a:off x="2139951" y="6155596"/>
            <a:ext cx="4027488" cy="528510"/>
          </a:xfrm>
          <a:prstGeom prst="rect">
            <a:avLst/>
          </a:prstGeom>
          <a:solidFill>
            <a:srgbClr val="1822CD"/>
          </a:solidFill>
          <a:ln w="57240">
            <a:solidFill>
              <a:srgbClr val="FFFF00"/>
            </a:solidFill>
            <a:miter lim="800000"/>
            <a:headEnd/>
            <a:tailEnd/>
          </a:ln>
          <a:effectLst>
            <a:outerShdw dist="71785" dir="2700000" algn="ctr" rotWithShape="0">
              <a:srgbClr val="808080"/>
            </a:outerShdw>
          </a:effectLst>
        </p:spPr>
        <p:txBody>
          <a:bodyPr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800"/>
              </a:spcBef>
              <a:buClr>
                <a:srgbClr val="FFFF00"/>
              </a:buClr>
            </a:pPr>
            <a:r>
              <a:rPr lang="en-GB" sz="2900" b="1">
                <a:solidFill>
                  <a:srgbClr val="FFFF00"/>
                </a:solidFill>
                <a:latin typeface="Comic Sans MS" charset="0"/>
                <a:ea typeface="MS Gothic" charset="0"/>
                <a:cs typeface="MS Gothic" charset="0"/>
              </a:rPr>
              <a:t>STUDY HELP #21</a:t>
            </a:r>
          </a:p>
        </p:txBody>
      </p:sp>
      <p:sp>
        <p:nvSpPr>
          <p:cNvPr id="365578" name="Text Box 13"/>
          <p:cNvSpPr txBox="1">
            <a:spLocks noChangeArrowheads="1"/>
          </p:cNvSpPr>
          <p:nvPr/>
        </p:nvSpPr>
        <p:spPr bwMode="auto">
          <a:xfrm>
            <a:off x="8695055" y="6482331"/>
            <a:ext cx="278766" cy="3004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900"/>
              </a:spcBef>
              <a:buClr>
                <a:srgbClr val="FFFFFF"/>
              </a:buClr>
            </a:pPr>
            <a:r>
              <a:rPr lang="en-GB" sz="1400" b="1">
                <a:solidFill>
                  <a:srgbClr val="FFFFFF"/>
                </a:solidFill>
                <a:latin typeface="Comic Sans MS" charset="0"/>
                <a:ea typeface="MS Gothic" charset="0"/>
                <a:cs typeface="MS Gothic" charset="0"/>
              </a:rPr>
              <a:t>2</a:t>
            </a:r>
          </a:p>
        </p:txBody>
      </p:sp>
      <p:sp>
        <p:nvSpPr>
          <p:cNvPr id="365579" name="Title 14"/>
          <p:cNvSpPr>
            <a:spLocks noGrp="1"/>
          </p:cNvSpPr>
          <p:nvPr>
            <p:ph type="title" idx="4294967295"/>
          </p:nvPr>
        </p:nvSpPr>
        <p:spPr bwMode="auto">
          <a:xfrm>
            <a:off x="1219200" y="1905000"/>
            <a:ext cx="6629400" cy="24384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r>
              <a:rPr lang="en-US" altLang="ja-JP" sz="3900" b="1" i="1">
                <a:solidFill>
                  <a:srgbClr val="FFFFFF"/>
                </a:solidFill>
                <a:latin typeface="Arial" charset="0"/>
                <a:cs typeface="MS Gothic" charset="0"/>
              </a:rPr>
              <a:t>"A FINISHED PORTRAIT OF THE </a:t>
            </a:r>
            <a:br>
              <a:rPr lang="en-US" altLang="ja-JP" sz="3900" b="1" i="1">
                <a:solidFill>
                  <a:srgbClr val="FFFFFF"/>
                </a:solidFill>
                <a:latin typeface="Arial" charset="0"/>
                <a:cs typeface="MS Gothic" charset="0"/>
              </a:rPr>
            </a:br>
            <a:r>
              <a:rPr lang="en-US" altLang="ja-JP" sz="3900" b="1" i="1">
                <a:solidFill>
                  <a:srgbClr val="FFFFFF"/>
                </a:solidFill>
                <a:latin typeface="Arial" charset="0"/>
                <a:cs typeface="MS Gothic" charset="0"/>
              </a:rPr>
              <a:t>LORD JESUS CHRIST"</a:t>
            </a:r>
            <a:endParaRPr lang="en-US">
              <a:latin typeface="Times New Roman" charset="0"/>
              <a:cs typeface="MS Gothic" charset="0"/>
            </a:endParaRPr>
          </a:p>
        </p:txBody>
      </p:sp>
      <p:sp>
        <p:nvSpPr>
          <p:cNvPr id="16" name="Text Box 11"/>
          <p:cNvSpPr txBox="1">
            <a:spLocks noChangeArrowheads="1"/>
          </p:cNvSpPr>
          <p:nvPr/>
        </p:nvSpPr>
        <p:spPr bwMode="auto">
          <a:xfrm>
            <a:off x="457200" y="177838"/>
            <a:ext cx="8077200" cy="530225"/>
          </a:xfrm>
          <a:prstGeom prst="rect">
            <a:avLst/>
          </a:prstGeom>
          <a:solidFill>
            <a:srgbClr val="1822CD"/>
          </a:solidFill>
          <a:ln w="57240">
            <a:solidFill>
              <a:srgbClr val="FFFF00"/>
            </a:solidFill>
            <a:miter lim="800000"/>
            <a:headEnd/>
            <a:tailEnd/>
          </a:ln>
          <a:effectLst>
            <a:outerShdw dist="71785" dir="2700000" algn="ctr" rotWithShape="0">
              <a:srgbClr val="808080"/>
            </a:outerShdw>
          </a:effectLst>
        </p:spPr>
        <p:txBody>
          <a:bodyPr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800"/>
              </a:spcBef>
              <a:buClr>
                <a:srgbClr val="FFFF00"/>
              </a:buClr>
            </a:pPr>
            <a:r>
              <a:rPr lang="en-GB" sz="2900" b="1">
                <a:solidFill>
                  <a:srgbClr val="FFFF00"/>
                </a:solidFill>
                <a:latin typeface="Comic Sans MS" charset="0"/>
                <a:ea typeface="MS Gothic" charset="0"/>
                <a:cs typeface="MS Gothic" charset="0"/>
              </a:rPr>
              <a:t>From "The Bible…Basically" Seminar…</a:t>
            </a:r>
          </a:p>
        </p:txBody>
      </p:sp>
      <p:sp>
        <p:nvSpPr>
          <p:cNvPr id="17" name="TextBox 16"/>
          <p:cNvSpPr txBox="1"/>
          <p:nvPr/>
        </p:nvSpPr>
        <p:spPr>
          <a:xfrm>
            <a:off x="8459813" y="14314"/>
            <a:ext cx="697275" cy="461219"/>
          </a:xfrm>
          <a:prstGeom prst="rect">
            <a:avLst/>
          </a:prstGeom>
          <a:noFill/>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withEffect">
                                  <p:stCondLst>
                                    <p:cond delay="0"/>
                                  </p:stCondLst>
                                  <p:childTnLst>
                                    <p:set>
                                      <p:cBhvr>
                                        <p:cTn id="6" dur="1" fill="hold">
                                          <p:stCondLst>
                                            <p:cond delay="0"/>
                                          </p:stCondLst>
                                        </p:cTn>
                                        <p:tgtEl>
                                          <p:spTgt spid="15371"/>
                                        </p:tgtEl>
                                        <p:attrNameLst>
                                          <p:attrName>style.visibility</p:attrName>
                                        </p:attrNameLst>
                                      </p:cBhvr>
                                      <p:to>
                                        <p:strVal val="visible"/>
                                      </p:to>
                                    </p:set>
                                    <p:anim calcmode="lin" valueType="num">
                                      <p:cBhvr>
                                        <p:cTn id="7" dur="500" fill="hold"/>
                                        <p:tgtEl>
                                          <p:spTgt spid="15371"/>
                                        </p:tgtEl>
                                        <p:attrNameLst>
                                          <p:attrName>ppt_w</p:attrName>
                                        </p:attrNameLst>
                                      </p:cBhvr>
                                      <p:tavLst>
                                        <p:tav tm="100000">
                                          <p:val>
                                            <p:fltVal val="0"/>
                                          </p:val>
                                        </p:tav>
                                        <p:tav>
                                          <p:val>
                                            <p:strVal val="#ppt_w"/>
                                          </p:val>
                                        </p:tav>
                                      </p:tavLst>
                                    </p:anim>
                                    <p:anim calcmode="lin" valueType="num">
                                      <p:cBhvr>
                                        <p:cTn id="8" dur="500" fill="hold"/>
                                        <p:tgtEl>
                                          <p:spTgt spid="15371"/>
                                        </p:tgtEl>
                                        <p:attrNameLst>
                                          <p:attrName>ppt_h</p:attrName>
                                        </p:attrNameLst>
                                      </p:cBhvr>
                                      <p:tavLst>
                                        <p:tav tm="100000">
                                          <p:val>
                                            <p:fltVal val="0"/>
                                          </p:val>
                                        </p:tav>
                                        <p:tav>
                                          <p:val>
                                            <p:strVal val="#ppt_h"/>
                                          </p:val>
                                        </p:tav>
                                      </p:tavLst>
                                    </p:anim>
                                    <p:anim calcmode="lin" valueType="num">
                                      <p:cBhvr>
                                        <p:cTn id="9" dur="500" fill="hold"/>
                                        <p:tgtEl>
                                          <p:spTgt spid="15371"/>
                                        </p:tgtEl>
                                        <p:attrNameLst>
                                          <p:attrName>ppt_x</p:attrName>
                                        </p:attrNameLst>
                                      </p:cBhvr>
                                      <p:tavLst>
                                        <p:tav tm="100000">
                                          <p:val>
                                            <p:fltVal val="0.5"/>
                                          </p:val>
                                        </p:tav>
                                        <p:tav>
                                          <p:val>
                                            <p:strVal val="#ppt_x"/>
                                          </p:val>
                                        </p:tav>
                                      </p:tavLst>
                                    </p:anim>
                                    <p:anim calcmode="lin" valueType="num">
                                      <p:cBhvr>
                                        <p:cTn id="10" dur="500" fill="hold"/>
                                        <p:tgtEl>
                                          <p:spTgt spid="15371"/>
                                        </p:tgtEl>
                                        <p:attrNameLst>
                                          <p:attrName>ppt_y</p:attrName>
                                        </p:attrNameLst>
                                      </p:cBhvr>
                                      <p:tavLst>
                                        <p:tav tm="100000">
                                          <p:val>
                                            <p:fltVal val="0.5"/>
                                          </p:val>
                                        </p:tav>
                                        <p:tav>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fill="hold" nodeType="clickEffect">
                                  <p:stCondLst>
                                    <p:cond delay="0"/>
                                  </p:stCondLst>
                                  <p:childTnLst>
                                    <p:set>
                                      <p:cBhvr>
                                        <p:cTn id="14" dur="1" fill="hold">
                                          <p:stCondLst>
                                            <p:cond delay="0"/>
                                          </p:stCondLst>
                                        </p:cTn>
                                        <p:tgtEl>
                                          <p:spTgt spid="15370"/>
                                        </p:tgtEl>
                                        <p:attrNameLst>
                                          <p:attrName>style.visibility</p:attrName>
                                        </p:attrNameLst>
                                      </p:cBhvr>
                                      <p:to>
                                        <p:strVal val="visible"/>
                                      </p:to>
                                    </p:set>
                                    <p:animEffect transition="in" filter="fade">
                                      <p:cBhvr>
                                        <p:cTn id="15" dur="1000"/>
                                        <p:tgtEl>
                                          <p:spTgt spid="15370"/>
                                        </p:tgtEl>
                                      </p:cBhvr>
                                    </p:animEffect>
                                  </p:childTnLst>
                                </p:cTn>
                              </p:par>
                              <p:par>
                                <p:cTn id="16" presetID="23" presetClass="entr" presetSubtype="528"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500" fill="hold"/>
                                        <p:tgtEl>
                                          <p:spTgt spid="16"/>
                                        </p:tgtEl>
                                        <p:attrNameLst>
                                          <p:attrName>ppt_w</p:attrName>
                                        </p:attrNameLst>
                                      </p:cBhvr>
                                      <p:tavLst>
                                        <p:tav tm="100000">
                                          <p:val>
                                            <p:fltVal val="0"/>
                                          </p:val>
                                        </p:tav>
                                        <p:tav>
                                          <p:val>
                                            <p:strVal val="#ppt_w"/>
                                          </p:val>
                                        </p:tav>
                                      </p:tavLst>
                                    </p:anim>
                                    <p:anim calcmode="lin" valueType="num">
                                      <p:cBhvr>
                                        <p:cTn id="19" dur="500" fill="hold"/>
                                        <p:tgtEl>
                                          <p:spTgt spid="16"/>
                                        </p:tgtEl>
                                        <p:attrNameLst>
                                          <p:attrName>ppt_h</p:attrName>
                                        </p:attrNameLst>
                                      </p:cBhvr>
                                      <p:tavLst>
                                        <p:tav tm="100000">
                                          <p:val>
                                            <p:fltVal val="0"/>
                                          </p:val>
                                        </p:tav>
                                        <p:tav>
                                          <p:val>
                                            <p:strVal val="#ppt_h"/>
                                          </p:val>
                                        </p:tav>
                                      </p:tavLst>
                                    </p:anim>
                                    <p:anim calcmode="lin" valueType="num">
                                      <p:cBhvr>
                                        <p:cTn id="20" dur="500" fill="hold"/>
                                        <p:tgtEl>
                                          <p:spTgt spid="16"/>
                                        </p:tgtEl>
                                        <p:attrNameLst>
                                          <p:attrName>ppt_x</p:attrName>
                                        </p:attrNameLst>
                                      </p:cBhvr>
                                      <p:tavLst>
                                        <p:tav tm="100000">
                                          <p:val>
                                            <p:fltVal val="0.5"/>
                                          </p:val>
                                        </p:tav>
                                        <p:tav>
                                          <p:val>
                                            <p:strVal val="#ppt_x"/>
                                          </p:val>
                                        </p:tav>
                                      </p:tavLst>
                                    </p:anim>
                                    <p:anim calcmode="lin" valueType="num">
                                      <p:cBhvr>
                                        <p:cTn id="21" dur="500" fill="hold"/>
                                        <p:tgtEl>
                                          <p:spTgt spid="16"/>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947" y="231122"/>
            <a:ext cx="8400761" cy="6402761"/>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33794"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p>
            <a:pPr defTabSz="910412"/>
            <a:endParaRPr lang="en-US">
              <a:solidFill>
                <a:srgbClr val="000000"/>
              </a:solidFill>
              <a:ea typeface="MS Gothic" charset="0"/>
              <a:cs typeface="MS Gothic" charset="0"/>
            </a:endParaRPr>
          </a:p>
        </p:txBody>
      </p:sp>
      <p:sp>
        <p:nvSpPr>
          <p:cNvPr id="33795"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97" tIns="40846" rIns="81697" bIns="40846" anchor="ctr"/>
          <a:lstStyle/>
          <a:p>
            <a:pPr defTabSz="910412"/>
            <a:endParaRPr lang="en-US">
              <a:solidFill>
                <a:srgbClr val="000000"/>
              </a:solidFill>
              <a:ea typeface="MS Gothic" charset="0"/>
              <a:cs typeface="MS Gothic" charset="0"/>
            </a:endParaRPr>
          </a:p>
        </p:txBody>
      </p:sp>
      <p:sp>
        <p:nvSpPr>
          <p:cNvPr id="33796" name="AutoShape 4"/>
          <p:cNvSpPr>
            <a:spLocks noChangeArrowheads="1"/>
          </p:cNvSpPr>
          <p:nvPr/>
        </p:nvSpPr>
        <p:spPr bwMode="auto">
          <a:xfrm>
            <a:off x="1355148" y="820831"/>
            <a:ext cx="6397625" cy="5139298"/>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endParaRPr lang="en-US">
              <a:solidFill>
                <a:srgbClr val="000000"/>
              </a:solidFill>
              <a:ea typeface="MS Gothic" charset="0"/>
              <a:cs typeface="MS Gothic" charset="0"/>
            </a:endParaRPr>
          </a:p>
        </p:txBody>
      </p:sp>
      <p:sp>
        <p:nvSpPr>
          <p:cNvPr id="33797" name="Text Box 6"/>
          <p:cNvSpPr txBox="1">
            <a:spLocks noChangeArrowheads="1"/>
          </p:cNvSpPr>
          <p:nvPr/>
        </p:nvSpPr>
        <p:spPr bwMode="auto">
          <a:xfrm>
            <a:off x="8781401" y="4202"/>
            <a:ext cx="162388" cy="3614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pPr>
            <a:r>
              <a:rPr lang="en-GB" sz="1800">
                <a:solidFill>
                  <a:srgbClr val="FFA27C"/>
                </a:solidFill>
                <a:latin typeface="Comic Sans MS" charset="0"/>
                <a:ea typeface="MS Gothic" charset="0"/>
                <a:cs typeface="MS Gothic" charset="0"/>
              </a:rPr>
              <a:t> </a:t>
            </a:r>
          </a:p>
        </p:txBody>
      </p:sp>
      <p:sp>
        <p:nvSpPr>
          <p:cNvPr id="16391" name="Text Box 7"/>
          <p:cNvSpPr txBox="1">
            <a:spLocks noChangeArrowheads="1"/>
          </p:cNvSpPr>
          <p:nvPr/>
        </p:nvSpPr>
        <p:spPr bwMode="auto">
          <a:xfrm>
            <a:off x="1469159" y="1714526"/>
            <a:ext cx="6172489" cy="53087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409" tIns="41803" rIns="80409" bIns="41803">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795"/>
              </a:spcBef>
              <a:buClr>
                <a:srgbClr val="FFFF00"/>
              </a:buClr>
              <a:defRPr/>
            </a:pPr>
            <a:r>
              <a:rPr lang="en-GB" sz="2900" b="1" dirty="0">
                <a:solidFill>
                  <a:srgbClr val="FFFF00"/>
                </a:solidFill>
                <a:effectLst>
                  <a:outerShdw blurRad="50800" dist="63500" dir="2700000" algn="tl" rotWithShape="0">
                    <a:srgbClr val="000000"/>
                  </a:outerShdw>
                </a:effectLst>
                <a:latin typeface="Arial" charset="0"/>
                <a:ea typeface="MS Gothic" charset="0"/>
                <a:cs typeface="MS Gothic" charset="0"/>
              </a:rPr>
              <a:t>• His specific </a:t>
            </a:r>
            <a:r>
              <a:rPr lang="en-GB" sz="2900" b="1" i="1" u="sng" dirty="0">
                <a:solidFill>
                  <a:srgbClr val="FFFFFF"/>
                </a:solidFill>
                <a:effectLst>
                  <a:outerShdw blurRad="50800" dist="63500" dir="2700000" algn="tl" rotWithShape="0">
                    <a:srgbClr val="000000"/>
                  </a:outerShdw>
                </a:effectLst>
                <a:latin typeface="Arial" charset="0"/>
                <a:ea typeface="MS Gothic" charset="0"/>
                <a:cs typeface="MS Gothic" charset="0"/>
              </a:rPr>
              <a:t>audience</a:t>
            </a:r>
          </a:p>
        </p:txBody>
      </p:sp>
      <p:sp>
        <p:nvSpPr>
          <p:cNvPr id="16392" name="Text Box 8"/>
          <p:cNvSpPr txBox="1">
            <a:spLocks noChangeArrowheads="1"/>
          </p:cNvSpPr>
          <p:nvPr/>
        </p:nvSpPr>
        <p:spPr bwMode="auto">
          <a:xfrm>
            <a:off x="1398448" y="2622203"/>
            <a:ext cx="6270625" cy="977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409" tIns="41803" rIns="80409" bIns="41803">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795"/>
              </a:spcBef>
              <a:buClr>
                <a:srgbClr val="FFFF00"/>
              </a:buClr>
              <a:defRPr/>
            </a:pPr>
            <a:r>
              <a:rPr lang="en-GB" sz="2900" b="1">
                <a:solidFill>
                  <a:srgbClr val="FFFF00"/>
                </a:solidFill>
                <a:effectLst>
                  <a:outerShdw blurRad="50800" dist="63500" dir="2700000" algn="tl" rotWithShape="0">
                    <a:srgbClr val="000000"/>
                  </a:outerShdw>
                </a:effectLst>
                <a:latin typeface="Arial" charset="0"/>
                <a:ea typeface="MS Gothic" charset="0"/>
                <a:cs typeface="MS Gothic" charset="0"/>
              </a:rPr>
              <a:t>• His unique </a:t>
            </a:r>
            <a:r>
              <a:rPr lang="en-GB" sz="2900" b="1" u="sng">
                <a:solidFill>
                  <a:srgbClr val="FFFFFF"/>
                </a:solidFill>
                <a:effectLst>
                  <a:outerShdw blurRad="50800" dist="63500" dir="2700000" algn="tl" rotWithShape="0">
                    <a:srgbClr val="000000"/>
                  </a:outerShdw>
                </a:effectLst>
                <a:latin typeface="Arial" charset="0"/>
                <a:ea typeface="MS Gothic" charset="0"/>
                <a:cs typeface="MS Gothic" charset="0"/>
              </a:rPr>
              <a:t>presentation</a:t>
            </a:r>
            <a:r>
              <a:rPr lang="en-GB" sz="2900" b="1">
                <a:solidFill>
                  <a:srgbClr val="FFFF00"/>
                </a:solidFill>
                <a:effectLst>
                  <a:outerShdw blurRad="50800" dist="63500" dir="2700000" algn="tl" rotWithShape="0">
                    <a:srgbClr val="000000"/>
                  </a:outerShdw>
                </a:effectLst>
                <a:latin typeface="Arial" charset="0"/>
                <a:ea typeface="MS Gothic" charset="0"/>
                <a:cs typeface="MS Gothic" charset="0"/>
              </a:rPr>
              <a:t> of the person of Jesus Christ</a:t>
            </a:r>
          </a:p>
        </p:txBody>
      </p:sp>
      <p:sp>
        <p:nvSpPr>
          <p:cNvPr id="16393" name="Text Box 9"/>
          <p:cNvSpPr txBox="1">
            <a:spLocks noChangeArrowheads="1"/>
          </p:cNvSpPr>
          <p:nvPr/>
        </p:nvSpPr>
        <p:spPr bwMode="auto">
          <a:xfrm>
            <a:off x="1509568" y="3936093"/>
            <a:ext cx="6088785" cy="977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409" tIns="41803" rIns="80409" bIns="41803">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795"/>
              </a:spcBef>
              <a:buClr>
                <a:srgbClr val="FFFF00"/>
              </a:buClr>
              <a:defRPr/>
            </a:pPr>
            <a:r>
              <a:rPr lang="en-GB" sz="2900" b="1">
                <a:solidFill>
                  <a:srgbClr val="FFFF00"/>
                </a:solidFill>
                <a:effectLst>
                  <a:outerShdw blurRad="50800" dist="63500" dir="2700000" algn="tl" rotWithShape="0">
                    <a:srgbClr val="000000"/>
                  </a:outerShdw>
                </a:effectLst>
                <a:latin typeface="Arial" charset="0"/>
                <a:ea typeface="MS Gothic" charset="0"/>
                <a:cs typeface="MS Gothic" charset="0"/>
              </a:rPr>
              <a:t>• His foundational </a:t>
            </a:r>
            <a:r>
              <a:rPr lang="en-GB" sz="2900" b="1" i="1" u="sng">
                <a:solidFill>
                  <a:srgbClr val="FFFFFF"/>
                </a:solidFill>
                <a:effectLst>
                  <a:outerShdw blurRad="50800" dist="63500" dir="2700000" algn="tl" rotWithShape="0">
                    <a:srgbClr val="000000"/>
                  </a:outerShdw>
                </a:effectLst>
                <a:latin typeface="Arial" charset="0"/>
                <a:ea typeface="MS Gothic" charset="0"/>
                <a:cs typeface="MS Gothic" charset="0"/>
              </a:rPr>
              <a:t>purpose</a:t>
            </a:r>
            <a:r>
              <a:rPr lang="en-GB" sz="2900" b="1">
                <a:solidFill>
                  <a:srgbClr val="FFFF00"/>
                </a:solidFill>
                <a:effectLst>
                  <a:outerShdw blurRad="50800" dist="63500" dir="2700000" algn="tl" rotWithShape="0">
                    <a:srgbClr val="000000"/>
                  </a:outerShdw>
                </a:effectLst>
                <a:latin typeface="Arial" charset="0"/>
                <a:ea typeface="MS Gothic" charset="0"/>
                <a:cs typeface="MS Gothic" charset="0"/>
              </a:rPr>
              <a:t> for writing his Gospel</a:t>
            </a:r>
          </a:p>
        </p:txBody>
      </p:sp>
      <p:sp>
        <p:nvSpPr>
          <p:cNvPr id="16394" name="Text Box 10"/>
          <p:cNvSpPr txBox="1">
            <a:spLocks noChangeArrowheads="1"/>
          </p:cNvSpPr>
          <p:nvPr/>
        </p:nvSpPr>
        <p:spPr bwMode="auto">
          <a:xfrm>
            <a:off x="1508126" y="5259762"/>
            <a:ext cx="6416386" cy="53087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409" tIns="41803" rIns="80409" bIns="41803">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795"/>
              </a:spcBef>
              <a:buClr>
                <a:srgbClr val="FFFF00"/>
              </a:buClr>
              <a:defRPr/>
            </a:pPr>
            <a:r>
              <a:rPr lang="en-GB" sz="2900" b="1">
                <a:solidFill>
                  <a:srgbClr val="FFFF00"/>
                </a:solidFill>
                <a:effectLst>
                  <a:outerShdw blurRad="50800" dist="63500" dir="2700000" algn="tl" rotWithShape="0">
                    <a:srgbClr val="000000"/>
                  </a:outerShdw>
                </a:effectLst>
                <a:latin typeface="Arial" charset="0"/>
                <a:ea typeface="MS Gothic" charset="0"/>
                <a:cs typeface="MS Gothic" charset="0"/>
              </a:rPr>
              <a:t>• His own </a:t>
            </a:r>
            <a:r>
              <a:rPr lang="en-GB" sz="2900" b="1" i="1" u="sng">
                <a:solidFill>
                  <a:srgbClr val="FFFFFF"/>
                </a:solidFill>
                <a:effectLst>
                  <a:outerShdw blurRad="50800" dist="63500" dir="2700000" algn="tl" rotWithShape="0">
                    <a:srgbClr val="000000"/>
                  </a:outerShdw>
                </a:effectLst>
                <a:latin typeface="Arial" charset="0"/>
                <a:ea typeface="MS Gothic" charset="0"/>
                <a:cs typeface="MS Gothic" charset="0"/>
              </a:rPr>
              <a:t>date</a:t>
            </a:r>
            <a:r>
              <a:rPr lang="en-GB" sz="2900" b="1">
                <a:solidFill>
                  <a:srgbClr val="FFFF00"/>
                </a:solidFill>
                <a:effectLst>
                  <a:outerShdw blurRad="50800" dist="63500" dir="2700000" algn="tl" rotWithShape="0">
                    <a:srgbClr val="000000"/>
                  </a:outerShdw>
                </a:effectLst>
                <a:latin typeface="Arial" charset="0"/>
                <a:ea typeface="MS Gothic" charset="0"/>
                <a:cs typeface="MS Gothic" charset="0"/>
              </a:rPr>
              <a:t> of writing</a:t>
            </a:r>
          </a:p>
        </p:txBody>
      </p:sp>
      <p:sp>
        <p:nvSpPr>
          <p:cNvPr id="33802" name="Text Box 11"/>
          <p:cNvSpPr txBox="1">
            <a:spLocks noChangeArrowheads="1"/>
          </p:cNvSpPr>
          <p:nvPr/>
        </p:nvSpPr>
        <p:spPr bwMode="auto">
          <a:xfrm>
            <a:off x="8355117" y="6539945"/>
            <a:ext cx="303453" cy="2229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pPr>
            <a:r>
              <a:rPr lang="en-GB" sz="900" b="1">
                <a:solidFill>
                  <a:srgbClr val="FFFFFF"/>
                </a:solidFill>
                <a:latin typeface="Comic Sans MS" charset="0"/>
                <a:ea typeface="MS Gothic" charset="0"/>
                <a:cs typeface="MS Gothic" charset="0"/>
              </a:rPr>
              <a:t>14</a:t>
            </a:r>
          </a:p>
        </p:txBody>
      </p:sp>
      <p:sp>
        <p:nvSpPr>
          <p:cNvPr id="33803" name="Text Box 12"/>
          <p:cNvSpPr txBox="1">
            <a:spLocks noChangeArrowheads="1"/>
          </p:cNvSpPr>
          <p:nvPr/>
        </p:nvSpPr>
        <p:spPr bwMode="auto">
          <a:xfrm>
            <a:off x="8693754" y="6485406"/>
            <a:ext cx="281421" cy="3011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897"/>
              </a:spcBef>
              <a:buClr>
                <a:srgbClr val="FFFFFF"/>
              </a:buClr>
            </a:pPr>
            <a:r>
              <a:rPr lang="en-GB" sz="1400" b="1">
                <a:solidFill>
                  <a:srgbClr val="FFFFFF"/>
                </a:solidFill>
                <a:latin typeface="Comic Sans MS" charset="0"/>
                <a:ea typeface="MS Gothic" charset="0"/>
                <a:cs typeface="MS Gothic" charset="0"/>
              </a:rPr>
              <a:t>4</a:t>
            </a:r>
          </a:p>
        </p:txBody>
      </p:sp>
      <p:sp>
        <p:nvSpPr>
          <p:cNvPr id="14" name="Title 13"/>
          <p:cNvSpPr>
            <a:spLocks noGrp="1"/>
          </p:cNvSpPr>
          <p:nvPr>
            <p:ph type="title" idx="4294967295"/>
          </p:nvPr>
        </p:nvSpPr>
        <p:spPr>
          <a:xfrm>
            <a:off x="457515" y="990323"/>
            <a:ext cx="8229023" cy="792816"/>
          </a:xfrm>
          <a:prstGeom prst="rect">
            <a:avLst/>
          </a:prstGeom>
        </p:spPr>
        <p:txBody>
          <a:bodyPr lIns="91035" tIns="45520" rIns="91035" bIns="45520"/>
          <a:lstStyle/>
          <a:p>
            <a:pPr defTabSz="407802">
              <a:defRPr/>
            </a:pPr>
            <a:r>
              <a:rPr lang="en-GB" sz="3600" b="1" i="1" cap="all" dirty="0">
                <a:solidFill>
                  <a:srgbClr val="66FFFF"/>
                </a:solidFill>
                <a:effectLst>
                  <a:outerShdw blurRad="50800" dist="76200" dir="2700000" algn="tl" rotWithShape="0">
                    <a:srgbClr val="000000"/>
                  </a:outerShdw>
                </a:effectLst>
                <a:latin typeface="Arial" charset="0"/>
                <a:cs typeface="MS Gothic" charset="0"/>
              </a:rPr>
              <a:t>Each Gospel Writer Had:</a:t>
            </a:r>
          </a:p>
        </p:txBody>
      </p:sp>
      <p:sp>
        <p:nvSpPr>
          <p:cNvPr id="33805" name="TextBox 14"/>
          <p:cNvSpPr txBox="1">
            <a:spLocks noChangeArrowheads="1"/>
          </p:cNvSpPr>
          <p:nvPr/>
        </p:nvSpPr>
        <p:spPr bwMode="auto">
          <a:xfrm>
            <a:off x="8459947" y="8"/>
            <a:ext cx="718756" cy="47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035" tIns="45520" rIns="91035" bIns="45520">
            <a:spAutoFit/>
          </a:bodyP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pPr>
            <a:r>
              <a:rPr lang="en-US" b="1">
                <a:solidFill>
                  <a:srgbClr val="FFFFFF"/>
                </a:solidFill>
                <a:latin typeface="Arial" charset="0"/>
                <a:ea typeface="MS Gothic" charset="0"/>
                <a:cs typeface="MS Gothic" charset="0"/>
              </a:rPr>
              <a:t>51a</a:t>
            </a:r>
          </a:p>
        </p:txBody>
      </p:sp>
    </p:spTree>
    <p:extLst>
      <p:ext uri="{BB962C8B-B14F-4D97-AF65-F5344CB8AC3E}">
        <p14:creationId xmlns:p14="http://schemas.microsoft.com/office/powerpoint/2010/main" val="379521802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6391"/>
                                        </p:tgtEl>
                                        <p:attrNameLst>
                                          <p:attrName>style.visibility</p:attrName>
                                        </p:attrNameLst>
                                      </p:cBhvr>
                                      <p:to>
                                        <p:strVal val="visible"/>
                                      </p:to>
                                    </p:set>
                                    <p:animEffect transition="in" filter="wipe(left)">
                                      <p:cBhvr>
                                        <p:cTn id="7" dur="500"/>
                                        <p:tgtEl>
                                          <p:spTgt spid="163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16392"/>
                                        </p:tgtEl>
                                        <p:attrNameLst>
                                          <p:attrName>style.visibility</p:attrName>
                                        </p:attrNameLst>
                                      </p:cBhvr>
                                      <p:to>
                                        <p:strVal val="visible"/>
                                      </p:to>
                                    </p:set>
                                    <p:animEffect transition="in" filter="wipe(left)">
                                      <p:cBhvr>
                                        <p:cTn id="12" dur="500"/>
                                        <p:tgtEl>
                                          <p:spTgt spid="1639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16393"/>
                                        </p:tgtEl>
                                        <p:attrNameLst>
                                          <p:attrName>style.visibility</p:attrName>
                                        </p:attrNameLst>
                                      </p:cBhvr>
                                      <p:to>
                                        <p:strVal val="visible"/>
                                      </p:to>
                                    </p:set>
                                    <p:animEffect transition="in" filter="wipe(left)">
                                      <p:cBhvr>
                                        <p:cTn id="17" dur="500"/>
                                        <p:tgtEl>
                                          <p:spTgt spid="163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16394"/>
                                        </p:tgtEl>
                                        <p:attrNameLst>
                                          <p:attrName>style.visibility</p:attrName>
                                        </p:attrNameLst>
                                      </p:cBhvr>
                                      <p:to>
                                        <p:strVal val="visible"/>
                                      </p:to>
                                    </p:set>
                                    <p:animEffect transition="in" filter="wipe(left)">
                                      <p:cBhvr>
                                        <p:cTn id="22" dur="500"/>
                                        <p:tgtEl>
                                          <p:spTgt spid="163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947" y="231122"/>
            <a:ext cx="8400761" cy="6402761"/>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186370"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6371"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6372" name="AutoShape 4"/>
          <p:cNvSpPr>
            <a:spLocks noChangeArrowheads="1"/>
          </p:cNvSpPr>
          <p:nvPr/>
        </p:nvSpPr>
        <p:spPr bwMode="auto">
          <a:xfrm>
            <a:off x="4726429" y="889472"/>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6373"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6374" name="AutoShape 6"/>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6375" name="AutoShape 7"/>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2" name="Group 8"/>
          <p:cNvGrpSpPr>
            <a:grpSpLocks/>
          </p:cNvGrpSpPr>
          <p:nvPr/>
        </p:nvGrpSpPr>
        <p:grpSpPr bwMode="auto">
          <a:xfrm>
            <a:off x="1778000" y="1411941"/>
            <a:ext cx="5702012" cy="4191000"/>
            <a:chOff x="1232" y="1008"/>
            <a:chExt cx="3951" cy="2991"/>
          </a:xfrm>
        </p:grpSpPr>
        <p:grpSp>
          <p:nvGrpSpPr>
            <p:cNvPr id="35859" name="Group 9"/>
            <p:cNvGrpSpPr>
              <a:grpSpLocks/>
            </p:cNvGrpSpPr>
            <p:nvPr/>
          </p:nvGrpSpPr>
          <p:grpSpPr bwMode="auto">
            <a:xfrm>
              <a:off x="1232" y="2928"/>
              <a:ext cx="1615" cy="1071"/>
              <a:chOff x="1232" y="2928"/>
              <a:chExt cx="1615" cy="1071"/>
            </a:xfrm>
          </p:grpSpPr>
          <p:sp>
            <p:nvSpPr>
              <p:cNvPr id="186403" name="Line 10"/>
              <p:cNvSpPr>
                <a:spLocks noChangeShapeType="1"/>
              </p:cNvSpPr>
              <p:nvPr/>
            </p:nvSpPr>
            <p:spPr bwMode="auto">
              <a:xfrm>
                <a:off x="1248" y="3264"/>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404" name="Line 11"/>
              <p:cNvSpPr>
                <a:spLocks noChangeShapeType="1"/>
              </p:cNvSpPr>
              <p:nvPr/>
            </p:nvSpPr>
            <p:spPr bwMode="auto">
              <a:xfrm>
                <a:off x="1232" y="3632"/>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405" name="Line 12"/>
              <p:cNvSpPr>
                <a:spLocks noChangeShapeType="1"/>
              </p:cNvSpPr>
              <p:nvPr/>
            </p:nvSpPr>
            <p:spPr bwMode="auto">
              <a:xfrm>
                <a:off x="1232" y="4000"/>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406" name="Line 13"/>
              <p:cNvSpPr>
                <a:spLocks noChangeShapeType="1"/>
              </p:cNvSpPr>
              <p:nvPr/>
            </p:nvSpPr>
            <p:spPr bwMode="auto">
              <a:xfrm>
                <a:off x="1232" y="2928"/>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a:defRPr/>
                </a:pPr>
                <a:endParaRPr lang="en-US">
                  <a:effectLst>
                    <a:outerShdw blurRad="38100" dist="38100" dir="2700000" algn="tl">
                      <a:srgbClr val="000000">
                        <a:alpha val="43137"/>
                      </a:srgbClr>
                    </a:outerShdw>
                  </a:effectLst>
                </a:endParaRPr>
              </a:p>
            </p:txBody>
          </p:sp>
        </p:grpSp>
        <p:grpSp>
          <p:nvGrpSpPr>
            <p:cNvPr id="35860" name="Group 14"/>
            <p:cNvGrpSpPr>
              <a:grpSpLocks/>
            </p:cNvGrpSpPr>
            <p:nvPr/>
          </p:nvGrpSpPr>
          <p:grpSpPr bwMode="auto">
            <a:xfrm>
              <a:off x="3552" y="2928"/>
              <a:ext cx="1615" cy="1071"/>
              <a:chOff x="3552" y="2928"/>
              <a:chExt cx="1615" cy="1071"/>
            </a:xfrm>
          </p:grpSpPr>
          <p:sp>
            <p:nvSpPr>
              <p:cNvPr id="186399" name="Line 15"/>
              <p:cNvSpPr>
                <a:spLocks noChangeShapeType="1"/>
              </p:cNvSpPr>
              <p:nvPr/>
            </p:nvSpPr>
            <p:spPr bwMode="auto">
              <a:xfrm>
                <a:off x="3568" y="3264"/>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400" name="Line 16"/>
              <p:cNvSpPr>
                <a:spLocks noChangeShapeType="1"/>
              </p:cNvSpPr>
              <p:nvPr/>
            </p:nvSpPr>
            <p:spPr bwMode="auto">
              <a:xfrm>
                <a:off x="3552" y="3632"/>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401" name="Line 17"/>
              <p:cNvSpPr>
                <a:spLocks noChangeShapeType="1"/>
              </p:cNvSpPr>
              <p:nvPr/>
            </p:nvSpPr>
            <p:spPr bwMode="auto">
              <a:xfrm>
                <a:off x="3552" y="4000"/>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402" name="Line 18"/>
              <p:cNvSpPr>
                <a:spLocks noChangeShapeType="1"/>
              </p:cNvSpPr>
              <p:nvPr/>
            </p:nvSpPr>
            <p:spPr bwMode="auto">
              <a:xfrm>
                <a:off x="3552" y="2928"/>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a:defRPr/>
                </a:pPr>
                <a:endParaRPr lang="en-US">
                  <a:effectLst>
                    <a:outerShdw blurRad="38100" dist="38100" dir="2700000" algn="tl">
                      <a:srgbClr val="000000">
                        <a:alpha val="43137"/>
                      </a:srgbClr>
                    </a:outerShdw>
                  </a:effectLst>
                </a:endParaRPr>
              </a:p>
            </p:txBody>
          </p:sp>
        </p:grpSp>
        <p:grpSp>
          <p:nvGrpSpPr>
            <p:cNvPr id="35861" name="Group 19"/>
            <p:cNvGrpSpPr>
              <a:grpSpLocks/>
            </p:cNvGrpSpPr>
            <p:nvPr/>
          </p:nvGrpSpPr>
          <p:grpSpPr bwMode="auto">
            <a:xfrm>
              <a:off x="3568" y="1008"/>
              <a:ext cx="1615" cy="1071"/>
              <a:chOff x="3568" y="1008"/>
              <a:chExt cx="1615" cy="1071"/>
            </a:xfrm>
          </p:grpSpPr>
          <p:sp>
            <p:nvSpPr>
              <p:cNvPr id="186395" name="Line 20"/>
              <p:cNvSpPr>
                <a:spLocks noChangeShapeType="1"/>
              </p:cNvSpPr>
              <p:nvPr/>
            </p:nvSpPr>
            <p:spPr bwMode="auto">
              <a:xfrm>
                <a:off x="3584" y="1344"/>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396" name="Line 21"/>
              <p:cNvSpPr>
                <a:spLocks noChangeShapeType="1"/>
              </p:cNvSpPr>
              <p:nvPr/>
            </p:nvSpPr>
            <p:spPr bwMode="auto">
              <a:xfrm>
                <a:off x="3568" y="1712"/>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397" name="Line 22"/>
              <p:cNvSpPr>
                <a:spLocks noChangeShapeType="1"/>
              </p:cNvSpPr>
              <p:nvPr/>
            </p:nvSpPr>
            <p:spPr bwMode="auto">
              <a:xfrm>
                <a:off x="3568" y="2080"/>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398" name="Line 23"/>
              <p:cNvSpPr>
                <a:spLocks noChangeShapeType="1"/>
              </p:cNvSpPr>
              <p:nvPr/>
            </p:nvSpPr>
            <p:spPr bwMode="auto">
              <a:xfrm>
                <a:off x="3568" y="1008"/>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a:defRPr/>
                </a:pPr>
                <a:endParaRPr lang="en-US">
                  <a:effectLst>
                    <a:outerShdw blurRad="38100" dist="38100" dir="2700000" algn="tl">
                      <a:srgbClr val="000000">
                        <a:alpha val="43137"/>
                      </a:srgbClr>
                    </a:outerShdw>
                  </a:effectLst>
                </a:endParaRPr>
              </a:p>
            </p:txBody>
          </p:sp>
        </p:grpSp>
        <p:grpSp>
          <p:nvGrpSpPr>
            <p:cNvPr id="35862" name="Group 24"/>
            <p:cNvGrpSpPr>
              <a:grpSpLocks/>
            </p:cNvGrpSpPr>
            <p:nvPr/>
          </p:nvGrpSpPr>
          <p:grpSpPr bwMode="auto">
            <a:xfrm>
              <a:off x="1264" y="1008"/>
              <a:ext cx="1615" cy="1071"/>
              <a:chOff x="1264" y="1008"/>
              <a:chExt cx="1615" cy="1071"/>
            </a:xfrm>
          </p:grpSpPr>
          <p:sp>
            <p:nvSpPr>
              <p:cNvPr id="186391" name="Line 25"/>
              <p:cNvSpPr>
                <a:spLocks noChangeShapeType="1"/>
              </p:cNvSpPr>
              <p:nvPr/>
            </p:nvSpPr>
            <p:spPr bwMode="auto">
              <a:xfrm>
                <a:off x="1280" y="1344"/>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392" name="Line 26"/>
              <p:cNvSpPr>
                <a:spLocks noChangeShapeType="1"/>
              </p:cNvSpPr>
              <p:nvPr/>
            </p:nvSpPr>
            <p:spPr bwMode="auto">
              <a:xfrm>
                <a:off x="1264" y="1712"/>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393" name="Line 27"/>
              <p:cNvSpPr>
                <a:spLocks noChangeShapeType="1"/>
              </p:cNvSpPr>
              <p:nvPr/>
            </p:nvSpPr>
            <p:spPr bwMode="auto">
              <a:xfrm>
                <a:off x="1264" y="2080"/>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394" name="Line 28"/>
              <p:cNvSpPr>
                <a:spLocks noChangeShapeType="1"/>
              </p:cNvSpPr>
              <p:nvPr/>
            </p:nvSpPr>
            <p:spPr bwMode="auto">
              <a:xfrm>
                <a:off x="1264" y="1008"/>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a:defRPr/>
                </a:pPr>
                <a:endParaRPr lang="en-US">
                  <a:effectLst>
                    <a:outerShdw blurRad="38100" dist="38100" dir="2700000" algn="tl">
                      <a:srgbClr val="000000">
                        <a:alpha val="43137"/>
                      </a:srgbClr>
                    </a:outerShdw>
                  </a:effectLst>
                </a:endParaRPr>
              </a:p>
            </p:txBody>
          </p:sp>
        </p:grpSp>
      </p:grpSp>
      <p:grpSp>
        <p:nvGrpSpPr>
          <p:cNvPr id="7" name="Group 29"/>
          <p:cNvGrpSpPr>
            <a:grpSpLocks/>
          </p:cNvGrpSpPr>
          <p:nvPr/>
        </p:nvGrpSpPr>
        <p:grpSpPr bwMode="auto">
          <a:xfrm>
            <a:off x="1412875" y="945498"/>
            <a:ext cx="3860511" cy="3332349"/>
            <a:chOff x="979" y="675"/>
            <a:chExt cx="2675" cy="2379"/>
          </a:xfrm>
        </p:grpSpPr>
        <p:sp>
          <p:nvSpPr>
            <p:cNvPr id="186383" name="Rectangle 30"/>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86384" name="Rectangle 31"/>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86385" name="Rectangle 32"/>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86386" name="Rectangle 33"/>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sp>
        <p:nvSpPr>
          <p:cNvPr id="186378" name="Text Box 34"/>
          <p:cNvSpPr txBox="1">
            <a:spLocks noChangeArrowheads="1"/>
          </p:cNvSpPr>
          <p:nvPr/>
        </p:nvSpPr>
        <p:spPr bwMode="auto">
          <a:xfrm>
            <a:off x="8781401" y="4202"/>
            <a:ext cx="162388" cy="3614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186379" name="Text Box 35"/>
          <p:cNvSpPr txBox="1">
            <a:spLocks noChangeArrowheads="1"/>
          </p:cNvSpPr>
          <p:nvPr/>
        </p:nvSpPr>
        <p:spPr bwMode="auto">
          <a:xfrm>
            <a:off x="8019766" y="6538659"/>
            <a:ext cx="167409" cy="215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6380" name="Text Box 36"/>
          <p:cNvSpPr txBox="1">
            <a:spLocks noChangeArrowheads="1"/>
          </p:cNvSpPr>
          <p:nvPr/>
        </p:nvSpPr>
        <p:spPr bwMode="auto">
          <a:xfrm>
            <a:off x="8355213" y="6539945"/>
            <a:ext cx="303277" cy="2229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15</a:t>
            </a:r>
          </a:p>
        </p:txBody>
      </p:sp>
      <p:sp>
        <p:nvSpPr>
          <p:cNvPr id="39" name="Title 38"/>
          <p:cNvSpPr>
            <a:spLocks noGrp="1"/>
          </p:cNvSpPr>
          <p:nvPr>
            <p:ph type="title" idx="4294967295"/>
          </p:nvPr>
        </p:nvSpPr>
        <p:spPr bwMode="auto">
          <a:xfrm>
            <a:off x="457515" y="180722"/>
            <a:ext cx="8229023" cy="505665"/>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409" tIns="41803" rIns="80409" bIns="41803">
            <a:spAutoFit/>
          </a:bodyPr>
          <a:lstStyle/>
          <a:p>
            <a:pPr>
              <a:spcBef>
                <a:spcPts val="1795"/>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US" sz="2900" b="1">
                <a:solidFill>
                  <a:srgbClr val="FFEA18"/>
                </a:solidFill>
                <a:effectLst>
                  <a:outerShdw blurRad="38100" dist="38100" dir="2700000" algn="tl">
                    <a:srgbClr val="000000">
                      <a:alpha val="43137"/>
                    </a:srgbClr>
                  </a:outerShdw>
                </a:effectLst>
                <a:latin typeface="Comic Sans MS" charset="0"/>
              </a:rPr>
              <a:t>FOUR INDIVIDUAL PORTRAITS…</a:t>
            </a:r>
          </a:p>
        </p:txBody>
      </p:sp>
      <p:sp>
        <p:nvSpPr>
          <p:cNvPr id="41" name="TextBox 40"/>
          <p:cNvSpPr txBox="1"/>
          <p:nvPr/>
        </p:nvSpPr>
        <p:spPr>
          <a:xfrm>
            <a:off x="8459949" y="17"/>
            <a:ext cx="697360" cy="461261"/>
          </a:xfrm>
          <a:prstGeom prst="rect">
            <a:avLst/>
          </a:prstGeom>
          <a:noFill/>
        </p:spPr>
        <p:txBody>
          <a:bodyPr wrap="none" lIns="91035" tIns="45520" rIns="91035" bIns="4552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0773"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17045362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39"/>
                                        </p:tgtEl>
                                        <p:attrNameLst>
                                          <p:attrName>style.visibility</p:attrName>
                                        </p:attrNameLst>
                                      </p:cBhvr>
                                      <p:to>
                                        <p:strVal val="visible"/>
                                      </p:to>
                                    </p:set>
                                    <p:anim calcmode="lin" valueType="num">
                                      <p:cBhvr>
                                        <p:cTn id="7" dur="500" fill="hold"/>
                                        <p:tgtEl>
                                          <p:spTgt spid="39"/>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39"/>
                                        </p:tgtEl>
                                        <p:attrNameLst>
                                          <p:attrName>ppt_y</p:attrName>
                                        </p:attrNameLst>
                                      </p:cBhvr>
                                      <p:tavLst>
                                        <p:tav tm="0">
                                          <p:val>
                                            <p:strVal val="#ppt_y"/>
                                          </p:val>
                                        </p:tav>
                                        <p:tav tm="100000">
                                          <p:val>
                                            <p:strVal val="#ppt_y"/>
                                          </p:val>
                                        </p:tav>
                                      </p:tavLst>
                                    </p:anim>
                                    <p:anim calcmode="lin" valueType="num">
                                      <p:cBhvr>
                                        <p:cTn id="9" dur="500" fill="hold"/>
                                        <p:tgtEl>
                                          <p:spTgt spid="39"/>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39"/>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39"/>
                                        </p:tgtEl>
                                      </p:cBhvr>
                                    </p:animEffect>
                                  </p:childTnLst>
                                </p:cTn>
                              </p:par>
                            </p:childTnLst>
                          </p:cTn>
                        </p:par>
                        <p:par>
                          <p:cTn id="12" fill="hold" nodeType="afterGroup">
                            <p:stCondLst>
                              <p:cond delay="1650"/>
                            </p:stCondLst>
                            <p:childTnLst>
                              <p:par>
                                <p:cTn id="13" presetID="10" presetClass="entr"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childTnLst>
                                </p:cTn>
                              </p:par>
                            </p:childTnLst>
                          </p:cTn>
                        </p:par>
                        <p:par>
                          <p:cTn id="16" fill="hold" nodeType="afterGroup">
                            <p:stCondLst>
                              <p:cond delay="2650"/>
                            </p:stCondLst>
                            <p:childTnLst>
                              <p:par>
                                <p:cTn id="17" presetID="10" presetClass="entr"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947" y="231122"/>
            <a:ext cx="8400761" cy="6402761"/>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187394"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7395"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7396" name="AutoShape 4"/>
          <p:cNvSpPr>
            <a:spLocks noChangeArrowheads="1"/>
          </p:cNvSpPr>
          <p:nvPr/>
        </p:nvSpPr>
        <p:spPr bwMode="auto">
          <a:xfrm>
            <a:off x="4726429" y="889472"/>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7397"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7398" name="AutoShape 6"/>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7399" name="AutoShape 7"/>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37896" name="Group 8"/>
          <p:cNvGrpSpPr>
            <a:grpSpLocks/>
          </p:cNvGrpSpPr>
          <p:nvPr/>
        </p:nvGrpSpPr>
        <p:grpSpPr bwMode="auto">
          <a:xfrm>
            <a:off x="1412875" y="945498"/>
            <a:ext cx="3860511" cy="3332349"/>
            <a:chOff x="979" y="675"/>
            <a:chExt cx="2675" cy="2379"/>
          </a:xfrm>
        </p:grpSpPr>
        <p:sp>
          <p:nvSpPr>
            <p:cNvPr id="187411" name="Rectangle 9"/>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87412" name="Rectangle 10"/>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87413" name="Rectangle 11"/>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87414" name="Rectangle 12"/>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sp>
        <p:nvSpPr>
          <p:cNvPr id="18445" name="Rectangle 13"/>
          <p:cNvSpPr>
            <a:spLocks noChangeArrowheads="1"/>
          </p:cNvSpPr>
          <p:nvPr/>
        </p:nvSpPr>
        <p:spPr bwMode="auto">
          <a:xfrm>
            <a:off x="2287446" y="3692338"/>
            <a:ext cx="2036329"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18446" name="Rectangle 14"/>
          <p:cNvSpPr>
            <a:spLocks noChangeArrowheads="1"/>
          </p:cNvSpPr>
          <p:nvPr/>
        </p:nvSpPr>
        <p:spPr bwMode="auto">
          <a:xfrm>
            <a:off x="1757795" y="1004328"/>
            <a:ext cx="2355273" cy="57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18447" name="Rectangle 15"/>
          <p:cNvSpPr>
            <a:spLocks noChangeArrowheads="1"/>
          </p:cNvSpPr>
          <p:nvPr/>
        </p:nvSpPr>
        <p:spPr bwMode="auto">
          <a:xfrm>
            <a:off x="5588000" y="1025338"/>
            <a:ext cx="2036330"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18448" name="Rectangle 16"/>
          <p:cNvSpPr>
            <a:spLocks noChangeArrowheads="1"/>
          </p:cNvSpPr>
          <p:nvPr/>
        </p:nvSpPr>
        <p:spPr bwMode="auto">
          <a:xfrm>
            <a:off x="5762651" y="3683937"/>
            <a:ext cx="1476375"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JOHN</a:t>
            </a:r>
          </a:p>
        </p:txBody>
      </p:sp>
      <p:sp>
        <p:nvSpPr>
          <p:cNvPr id="187405" name="Text Box 17"/>
          <p:cNvSpPr txBox="1">
            <a:spLocks noChangeArrowheads="1"/>
          </p:cNvSpPr>
          <p:nvPr/>
        </p:nvSpPr>
        <p:spPr bwMode="auto">
          <a:xfrm>
            <a:off x="8781401" y="4202"/>
            <a:ext cx="162388" cy="3614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187406" name="Text Box 18"/>
          <p:cNvSpPr txBox="1">
            <a:spLocks noChangeArrowheads="1"/>
          </p:cNvSpPr>
          <p:nvPr/>
        </p:nvSpPr>
        <p:spPr bwMode="auto">
          <a:xfrm>
            <a:off x="8764446" y="6132421"/>
            <a:ext cx="167409" cy="3235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7407" name="Text Box 19"/>
          <p:cNvSpPr txBox="1">
            <a:spLocks noChangeArrowheads="1"/>
          </p:cNvSpPr>
          <p:nvPr/>
        </p:nvSpPr>
        <p:spPr bwMode="auto">
          <a:xfrm>
            <a:off x="8355213" y="6539945"/>
            <a:ext cx="303277" cy="2229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16</a:t>
            </a:r>
          </a:p>
        </p:txBody>
      </p:sp>
      <p:sp>
        <p:nvSpPr>
          <p:cNvPr id="187408" name="Text Box 20"/>
          <p:cNvSpPr txBox="1">
            <a:spLocks noChangeArrowheads="1"/>
          </p:cNvSpPr>
          <p:nvPr/>
        </p:nvSpPr>
        <p:spPr bwMode="auto">
          <a:xfrm>
            <a:off x="8698058" y="6482630"/>
            <a:ext cx="278534" cy="2997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897"/>
              </a:spcBef>
              <a:buClr>
                <a:srgbClr val="FFFFFF"/>
              </a:buClr>
              <a:defRPr/>
            </a:pPr>
            <a:r>
              <a:rPr lang="en-GB" sz="14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3</a:t>
            </a:r>
          </a:p>
        </p:txBody>
      </p:sp>
      <p:sp>
        <p:nvSpPr>
          <p:cNvPr id="24" name="Title 23"/>
          <p:cNvSpPr>
            <a:spLocks noGrp="1"/>
          </p:cNvSpPr>
          <p:nvPr>
            <p:ph type="title" idx="4294967295"/>
          </p:nvPr>
        </p:nvSpPr>
        <p:spPr bwMode="auto">
          <a:xfrm>
            <a:off x="457515" y="228321"/>
            <a:ext cx="8229023" cy="609319"/>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035" tIns="45520" rIns="91035" bIns="45520"/>
          <a:lstStyle/>
          <a:p>
            <a:pPr>
              <a:defRPr/>
            </a:pPr>
            <a:r>
              <a:rPr lang="en-GB" sz="2900" b="1">
                <a:solidFill>
                  <a:srgbClr val="FFEA18"/>
                </a:solidFill>
                <a:effectLst>
                  <a:outerShdw blurRad="38100" dist="38100" dir="2700000" algn="tl">
                    <a:srgbClr val="000000">
                      <a:alpha val="43137"/>
                    </a:srgbClr>
                  </a:outerShdw>
                </a:effectLst>
                <a:latin typeface="Comic Sans MS" charset="0"/>
              </a:rPr>
              <a:t>FRAMING THE GOSPELS…</a:t>
            </a:r>
            <a:endParaRPr lang="en-US">
              <a:effectLst>
                <a:outerShdw blurRad="38100" dist="38100" dir="2700000" algn="tl">
                  <a:srgbClr val="000000">
                    <a:alpha val="43137"/>
                  </a:srgbClr>
                </a:outerShdw>
              </a:effectLst>
              <a:latin typeface="Times New Roman" charset="0"/>
            </a:endParaRPr>
          </a:p>
        </p:txBody>
      </p:sp>
      <p:sp>
        <p:nvSpPr>
          <p:cNvPr id="25" name="TextBox 24"/>
          <p:cNvSpPr txBox="1"/>
          <p:nvPr/>
        </p:nvSpPr>
        <p:spPr>
          <a:xfrm>
            <a:off x="8459949" y="17"/>
            <a:ext cx="697360" cy="461261"/>
          </a:xfrm>
          <a:prstGeom prst="rect">
            <a:avLst/>
          </a:prstGeom>
          <a:noFill/>
        </p:spPr>
        <p:txBody>
          <a:bodyPr wrap="none" lIns="91035" tIns="45520" rIns="91035" bIns="4552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0773"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415460415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18446"/>
                                        </p:tgtEl>
                                        <p:attrNameLst>
                                          <p:attrName>style.visibility</p:attrName>
                                        </p:attrNameLst>
                                      </p:cBhvr>
                                      <p:to>
                                        <p:strVal val="visible"/>
                                      </p:to>
                                    </p:set>
                                    <p:anim calcmode="lin" valueType="num">
                                      <p:cBhvr>
                                        <p:cTn id="11" dur="500" fill="hold"/>
                                        <p:tgtEl>
                                          <p:spTgt spid="18446"/>
                                        </p:tgtEl>
                                        <p:attrNameLst>
                                          <p:attrName>ppt_w</p:attrName>
                                        </p:attrNameLst>
                                      </p:cBhvr>
                                      <p:tavLst>
                                        <p:tav tm="100000">
                                          <p:val>
                                            <p:fltVal val="0"/>
                                          </p:val>
                                        </p:tav>
                                        <p:tav>
                                          <p:val>
                                            <p:strVal val="#ppt_w"/>
                                          </p:val>
                                        </p:tav>
                                      </p:tavLst>
                                    </p:anim>
                                    <p:anim calcmode="lin" valueType="num">
                                      <p:cBhvr>
                                        <p:cTn id="12" dur="500" fill="hold"/>
                                        <p:tgtEl>
                                          <p:spTgt spid="18446"/>
                                        </p:tgtEl>
                                        <p:attrNameLst>
                                          <p:attrName>ppt_h</p:attrName>
                                        </p:attrNameLst>
                                      </p:cBhvr>
                                      <p:tavLst>
                                        <p:tav tm="100000">
                                          <p:val>
                                            <p:fltVal val="0"/>
                                          </p:val>
                                        </p:tav>
                                        <p:tav>
                                          <p:val>
                                            <p:strVal val="#ppt_h"/>
                                          </p:val>
                                        </p:tav>
                                      </p:tavLst>
                                    </p:anim>
                                    <p:anim calcmode="lin" valueType="num">
                                      <p:cBhvr>
                                        <p:cTn id="13" dur="500" fill="hold"/>
                                        <p:tgtEl>
                                          <p:spTgt spid="18446"/>
                                        </p:tgtEl>
                                        <p:attrNameLst>
                                          <p:attrName>ppt_x</p:attrName>
                                        </p:attrNameLst>
                                      </p:cBhvr>
                                      <p:tavLst>
                                        <p:tav tm="100000">
                                          <p:val>
                                            <p:fltVal val="0.5"/>
                                          </p:val>
                                        </p:tav>
                                        <p:tav>
                                          <p:val>
                                            <p:strVal val="#ppt_x"/>
                                          </p:val>
                                        </p:tav>
                                      </p:tavLst>
                                    </p:anim>
                                    <p:anim calcmode="lin" valueType="num">
                                      <p:cBhvr>
                                        <p:cTn id="14" dur="500" fill="hold"/>
                                        <p:tgtEl>
                                          <p:spTgt spid="18446"/>
                                        </p:tgtEl>
                                        <p:attrNameLst>
                                          <p:attrName>ppt_y</p:attrName>
                                        </p:attrNameLst>
                                      </p:cBhvr>
                                      <p:tavLst>
                                        <p:tav tm="100000">
                                          <p:val>
                                            <p:fltVal val="0.5"/>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528" fill="hold" nodeType="clickEffect">
                                  <p:stCondLst>
                                    <p:cond delay="0"/>
                                  </p:stCondLst>
                                  <p:childTnLst>
                                    <p:set>
                                      <p:cBhvr>
                                        <p:cTn id="18" dur="1" fill="hold">
                                          <p:stCondLst>
                                            <p:cond delay="0"/>
                                          </p:stCondLst>
                                        </p:cTn>
                                        <p:tgtEl>
                                          <p:spTgt spid="18447"/>
                                        </p:tgtEl>
                                        <p:attrNameLst>
                                          <p:attrName>style.visibility</p:attrName>
                                        </p:attrNameLst>
                                      </p:cBhvr>
                                      <p:to>
                                        <p:strVal val="visible"/>
                                      </p:to>
                                    </p:set>
                                    <p:anim calcmode="lin" valueType="num">
                                      <p:cBhvr>
                                        <p:cTn id="19" dur="500" fill="hold"/>
                                        <p:tgtEl>
                                          <p:spTgt spid="18447"/>
                                        </p:tgtEl>
                                        <p:attrNameLst>
                                          <p:attrName>ppt_w</p:attrName>
                                        </p:attrNameLst>
                                      </p:cBhvr>
                                      <p:tavLst>
                                        <p:tav tm="100000">
                                          <p:val>
                                            <p:fltVal val="0"/>
                                          </p:val>
                                        </p:tav>
                                        <p:tav>
                                          <p:val>
                                            <p:strVal val="#ppt_w"/>
                                          </p:val>
                                        </p:tav>
                                      </p:tavLst>
                                    </p:anim>
                                    <p:anim calcmode="lin" valueType="num">
                                      <p:cBhvr>
                                        <p:cTn id="20" dur="500" fill="hold"/>
                                        <p:tgtEl>
                                          <p:spTgt spid="18447"/>
                                        </p:tgtEl>
                                        <p:attrNameLst>
                                          <p:attrName>ppt_h</p:attrName>
                                        </p:attrNameLst>
                                      </p:cBhvr>
                                      <p:tavLst>
                                        <p:tav tm="100000">
                                          <p:val>
                                            <p:fltVal val="0"/>
                                          </p:val>
                                        </p:tav>
                                        <p:tav>
                                          <p:val>
                                            <p:strVal val="#ppt_h"/>
                                          </p:val>
                                        </p:tav>
                                      </p:tavLst>
                                    </p:anim>
                                    <p:anim calcmode="lin" valueType="num">
                                      <p:cBhvr>
                                        <p:cTn id="21" dur="500" fill="hold"/>
                                        <p:tgtEl>
                                          <p:spTgt spid="18447"/>
                                        </p:tgtEl>
                                        <p:attrNameLst>
                                          <p:attrName>ppt_x</p:attrName>
                                        </p:attrNameLst>
                                      </p:cBhvr>
                                      <p:tavLst>
                                        <p:tav tm="100000">
                                          <p:val>
                                            <p:fltVal val="0.5"/>
                                          </p:val>
                                        </p:tav>
                                        <p:tav>
                                          <p:val>
                                            <p:strVal val="#ppt_x"/>
                                          </p:val>
                                        </p:tav>
                                      </p:tavLst>
                                    </p:anim>
                                    <p:anim calcmode="lin" valueType="num">
                                      <p:cBhvr>
                                        <p:cTn id="22" dur="500" fill="hold"/>
                                        <p:tgtEl>
                                          <p:spTgt spid="18447"/>
                                        </p:tgtEl>
                                        <p:attrNameLst>
                                          <p:attrName>ppt_y</p:attrName>
                                        </p:attrNameLst>
                                      </p:cBhvr>
                                      <p:tavLst>
                                        <p:tav tm="100000">
                                          <p:val>
                                            <p:fltVal val="0.5"/>
                                          </p:val>
                                        </p:tav>
                                        <p:tav>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3" presetClass="entr" presetSubtype="528" fill="hold" nodeType="clickEffect">
                                  <p:stCondLst>
                                    <p:cond delay="0"/>
                                  </p:stCondLst>
                                  <p:childTnLst>
                                    <p:set>
                                      <p:cBhvr>
                                        <p:cTn id="26" dur="1" fill="hold">
                                          <p:stCondLst>
                                            <p:cond delay="0"/>
                                          </p:stCondLst>
                                        </p:cTn>
                                        <p:tgtEl>
                                          <p:spTgt spid="18445"/>
                                        </p:tgtEl>
                                        <p:attrNameLst>
                                          <p:attrName>style.visibility</p:attrName>
                                        </p:attrNameLst>
                                      </p:cBhvr>
                                      <p:to>
                                        <p:strVal val="visible"/>
                                      </p:to>
                                    </p:set>
                                    <p:anim calcmode="lin" valueType="num">
                                      <p:cBhvr>
                                        <p:cTn id="27" dur="500" fill="hold"/>
                                        <p:tgtEl>
                                          <p:spTgt spid="18445"/>
                                        </p:tgtEl>
                                        <p:attrNameLst>
                                          <p:attrName>ppt_w</p:attrName>
                                        </p:attrNameLst>
                                      </p:cBhvr>
                                      <p:tavLst>
                                        <p:tav tm="100000">
                                          <p:val>
                                            <p:fltVal val="0"/>
                                          </p:val>
                                        </p:tav>
                                        <p:tav>
                                          <p:val>
                                            <p:strVal val="#ppt_w"/>
                                          </p:val>
                                        </p:tav>
                                      </p:tavLst>
                                    </p:anim>
                                    <p:anim calcmode="lin" valueType="num">
                                      <p:cBhvr>
                                        <p:cTn id="28" dur="500" fill="hold"/>
                                        <p:tgtEl>
                                          <p:spTgt spid="18445"/>
                                        </p:tgtEl>
                                        <p:attrNameLst>
                                          <p:attrName>ppt_h</p:attrName>
                                        </p:attrNameLst>
                                      </p:cBhvr>
                                      <p:tavLst>
                                        <p:tav tm="100000">
                                          <p:val>
                                            <p:fltVal val="0"/>
                                          </p:val>
                                        </p:tav>
                                        <p:tav>
                                          <p:val>
                                            <p:strVal val="#ppt_h"/>
                                          </p:val>
                                        </p:tav>
                                      </p:tavLst>
                                    </p:anim>
                                    <p:anim calcmode="lin" valueType="num">
                                      <p:cBhvr>
                                        <p:cTn id="29" dur="500" fill="hold"/>
                                        <p:tgtEl>
                                          <p:spTgt spid="18445"/>
                                        </p:tgtEl>
                                        <p:attrNameLst>
                                          <p:attrName>ppt_x</p:attrName>
                                        </p:attrNameLst>
                                      </p:cBhvr>
                                      <p:tavLst>
                                        <p:tav tm="100000">
                                          <p:val>
                                            <p:fltVal val="0.5"/>
                                          </p:val>
                                        </p:tav>
                                        <p:tav>
                                          <p:val>
                                            <p:strVal val="#ppt_x"/>
                                          </p:val>
                                        </p:tav>
                                      </p:tavLst>
                                    </p:anim>
                                    <p:anim calcmode="lin" valueType="num">
                                      <p:cBhvr>
                                        <p:cTn id="30" dur="500" fill="hold"/>
                                        <p:tgtEl>
                                          <p:spTgt spid="18445"/>
                                        </p:tgtEl>
                                        <p:attrNameLst>
                                          <p:attrName>ppt_y</p:attrName>
                                        </p:attrNameLst>
                                      </p:cBhvr>
                                      <p:tavLst>
                                        <p:tav tm="100000">
                                          <p:val>
                                            <p:fltVal val="0.5"/>
                                          </p:val>
                                        </p:tav>
                                        <p:tav>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3" presetClass="entr" presetSubtype="528" fill="hold" nodeType="clickEffect">
                                  <p:stCondLst>
                                    <p:cond delay="0"/>
                                  </p:stCondLst>
                                  <p:childTnLst>
                                    <p:set>
                                      <p:cBhvr>
                                        <p:cTn id="34" dur="1" fill="hold">
                                          <p:stCondLst>
                                            <p:cond delay="0"/>
                                          </p:stCondLst>
                                        </p:cTn>
                                        <p:tgtEl>
                                          <p:spTgt spid="18448"/>
                                        </p:tgtEl>
                                        <p:attrNameLst>
                                          <p:attrName>style.visibility</p:attrName>
                                        </p:attrNameLst>
                                      </p:cBhvr>
                                      <p:to>
                                        <p:strVal val="visible"/>
                                      </p:to>
                                    </p:set>
                                    <p:anim calcmode="lin" valueType="num">
                                      <p:cBhvr>
                                        <p:cTn id="35" dur="500" fill="hold"/>
                                        <p:tgtEl>
                                          <p:spTgt spid="18448"/>
                                        </p:tgtEl>
                                        <p:attrNameLst>
                                          <p:attrName>ppt_w</p:attrName>
                                        </p:attrNameLst>
                                      </p:cBhvr>
                                      <p:tavLst>
                                        <p:tav tm="100000">
                                          <p:val>
                                            <p:fltVal val="0"/>
                                          </p:val>
                                        </p:tav>
                                        <p:tav>
                                          <p:val>
                                            <p:strVal val="#ppt_w"/>
                                          </p:val>
                                        </p:tav>
                                      </p:tavLst>
                                    </p:anim>
                                    <p:anim calcmode="lin" valueType="num">
                                      <p:cBhvr>
                                        <p:cTn id="36" dur="500" fill="hold"/>
                                        <p:tgtEl>
                                          <p:spTgt spid="18448"/>
                                        </p:tgtEl>
                                        <p:attrNameLst>
                                          <p:attrName>ppt_h</p:attrName>
                                        </p:attrNameLst>
                                      </p:cBhvr>
                                      <p:tavLst>
                                        <p:tav tm="100000">
                                          <p:val>
                                            <p:fltVal val="0"/>
                                          </p:val>
                                        </p:tav>
                                        <p:tav>
                                          <p:val>
                                            <p:strVal val="#ppt_h"/>
                                          </p:val>
                                        </p:tav>
                                      </p:tavLst>
                                    </p:anim>
                                    <p:anim calcmode="lin" valueType="num">
                                      <p:cBhvr>
                                        <p:cTn id="37" dur="500" fill="hold"/>
                                        <p:tgtEl>
                                          <p:spTgt spid="18448"/>
                                        </p:tgtEl>
                                        <p:attrNameLst>
                                          <p:attrName>ppt_x</p:attrName>
                                        </p:attrNameLst>
                                      </p:cBhvr>
                                      <p:tavLst>
                                        <p:tav tm="100000">
                                          <p:val>
                                            <p:fltVal val="0.5"/>
                                          </p:val>
                                        </p:tav>
                                        <p:tav>
                                          <p:val>
                                            <p:strVal val="#ppt_x"/>
                                          </p:val>
                                        </p:tav>
                                      </p:tavLst>
                                    </p:anim>
                                    <p:anim calcmode="lin" valueType="num">
                                      <p:cBhvr>
                                        <p:cTn id="38" dur="500" fill="hold"/>
                                        <p:tgtEl>
                                          <p:spTgt spid="18448"/>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947" y="231122"/>
            <a:ext cx="8400761" cy="6402761"/>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188418"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19"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20" name="AutoShape 4"/>
          <p:cNvSpPr>
            <a:spLocks noChangeArrowheads="1"/>
          </p:cNvSpPr>
          <p:nvPr/>
        </p:nvSpPr>
        <p:spPr bwMode="auto">
          <a:xfrm>
            <a:off x="4726429" y="889472"/>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21"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22" name="AutoShape 6"/>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23" name="AutoShape 7"/>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39944" name="Group 8"/>
          <p:cNvGrpSpPr>
            <a:grpSpLocks/>
          </p:cNvGrpSpPr>
          <p:nvPr/>
        </p:nvGrpSpPr>
        <p:grpSpPr bwMode="auto">
          <a:xfrm>
            <a:off x="1412875" y="945498"/>
            <a:ext cx="3860511" cy="3332349"/>
            <a:chOff x="979" y="675"/>
            <a:chExt cx="2675" cy="2379"/>
          </a:xfrm>
        </p:grpSpPr>
        <p:sp>
          <p:nvSpPr>
            <p:cNvPr id="188460" name="Rectangle 9"/>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88461" name="Rectangle 10"/>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88462" name="Rectangle 11"/>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88463" name="Rectangle 12"/>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sp>
        <p:nvSpPr>
          <p:cNvPr id="188425" name="Rectangle 13"/>
          <p:cNvSpPr>
            <a:spLocks noChangeArrowheads="1"/>
          </p:cNvSpPr>
          <p:nvPr/>
        </p:nvSpPr>
        <p:spPr bwMode="auto">
          <a:xfrm>
            <a:off x="2287446" y="3692338"/>
            <a:ext cx="2036329"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188426" name="Rectangle 14"/>
          <p:cNvSpPr>
            <a:spLocks noChangeArrowheads="1"/>
          </p:cNvSpPr>
          <p:nvPr/>
        </p:nvSpPr>
        <p:spPr bwMode="auto">
          <a:xfrm>
            <a:off x="1757795" y="1004328"/>
            <a:ext cx="2355273" cy="57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188427" name="Rectangle 15"/>
          <p:cNvSpPr>
            <a:spLocks noChangeArrowheads="1"/>
          </p:cNvSpPr>
          <p:nvPr/>
        </p:nvSpPr>
        <p:spPr bwMode="auto">
          <a:xfrm>
            <a:off x="5588000" y="1025338"/>
            <a:ext cx="2036330"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188428" name="Rectangle 16"/>
          <p:cNvSpPr>
            <a:spLocks noChangeArrowheads="1"/>
          </p:cNvSpPr>
          <p:nvPr/>
        </p:nvSpPr>
        <p:spPr bwMode="auto">
          <a:xfrm>
            <a:off x="5756857" y="3683937"/>
            <a:ext cx="1863147"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JOHN</a:t>
            </a:r>
          </a:p>
        </p:txBody>
      </p:sp>
      <p:grpSp>
        <p:nvGrpSpPr>
          <p:cNvPr id="3" name="Group 17"/>
          <p:cNvGrpSpPr>
            <a:grpSpLocks/>
          </p:cNvGrpSpPr>
          <p:nvPr/>
        </p:nvGrpSpPr>
        <p:grpSpPr bwMode="auto">
          <a:xfrm>
            <a:off x="1652445" y="1560421"/>
            <a:ext cx="2273011" cy="1180820"/>
            <a:chOff x="1145" y="1114"/>
            <a:chExt cx="1575" cy="843"/>
          </a:xfrm>
        </p:grpSpPr>
        <p:grpSp>
          <p:nvGrpSpPr>
            <p:cNvPr id="39975" name="Group 18"/>
            <p:cNvGrpSpPr>
              <a:grpSpLocks/>
            </p:cNvGrpSpPr>
            <p:nvPr/>
          </p:nvGrpSpPr>
          <p:grpSpPr bwMode="auto">
            <a:xfrm>
              <a:off x="1145" y="1176"/>
              <a:ext cx="617" cy="781"/>
              <a:chOff x="1145" y="1176"/>
              <a:chExt cx="617" cy="781"/>
            </a:xfrm>
          </p:grpSpPr>
          <p:sp>
            <p:nvSpPr>
              <p:cNvPr id="188457" name="Rectangle 19"/>
              <p:cNvSpPr>
                <a:spLocks noChangeArrowheads="1"/>
              </p:cNvSpPr>
              <p:nvPr/>
            </p:nvSpPr>
            <p:spPr bwMode="auto">
              <a:xfrm>
                <a:off x="1145" y="1176"/>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8458" name="Rectangle 20"/>
              <p:cNvSpPr>
                <a:spLocks noChangeArrowheads="1"/>
              </p:cNvSpPr>
              <p:nvPr/>
            </p:nvSpPr>
            <p:spPr bwMode="auto">
              <a:xfrm>
                <a:off x="1145" y="1530"/>
                <a:ext cx="587"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59" name="Rectangle 21"/>
              <p:cNvSpPr>
                <a:spLocks noChangeArrowheads="1"/>
              </p:cNvSpPr>
              <p:nvPr/>
            </p:nvSpPr>
            <p:spPr bwMode="auto">
              <a:xfrm>
                <a:off x="1145" y="1834"/>
                <a:ext cx="617" cy="1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sp>
          <p:nvSpPr>
            <p:cNvPr id="188456" name="Rectangle 22"/>
            <p:cNvSpPr>
              <a:spLocks noChangeArrowheads="1"/>
            </p:cNvSpPr>
            <p:nvPr/>
          </p:nvSpPr>
          <p:spPr bwMode="auto">
            <a:xfrm>
              <a:off x="1496" y="1114"/>
              <a:ext cx="1224" cy="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   JEWS</a:t>
              </a:r>
            </a:p>
          </p:txBody>
        </p:sp>
      </p:grpSp>
      <p:grpSp>
        <p:nvGrpSpPr>
          <p:cNvPr id="5" name="Group 23"/>
          <p:cNvGrpSpPr>
            <a:grpSpLocks/>
          </p:cNvGrpSpPr>
          <p:nvPr/>
        </p:nvGrpSpPr>
        <p:grpSpPr bwMode="auto">
          <a:xfrm>
            <a:off x="5069898" y="1570225"/>
            <a:ext cx="2596284" cy="1182221"/>
            <a:chOff x="3513" y="1121"/>
            <a:chExt cx="1799" cy="844"/>
          </a:xfrm>
        </p:grpSpPr>
        <p:grpSp>
          <p:nvGrpSpPr>
            <p:cNvPr id="39970" name="Group 24"/>
            <p:cNvGrpSpPr>
              <a:grpSpLocks/>
            </p:cNvGrpSpPr>
            <p:nvPr/>
          </p:nvGrpSpPr>
          <p:grpSpPr bwMode="auto">
            <a:xfrm>
              <a:off x="3513" y="1184"/>
              <a:ext cx="617" cy="781"/>
              <a:chOff x="3513" y="1184"/>
              <a:chExt cx="617" cy="781"/>
            </a:xfrm>
          </p:grpSpPr>
          <p:sp>
            <p:nvSpPr>
              <p:cNvPr id="188452" name="Rectangle 25"/>
              <p:cNvSpPr>
                <a:spLocks noChangeArrowheads="1"/>
              </p:cNvSpPr>
              <p:nvPr/>
            </p:nvSpPr>
            <p:spPr bwMode="auto">
              <a:xfrm>
                <a:off x="3513" y="1184"/>
                <a:ext cx="588"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8453" name="Rectangle 26"/>
              <p:cNvSpPr>
                <a:spLocks noChangeArrowheads="1"/>
              </p:cNvSpPr>
              <p:nvPr/>
            </p:nvSpPr>
            <p:spPr bwMode="auto">
              <a:xfrm>
                <a:off x="3513" y="1538"/>
                <a:ext cx="587"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54" name="Rectangle 27"/>
              <p:cNvSpPr>
                <a:spLocks noChangeArrowheads="1"/>
              </p:cNvSpPr>
              <p:nvPr/>
            </p:nvSpPr>
            <p:spPr bwMode="auto">
              <a:xfrm>
                <a:off x="3513" y="1842"/>
                <a:ext cx="617" cy="1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sp>
          <p:nvSpPr>
            <p:cNvPr id="188451" name="Rectangle 28"/>
            <p:cNvSpPr>
              <a:spLocks noChangeArrowheads="1"/>
            </p:cNvSpPr>
            <p:nvPr/>
          </p:nvSpPr>
          <p:spPr bwMode="auto">
            <a:xfrm>
              <a:off x="4088" y="1121"/>
              <a:ext cx="1224" cy="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ROMANS</a:t>
              </a:r>
            </a:p>
          </p:txBody>
        </p:sp>
      </p:grpSp>
      <p:grpSp>
        <p:nvGrpSpPr>
          <p:cNvPr id="7" name="Group 29"/>
          <p:cNvGrpSpPr>
            <a:grpSpLocks/>
          </p:cNvGrpSpPr>
          <p:nvPr/>
        </p:nvGrpSpPr>
        <p:grpSpPr bwMode="auto">
          <a:xfrm>
            <a:off x="1675535" y="4237225"/>
            <a:ext cx="2552988" cy="1182221"/>
            <a:chOff x="1161" y="3025"/>
            <a:chExt cx="1769" cy="844"/>
          </a:xfrm>
        </p:grpSpPr>
        <p:grpSp>
          <p:nvGrpSpPr>
            <p:cNvPr id="39965" name="Group 30"/>
            <p:cNvGrpSpPr>
              <a:grpSpLocks/>
            </p:cNvGrpSpPr>
            <p:nvPr/>
          </p:nvGrpSpPr>
          <p:grpSpPr bwMode="auto">
            <a:xfrm>
              <a:off x="1161" y="3088"/>
              <a:ext cx="617" cy="781"/>
              <a:chOff x="1161" y="3088"/>
              <a:chExt cx="617" cy="781"/>
            </a:xfrm>
          </p:grpSpPr>
          <p:sp>
            <p:nvSpPr>
              <p:cNvPr id="188447" name="Rectangle 31"/>
              <p:cNvSpPr>
                <a:spLocks noChangeArrowheads="1"/>
              </p:cNvSpPr>
              <p:nvPr/>
            </p:nvSpPr>
            <p:spPr bwMode="auto">
              <a:xfrm>
                <a:off x="1161" y="3088"/>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8448" name="Rectangle 32"/>
              <p:cNvSpPr>
                <a:spLocks noChangeArrowheads="1"/>
              </p:cNvSpPr>
              <p:nvPr/>
            </p:nvSpPr>
            <p:spPr bwMode="auto">
              <a:xfrm>
                <a:off x="1161" y="3442"/>
                <a:ext cx="587"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49" name="Rectangle 33"/>
              <p:cNvSpPr>
                <a:spLocks noChangeArrowheads="1"/>
              </p:cNvSpPr>
              <p:nvPr/>
            </p:nvSpPr>
            <p:spPr bwMode="auto">
              <a:xfrm>
                <a:off x="1161" y="3746"/>
                <a:ext cx="617" cy="1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sp>
          <p:nvSpPr>
            <p:cNvPr id="188446" name="Rectangle 34"/>
            <p:cNvSpPr>
              <a:spLocks noChangeArrowheads="1"/>
            </p:cNvSpPr>
            <p:nvPr/>
          </p:nvSpPr>
          <p:spPr bwMode="auto">
            <a:xfrm>
              <a:off x="1706" y="3025"/>
              <a:ext cx="1224" cy="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GREEKS</a:t>
              </a:r>
            </a:p>
          </p:txBody>
        </p:sp>
      </p:grpSp>
      <p:grpSp>
        <p:nvGrpSpPr>
          <p:cNvPr id="9" name="Group 48"/>
          <p:cNvGrpSpPr>
            <a:grpSpLocks/>
          </p:cNvGrpSpPr>
          <p:nvPr/>
        </p:nvGrpSpPr>
        <p:grpSpPr bwMode="auto">
          <a:xfrm>
            <a:off x="4847651" y="4241426"/>
            <a:ext cx="3187988" cy="1178019"/>
            <a:chOff x="3359" y="3028"/>
            <a:chExt cx="2209" cy="841"/>
          </a:xfrm>
        </p:grpSpPr>
        <p:grpSp>
          <p:nvGrpSpPr>
            <p:cNvPr id="39960" name="Group 36"/>
            <p:cNvGrpSpPr>
              <a:grpSpLocks/>
            </p:cNvGrpSpPr>
            <p:nvPr/>
          </p:nvGrpSpPr>
          <p:grpSpPr bwMode="auto">
            <a:xfrm>
              <a:off x="3359" y="3088"/>
              <a:ext cx="710" cy="781"/>
              <a:chOff x="3473" y="3088"/>
              <a:chExt cx="617" cy="781"/>
            </a:xfrm>
          </p:grpSpPr>
          <p:sp>
            <p:nvSpPr>
              <p:cNvPr id="188442" name="Rectangle 37"/>
              <p:cNvSpPr>
                <a:spLocks noChangeArrowheads="1"/>
              </p:cNvSpPr>
              <p:nvPr/>
            </p:nvSpPr>
            <p:spPr bwMode="auto">
              <a:xfrm>
                <a:off x="3473" y="3088"/>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8443" name="Rectangle 38"/>
              <p:cNvSpPr>
                <a:spLocks noChangeArrowheads="1"/>
              </p:cNvSpPr>
              <p:nvPr/>
            </p:nvSpPr>
            <p:spPr bwMode="auto">
              <a:xfrm>
                <a:off x="3473" y="3442"/>
                <a:ext cx="587"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44" name="Rectangle 39"/>
              <p:cNvSpPr>
                <a:spLocks noChangeArrowheads="1"/>
              </p:cNvSpPr>
              <p:nvPr/>
            </p:nvSpPr>
            <p:spPr bwMode="auto">
              <a:xfrm>
                <a:off x="3473" y="3746"/>
                <a:ext cx="617" cy="1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sp>
          <p:nvSpPr>
            <p:cNvPr id="188441" name="Rectangle 40"/>
            <p:cNvSpPr>
              <a:spLocks noChangeArrowheads="1"/>
            </p:cNvSpPr>
            <p:nvPr/>
          </p:nvSpPr>
          <p:spPr bwMode="auto">
            <a:xfrm>
              <a:off x="3792" y="3028"/>
              <a:ext cx="1776" cy="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CHURCH</a:t>
              </a:r>
            </a:p>
          </p:txBody>
        </p:sp>
      </p:grpSp>
      <p:sp>
        <p:nvSpPr>
          <p:cNvPr id="188433" name="Text Box 41"/>
          <p:cNvSpPr txBox="1">
            <a:spLocks noChangeArrowheads="1"/>
          </p:cNvSpPr>
          <p:nvPr/>
        </p:nvSpPr>
        <p:spPr bwMode="auto">
          <a:xfrm>
            <a:off x="8781401" y="4202"/>
            <a:ext cx="162388" cy="3614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188434" name="Text Box 42"/>
          <p:cNvSpPr txBox="1">
            <a:spLocks noChangeArrowheads="1"/>
          </p:cNvSpPr>
          <p:nvPr/>
        </p:nvSpPr>
        <p:spPr bwMode="auto">
          <a:xfrm>
            <a:off x="8019766" y="6538659"/>
            <a:ext cx="167409" cy="215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35" name="Text Box 43"/>
          <p:cNvSpPr txBox="1">
            <a:spLocks noChangeArrowheads="1"/>
          </p:cNvSpPr>
          <p:nvPr/>
        </p:nvSpPr>
        <p:spPr bwMode="auto">
          <a:xfrm>
            <a:off x="8651876" y="6124041"/>
            <a:ext cx="167409" cy="3221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36" name="Text Box 44"/>
          <p:cNvSpPr txBox="1">
            <a:spLocks noChangeArrowheads="1"/>
          </p:cNvSpPr>
          <p:nvPr/>
        </p:nvSpPr>
        <p:spPr bwMode="auto">
          <a:xfrm>
            <a:off x="8355117" y="6539945"/>
            <a:ext cx="303453" cy="2229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17</a:t>
            </a:r>
          </a:p>
        </p:txBody>
      </p:sp>
      <p:sp>
        <p:nvSpPr>
          <p:cNvPr id="188437" name="Text Box 45"/>
          <p:cNvSpPr txBox="1">
            <a:spLocks noChangeArrowheads="1"/>
          </p:cNvSpPr>
          <p:nvPr/>
        </p:nvSpPr>
        <p:spPr bwMode="auto">
          <a:xfrm>
            <a:off x="8689398" y="6482630"/>
            <a:ext cx="281420" cy="2997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897"/>
              </a:spcBef>
              <a:buClr>
                <a:srgbClr val="FFFFFF"/>
              </a:buClr>
              <a:defRPr/>
            </a:pPr>
            <a:r>
              <a:rPr lang="en-GB" sz="14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4</a:t>
            </a:r>
          </a:p>
        </p:txBody>
      </p:sp>
      <p:sp>
        <p:nvSpPr>
          <p:cNvPr id="48" name="Title 47"/>
          <p:cNvSpPr>
            <a:spLocks noGrp="1"/>
          </p:cNvSpPr>
          <p:nvPr>
            <p:ph type="title" idx="4294967295"/>
          </p:nvPr>
        </p:nvSpPr>
        <p:spPr bwMode="auto">
          <a:xfrm>
            <a:off x="457491" y="228321"/>
            <a:ext cx="8077488" cy="609319"/>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035" tIns="45520" rIns="91035" bIns="45520"/>
          <a:lstStyle/>
          <a:p>
            <a:pPr>
              <a:defRPr/>
            </a:pPr>
            <a:r>
              <a:rPr lang="en-US" sz="2900" b="1">
                <a:solidFill>
                  <a:srgbClr val="FFEA18"/>
                </a:solidFill>
                <a:effectLst>
                  <a:outerShdw blurRad="38100" dist="38100" dir="2700000" algn="tl">
                    <a:srgbClr val="000000">
                      <a:alpha val="43137"/>
                    </a:srgbClr>
                  </a:outerShdw>
                </a:effectLst>
                <a:latin typeface="Comic Sans MS" charset="0"/>
              </a:rPr>
              <a:t>THE AUDIENCES FOR THE GOSPELS…</a:t>
            </a:r>
            <a:endParaRPr lang="en-US">
              <a:effectLst>
                <a:outerShdw blurRad="38100" dist="38100" dir="2700000" algn="tl">
                  <a:srgbClr val="000000">
                    <a:alpha val="43137"/>
                  </a:srgbClr>
                </a:outerShdw>
              </a:effectLst>
              <a:latin typeface="Times New Roman" charset="0"/>
            </a:endParaRPr>
          </a:p>
        </p:txBody>
      </p:sp>
      <p:sp>
        <p:nvSpPr>
          <p:cNvPr id="50" name="TextBox 49"/>
          <p:cNvSpPr txBox="1"/>
          <p:nvPr/>
        </p:nvSpPr>
        <p:spPr>
          <a:xfrm>
            <a:off x="8459949" y="17"/>
            <a:ext cx="697360" cy="461261"/>
          </a:xfrm>
          <a:prstGeom prst="rect">
            <a:avLst/>
          </a:prstGeom>
          <a:noFill/>
        </p:spPr>
        <p:txBody>
          <a:bodyPr wrap="none" lIns="91035" tIns="45520" rIns="91035" bIns="4552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0773"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159583039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iterate type="lt">
                                    <p:tmPct val="0"/>
                                  </p:iterate>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3" presetClass="entr" presetSubtype="52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100000">
                                          <p:val>
                                            <p:fltVal val="0"/>
                                          </p:val>
                                        </p:tav>
                                        <p:tav>
                                          <p:val>
                                            <p:strVal val="#ppt_w"/>
                                          </p:val>
                                        </p:tav>
                                      </p:tavLst>
                                    </p:anim>
                                    <p:anim calcmode="lin" valueType="num">
                                      <p:cBhvr>
                                        <p:cTn id="13" dur="500" fill="hold"/>
                                        <p:tgtEl>
                                          <p:spTgt spid="3"/>
                                        </p:tgtEl>
                                        <p:attrNameLst>
                                          <p:attrName>ppt_h</p:attrName>
                                        </p:attrNameLst>
                                      </p:cBhvr>
                                      <p:tavLst>
                                        <p:tav tm="100000">
                                          <p:val>
                                            <p:fltVal val="0"/>
                                          </p:val>
                                        </p:tav>
                                        <p:tav>
                                          <p:val>
                                            <p:strVal val="#ppt_h"/>
                                          </p:val>
                                        </p:tav>
                                      </p:tavLst>
                                    </p:anim>
                                    <p:anim calcmode="lin" valueType="num">
                                      <p:cBhvr>
                                        <p:cTn id="14" dur="500" fill="hold"/>
                                        <p:tgtEl>
                                          <p:spTgt spid="3"/>
                                        </p:tgtEl>
                                        <p:attrNameLst>
                                          <p:attrName>ppt_x</p:attrName>
                                        </p:attrNameLst>
                                      </p:cBhvr>
                                      <p:tavLst>
                                        <p:tav tm="100000">
                                          <p:val>
                                            <p:fltVal val="0.5"/>
                                          </p:val>
                                        </p:tav>
                                        <p:tav>
                                          <p:val>
                                            <p:strVal val="#ppt_x"/>
                                          </p:val>
                                        </p:tav>
                                      </p:tavLst>
                                    </p:anim>
                                    <p:anim calcmode="lin" valueType="num">
                                      <p:cBhvr>
                                        <p:cTn id="15" dur="500" fill="hold"/>
                                        <p:tgtEl>
                                          <p:spTgt spid="3"/>
                                        </p:tgtEl>
                                        <p:attrNameLst>
                                          <p:attrName>ppt_y</p:attrName>
                                        </p:attrNameLst>
                                      </p:cBhvr>
                                      <p:tavLst>
                                        <p:tav tm="100000">
                                          <p:val>
                                            <p:fltVal val="0.5"/>
                                          </p:val>
                                        </p:tav>
                                        <p:tav>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3" presetClass="entr" presetSubtype="528" fill="hold" nodeType="click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p:cTn id="20" dur="500" fill="hold"/>
                                        <p:tgtEl>
                                          <p:spTgt spid="5"/>
                                        </p:tgtEl>
                                        <p:attrNameLst>
                                          <p:attrName>ppt_w</p:attrName>
                                        </p:attrNameLst>
                                      </p:cBhvr>
                                      <p:tavLst>
                                        <p:tav tm="100000">
                                          <p:val>
                                            <p:fltVal val="0"/>
                                          </p:val>
                                        </p:tav>
                                        <p:tav>
                                          <p:val>
                                            <p:strVal val="#ppt_w"/>
                                          </p:val>
                                        </p:tav>
                                      </p:tavLst>
                                    </p:anim>
                                    <p:anim calcmode="lin" valueType="num">
                                      <p:cBhvr>
                                        <p:cTn id="21" dur="500" fill="hold"/>
                                        <p:tgtEl>
                                          <p:spTgt spid="5"/>
                                        </p:tgtEl>
                                        <p:attrNameLst>
                                          <p:attrName>ppt_h</p:attrName>
                                        </p:attrNameLst>
                                      </p:cBhvr>
                                      <p:tavLst>
                                        <p:tav tm="100000">
                                          <p:val>
                                            <p:fltVal val="0"/>
                                          </p:val>
                                        </p:tav>
                                        <p:tav>
                                          <p:val>
                                            <p:strVal val="#ppt_h"/>
                                          </p:val>
                                        </p:tav>
                                      </p:tavLst>
                                    </p:anim>
                                    <p:anim calcmode="lin" valueType="num">
                                      <p:cBhvr>
                                        <p:cTn id="22" dur="500" fill="hold"/>
                                        <p:tgtEl>
                                          <p:spTgt spid="5"/>
                                        </p:tgtEl>
                                        <p:attrNameLst>
                                          <p:attrName>ppt_x</p:attrName>
                                        </p:attrNameLst>
                                      </p:cBhvr>
                                      <p:tavLst>
                                        <p:tav tm="100000">
                                          <p:val>
                                            <p:fltVal val="0.5"/>
                                          </p:val>
                                        </p:tav>
                                        <p:tav>
                                          <p:val>
                                            <p:strVal val="#ppt_x"/>
                                          </p:val>
                                        </p:tav>
                                      </p:tavLst>
                                    </p:anim>
                                    <p:anim calcmode="lin" valueType="num">
                                      <p:cBhvr>
                                        <p:cTn id="23" dur="500" fill="hold"/>
                                        <p:tgtEl>
                                          <p:spTgt spid="5"/>
                                        </p:tgtEl>
                                        <p:attrNameLst>
                                          <p:attrName>ppt_y</p:attrName>
                                        </p:attrNameLst>
                                      </p:cBhvr>
                                      <p:tavLst>
                                        <p:tav tm="100000">
                                          <p:val>
                                            <p:fltVal val="0.5"/>
                                          </p:val>
                                        </p:tav>
                                        <p:tav>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3" presetClass="entr" presetSubtype="528" fill="hold" nodeType="click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p:cTn id="28" dur="500" fill="hold"/>
                                        <p:tgtEl>
                                          <p:spTgt spid="7"/>
                                        </p:tgtEl>
                                        <p:attrNameLst>
                                          <p:attrName>ppt_w</p:attrName>
                                        </p:attrNameLst>
                                      </p:cBhvr>
                                      <p:tavLst>
                                        <p:tav tm="100000">
                                          <p:val>
                                            <p:fltVal val="0"/>
                                          </p:val>
                                        </p:tav>
                                        <p:tav>
                                          <p:val>
                                            <p:strVal val="#ppt_w"/>
                                          </p:val>
                                        </p:tav>
                                      </p:tavLst>
                                    </p:anim>
                                    <p:anim calcmode="lin" valueType="num">
                                      <p:cBhvr>
                                        <p:cTn id="29" dur="500" fill="hold"/>
                                        <p:tgtEl>
                                          <p:spTgt spid="7"/>
                                        </p:tgtEl>
                                        <p:attrNameLst>
                                          <p:attrName>ppt_h</p:attrName>
                                        </p:attrNameLst>
                                      </p:cBhvr>
                                      <p:tavLst>
                                        <p:tav tm="100000">
                                          <p:val>
                                            <p:fltVal val="0"/>
                                          </p:val>
                                        </p:tav>
                                        <p:tav>
                                          <p:val>
                                            <p:strVal val="#ppt_h"/>
                                          </p:val>
                                        </p:tav>
                                      </p:tavLst>
                                    </p:anim>
                                    <p:anim calcmode="lin" valueType="num">
                                      <p:cBhvr>
                                        <p:cTn id="30" dur="500" fill="hold"/>
                                        <p:tgtEl>
                                          <p:spTgt spid="7"/>
                                        </p:tgtEl>
                                        <p:attrNameLst>
                                          <p:attrName>ppt_x</p:attrName>
                                        </p:attrNameLst>
                                      </p:cBhvr>
                                      <p:tavLst>
                                        <p:tav tm="100000">
                                          <p:val>
                                            <p:fltVal val="0.5"/>
                                          </p:val>
                                        </p:tav>
                                        <p:tav>
                                          <p:val>
                                            <p:strVal val="#ppt_x"/>
                                          </p:val>
                                        </p:tav>
                                      </p:tavLst>
                                    </p:anim>
                                    <p:anim calcmode="lin" valueType="num">
                                      <p:cBhvr>
                                        <p:cTn id="31" dur="500" fill="hold"/>
                                        <p:tgtEl>
                                          <p:spTgt spid="7"/>
                                        </p:tgtEl>
                                        <p:attrNameLst>
                                          <p:attrName>ppt_y</p:attrName>
                                        </p:attrNameLst>
                                      </p:cBhvr>
                                      <p:tavLst>
                                        <p:tav tm="100000">
                                          <p:val>
                                            <p:fltVal val="0.5"/>
                                          </p:val>
                                        </p:tav>
                                        <p:tav>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AutoShape 1"/>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pic>
        <p:nvPicPr>
          <p:cNvPr id="4198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947" y="231122"/>
            <a:ext cx="8400761" cy="6402761"/>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189443" name="Rectangle 3"/>
          <p:cNvSpPr>
            <a:spLocks noChangeArrowheads="1"/>
          </p:cNvSpPr>
          <p:nvPr/>
        </p:nvSpPr>
        <p:spPr bwMode="auto">
          <a:xfrm>
            <a:off x="154447" y="6555445"/>
            <a:ext cx="1321955" cy="211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44" name="Rectangle 4"/>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45" name="AutoShape 5"/>
          <p:cNvSpPr>
            <a:spLocks noChangeArrowheads="1"/>
          </p:cNvSpPr>
          <p:nvPr/>
        </p:nvSpPr>
        <p:spPr bwMode="auto">
          <a:xfrm>
            <a:off x="4726429" y="889472"/>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46" name="AutoShape 6"/>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47" name="AutoShape 7"/>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41992" name="Group 8"/>
          <p:cNvGrpSpPr>
            <a:grpSpLocks/>
          </p:cNvGrpSpPr>
          <p:nvPr/>
        </p:nvGrpSpPr>
        <p:grpSpPr bwMode="auto">
          <a:xfrm>
            <a:off x="1412875" y="945498"/>
            <a:ext cx="3860511" cy="3332349"/>
            <a:chOff x="979" y="675"/>
            <a:chExt cx="2675" cy="2379"/>
          </a:xfrm>
        </p:grpSpPr>
        <p:sp>
          <p:nvSpPr>
            <p:cNvPr id="189501" name="Rectangle 9"/>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89502" name="Rectangle 10"/>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89503" name="Rectangle 11"/>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89504" name="Rectangle 12"/>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sp>
        <p:nvSpPr>
          <p:cNvPr id="189449" name="Rectangle 13"/>
          <p:cNvSpPr>
            <a:spLocks noChangeArrowheads="1"/>
          </p:cNvSpPr>
          <p:nvPr/>
        </p:nvSpPr>
        <p:spPr bwMode="auto">
          <a:xfrm>
            <a:off x="2287446" y="3692338"/>
            <a:ext cx="2036329"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189450" name="Rectangle 14"/>
          <p:cNvSpPr>
            <a:spLocks noChangeArrowheads="1"/>
          </p:cNvSpPr>
          <p:nvPr/>
        </p:nvSpPr>
        <p:spPr bwMode="auto">
          <a:xfrm>
            <a:off x="1757795" y="1004328"/>
            <a:ext cx="2355273" cy="57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189451" name="Rectangle 15"/>
          <p:cNvSpPr>
            <a:spLocks noChangeArrowheads="1"/>
          </p:cNvSpPr>
          <p:nvPr/>
        </p:nvSpPr>
        <p:spPr bwMode="auto">
          <a:xfrm>
            <a:off x="5588000" y="1025338"/>
            <a:ext cx="2036330"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189452" name="Rectangle 16"/>
          <p:cNvSpPr>
            <a:spLocks noChangeArrowheads="1"/>
          </p:cNvSpPr>
          <p:nvPr/>
        </p:nvSpPr>
        <p:spPr bwMode="auto">
          <a:xfrm>
            <a:off x="5759765" y="3683937"/>
            <a:ext cx="1476375"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JOHN</a:t>
            </a:r>
          </a:p>
        </p:txBody>
      </p:sp>
      <p:sp>
        <p:nvSpPr>
          <p:cNvPr id="189453" name="Rectangle 17"/>
          <p:cNvSpPr>
            <a:spLocks noChangeArrowheads="1"/>
          </p:cNvSpPr>
          <p:nvPr/>
        </p:nvSpPr>
        <p:spPr bwMode="auto">
          <a:xfrm>
            <a:off x="2159026" y="1560446"/>
            <a:ext cx="1766455" cy="449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   JEWS</a:t>
            </a:r>
          </a:p>
        </p:txBody>
      </p:sp>
      <p:sp>
        <p:nvSpPr>
          <p:cNvPr id="189454" name="Rectangle 18"/>
          <p:cNvSpPr>
            <a:spLocks noChangeArrowheads="1"/>
          </p:cNvSpPr>
          <p:nvPr/>
        </p:nvSpPr>
        <p:spPr bwMode="auto">
          <a:xfrm>
            <a:off x="5899753" y="1570251"/>
            <a:ext cx="1766455" cy="449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ROMANS</a:t>
            </a:r>
          </a:p>
        </p:txBody>
      </p:sp>
      <p:sp>
        <p:nvSpPr>
          <p:cNvPr id="189455" name="Rectangle 19"/>
          <p:cNvSpPr>
            <a:spLocks noChangeArrowheads="1"/>
          </p:cNvSpPr>
          <p:nvPr/>
        </p:nvSpPr>
        <p:spPr bwMode="auto">
          <a:xfrm>
            <a:off x="2462094" y="4237251"/>
            <a:ext cx="1766455" cy="449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GREEKS</a:t>
            </a:r>
          </a:p>
        </p:txBody>
      </p:sp>
      <p:sp>
        <p:nvSpPr>
          <p:cNvPr id="189456" name="Rectangle 20"/>
          <p:cNvSpPr>
            <a:spLocks noChangeArrowheads="1"/>
          </p:cNvSpPr>
          <p:nvPr/>
        </p:nvSpPr>
        <p:spPr bwMode="auto">
          <a:xfrm>
            <a:off x="5895424" y="4241453"/>
            <a:ext cx="1766455" cy="449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CHURCH</a:t>
            </a:r>
          </a:p>
        </p:txBody>
      </p:sp>
      <p:sp>
        <p:nvSpPr>
          <p:cNvPr id="189457" name="Rectangle 21"/>
          <p:cNvSpPr>
            <a:spLocks noChangeArrowheads="1"/>
          </p:cNvSpPr>
          <p:nvPr/>
        </p:nvSpPr>
        <p:spPr bwMode="auto">
          <a:xfrm>
            <a:off x="1652444" y="1647268"/>
            <a:ext cx="848591" cy="3543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9458" name="Rectangle 22"/>
          <p:cNvSpPr>
            <a:spLocks noChangeArrowheads="1"/>
          </p:cNvSpPr>
          <p:nvPr/>
        </p:nvSpPr>
        <p:spPr bwMode="auto">
          <a:xfrm>
            <a:off x="1652470" y="2568975"/>
            <a:ext cx="890443" cy="17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59" name="Rectangle 23"/>
          <p:cNvSpPr>
            <a:spLocks noChangeArrowheads="1"/>
          </p:cNvSpPr>
          <p:nvPr/>
        </p:nvSpPr>
        <p:spPr bwMode="auto">
          <a:xfrm>
            <a:off x="5069898" y="1658473"/>
            <a:ext cx="847147" cy="3543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9460" name="Rectangle 24"/>
          <p:cNvSpPr>
            <a:spLocks noChangeArrowheads="1"/>
          </p:cNvSpPr>
          <p:nvPr/>
        </p:nvSpPr>
        <p:spPr bwMode="auto">
          <a:xfrm>
            <a:off x="5069902" y="2580181"/>
            <a:ext cx="891886" cy="17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3" name="Group 25"/>
          <p:cNvGrpSpPr>
            <a:grpSpLocks/>
          </p:cNvGrpSpPr>
          <p:nvPr/>
        </p:nvGrpSpPr>
        <p:grpSpPr bwMode="auto">
          <a:xfrm>
            <a:off x="1652444" y="2070290"/>
            <a:ext cx="2538556" cy="459365"/>
            <a:chOff x="1145" y="1478"/>
            <a:chExt cx="1759" cy="329"/>
          </a:xfrm>
        </p:grpSpPr>
        <p:sp>
          <p:nvSpPr>
            <p:cNvPr id="189499" name="Rectangle 26"/>
            <p:cNvSpPr>
              <a:spLocks noChangeArrowheads="1"/>
            </p:cNvSpPr>
            <p:nvPr/>
          </p:nvSpPr>
          <p:spPr bwMode="auto">
            <a:xfrm>
              <a:off x="1145" y="1530"/>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89500" name="Rectangle 27"/>
            <p:cNvSpPr>
              <a:spLocks noChangeArrowheads="1"/>
            </p:cNvSpPr>
            <p:nvPr/>
          </p:nvSpPr>
          <p:spPr bwMode="auto">
            <a:xfrm>
              <a:off x="1680" y="1478"/>
              <a:ext cx="1224" cy="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KING</a:t>
              </a:r>
            </a:p>
          </p:txBody>
        </p:sp>
      </p:grpSp>
      <p:grpSp>
        <p:nvGrpSpPr>
          <p:cNvPr id="4" name="Group 28"/>
          <p:cNvGrpSpPr>
            <a:grpSpLocks/>
          </p:cNvGrpSpPr>
          <p:nvPr/>
        </p:nvGrpSpPr>
        <p:grpSpPr bwMode="auto">
          <a:xfrm>
            <a:off x="5069898" y="2064682"/>
            <a:ext cx="2578965" cy="459441"/>
            <a:chOff x="3513" y="1474"/>
            <a:chExt cx="1787" cy="328"/>
          </a:xfrm>
        </p:grpSpPr>
        <p:sp>
          <p:nvSpPr>
            <p:cNvPr id="189497" name="Rectangle 29"/>
            <p:cNvSpPr>
              <a:spLocks noChangeArrowheads="1"/>
            </p:cNvSpPr>
            <p:nvPr/>
          </p:nvSpPr>
          <p:spPr bwMode="auto">
            <a:xfrm>
              <a:off x="3513" y="1538"/>
              <a:ext cx="586"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89498" name="Rectangle 30"/>
            <p:cNvSpPr>
              <a:spLocks noChangeArrowheads="1"/>
            </p:cNvSpPr>
            <p:nvPr/>
          </p:nvSpPr>
          <p:spPr bwMode="auto">
            <a:xfrm>
              <a:off x="4076" y="1474"/>
              <a:ext cx="1224" cy="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SERVANT</a:t>
              </a:r>
            </a:p>
          </p:txBody>
        </p:sp>
      </p:grpSp>
      <p:sp>
        <p:nvSpPr>
          <p:cNvPr id="189463" name="Rectangle 31"/>
          <p:cNvSpPr>
            <a:spLocks noChangeArrowheads="1"/>
          </p:cNvSpPr>
          <p:nvPr/>
        </p:nvSpPr>
        <p:spPr bwMode="auto">
          <a:xfrm>
            <a:off x="1675537" y="4325473"/>
            <a:ext cx="847147" cy="3543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9464" name="Rectangle 32"/>
          <p:cNvSpPr>
            <a:spLocks noChangeArrowheads="1"/>
          </p:cNvSpPr>
          <p:nvPr/>
        </p:nvSpPr>
        <p:spPr bwMode="auto">
          <a:xfrm>
            <a:off x="1675561" y="5247181"/>
            <a:ext cx="890443" cy="17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5" name="Group 33"/>
          <p:cNvGrpSpPr>
            <a:grpSpLocks/>
          </p:cNvGrpSpPr>
          <p:nvPr/>
        </p:nvGrpSpPr>
        <p:grpSpPr bwMode="auto">
          <a:xfrm>
            <a:off x="1675559" y="4735887"/>
            <a:ext cx="2531341" cy="459406"/>
            <a:chOff x="1161" y="3381"/>
            <a:chExt cx="1754" cy="329"/>
          </a:xfrm>
        </p:grpSpPr>
        <p:sp>
          <p:nvSpPr>
            <p:cNvPr id="189495" name="Rectangle 34"/>
            <p:cNvSpPr>
              <a:spLocks noChangeArrowheads="1"/>
            </p:cNvSpPr>
            <p:nvPr/>
          </p:nvSpPr>
          <p:spPr bwMode="auto">
            <a:xfrm>
              <a:off x="1161" y="3442"/>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89496" name="Rectangle 35"/>
            <p:cNvSpPr>
              <a:spLocks noChangeArrowheads="1"/>
            </p:cNvSpPr>
            <p:nvPr/>
          </p:nvSpPr>
          <p:spPr bwMode="auto">
            <a:xfrm>
              <a:off x="1691" y="3381"/>
              <a:ext cx="1224" cy="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GOD/MAN</a:t>
              </a:r>
            </a:p>
          </p:txBody>
        </p:sp>
      </p:grpSp>
      <p:sp>
        <p:nvSpPr>
          <p:cNvPr id="189466" name="Rectangle 36"/>
          <p:cNvSpPr>
            <a:spLocks noChangeArrowheads="1"/>
          </p:cNvSpPr>
          <p:nvPr/>
        </p:nvSpPr>
        <p:spPr bwMode="auto">
          <a:xfrm>
            <a:off x="5012177" y="4325473"/>
            <a:ext cx="847147" cy="3543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9467" name="Rectangle 37"/>
          <p:cNvSpPr>
            <a:spLocks noChangeArrowheads="1"/>
          </p:cNvSpPr>
          <p:nvPr/>
        </p:nvSpPr>
        <p:spPr bwMode="auto">
          <a:xfrm>
            <a:off x="5012188" y="5247181"/>
            <a:ext cx="890443" cy="17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42012" name="Group 38"/>
          <p:cNvGrpSpPr>
            <a:grpSpLocks/>
          </p:cNvGrpSpPr>
          <p:nvPr/>
        </p:nvGrpSpPr>
        <p:grpSpPr bwMode="auto">
          <a:xfrm>
            <a:off x="5012188" y="4325470"/>
            <a:ext cx="890443" cy="1093975"/>
            <a:chOff x="3473" y="3088"/>
            <a:chExt cx="617" cy="781"/>
          </a:xfrm>
        </p:grpSpPr>
        <p:sp>
          <p:nvSpPr>
            <p:cNvPr id="189492" name="Rectangle 39"/>
            <p:cNvSpPr>
              <a:spLocks noChangeArrowheads="1"/>
            </p:cNvSpPr>
            <p:nvPr/>
          </p:nvSpPr>
          <p:spPr bwMode="auto">
            <a:xfrm>
              <a:off x="3473" y="3088"/>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9493" name="Rectangle 40"/>
            <p:cNvSpPr>
              <a:spLocks noChangeArrowheads="1"/>
            </p:cNvSpPr>
            <p:nvPr/>
          </p:nvSpPr>
          <p:spPr bwMode="auto">
            <a:xfrm>
              <a:off x="3473" y="3442"/>
              <a:ext cx="587"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94" name="Rectangle 41"/>
            <p:cNvSpPr>
              <a:spLocks noChangeArrowheads="1"/>
            </p:cNvSpPr>
            <p:nvPr/>
          </p:nvSpPr>
          <p:spPr bwMode="auto">
            <a:xfrm>
              <a:off x="3473" y="3746"/>
              <a:ext cx="617" cy="1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sp>
        <p:nvSpPr>
          <p:cNvPr id="189469" name="AutoShape 42"/>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42014" name="Group 43"/>
          <p:cNvGrpSpPr>
            <a:grpSpLocks/>
          </p:cNvGrpSpPr>
          <p:nvPr/>
        </p:nvGrpSpPr>
        <p:grpSpPr bwMode="auto">
          <a:xfrm>
            <a:off x="1412875" y="945498"/>
            <a:ext cx="3860511" cy="3332349"/>
            <a:chOff x="979" y="675"/>
            <a:chExt cx="2675" cy="2379"/>
          </a:xfrm>
        </p:grpSpPr>
        <p:sp>
          <p:nvSpPr>
            <p:cNvPr id="189488" name="Rectangle 44"/>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89489" name="Rectangle 45"/>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89490" name="Rectangle 46"/>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dirty="0">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89491" name="Rectangle 47"/>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sp>
        <p:nvSpPr>
          <p:cNvPr id="189471" name="Rectangle 48"/>
          <p:cNvSpPr>
            <a:spLocks noChangeArrowheads="1"/>
          </p:cNvSpPr>
          <p:nvPr/>
        </p:nvSpPr>
        <p:spPr bwMode="auto">
          <a:xfrm>
            <a:off x="5759765" y="3683937"/>
            <a:ext cx="1476375"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JOHN</a:t>
            </a:r>
          </a:p>
        </p:txBody>
      </p:sp>
      <p:grpSp>
        <p:nvGrpSpPr>
          <p:cNvPr id="42016" name="Group 65"/>
          <p:cNvGrpSpPr>
            <a:grpSpLocks/>
          </p:cNvGrpSpPr>
          <p:nvPr/>
        </p:nvGrpSpPr>
        <p:grpSpPr bwMode="auto">
          <a:xfrm>
            <a:off x="5009311" y="4241426"/>
            <a:ext cx="3403023" cy="1178019"/>
            <a:chOff x="3471" y="3028"/>
            <a:chExt cx="2358" cy="841"/>
          </a:xfrm>
        </p:grpSpPr>
        <p:grpSp>
          <p:nvGrpSpPr>
            <p:cNvPr id="42027" name="Group 50"/>
            <p:cNvGrpSpPr>
              <a:grpSpLocks/>
            </p:cNvGrpSpPr>
            <p:nvPr/>
          </p:nvGrpSpPr>
          <p:grpSpPr bwMode="auto">
            <a:xfrm>
              <a:off x="3471" y="3088"/>
              <a:ext cx="881" cy="781"/>
              <a:chOff x="3473" y="3088"/>
              <a:chExt cx="617" cy="781"/>
            </a:xfrm>
          </p:grpSpPr>
          <p:sp>
            <p:nvSpPr>
              <p:cNvPr id="189485" name="Rectangle 51"/>
              <p:cNvSpPr>
                <a:spLocks noChangeArrowheads="1"/>
              </p:cNvSpPr>
              <p:nvPr/>
            </p:nvSpPr>
            <p:spPr bwMode="auto">
              <a:xfrm>
                <a:off x="3473" y="3088"/>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CECECE"/>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9486" name="Rectangle 52"/>
              <p:cNvSpPr>
                <a:spLocks noChangeArrowheads="1"/>
              </p:cNvSpPr>
              <p:nvPr/>
            </p:nvSpPr>
            <p:spPr bwMode="auto">
              <a:xfrm>
                <a:off x="3473" y="3442"/>
                <a:ext cx="587"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87" name="Rectangle 53"/>
              <p:cNvSpPr>
                <a:spLocks noChangeArrowheads="1"/>
              </p:cNvSpPr>
              <p:nvPr/>
            </p:nvSpPr>
            <p:spPr bwMode="auto">
              <a:xfrm>
                <a:off x="3473" y="3746"/>
                <a:ext cx="617" cy="1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sp>
          <p:nvSpPr>
            <p:cNvPr id="189484" name="Rectangle 54"/>
            <p:cNvSpPr>
              <a:spLocks noChangeArrowheads="1"/>
            </p:cNvSpPr>
            <p:nvPr/>
          </p:nvSpPr>
          <p:spPr bwMode="auto">
            <a:xfrm>
              <a:off x="4080" y="3028"/>
              <a:ext cx="1749" cy="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CHURCH</a:t>
              </a:r>
            </a:p>
          </p:txBody>
        </p:sp>
      </p:grpSp>
      <p:grpSp>
        <p:nvGrpSpPr>
          <p:cNvPr id="10" name="Group 55"/>
          <p:cNvGrpSpPr>
            <a:grpSpLocks/>
          </p:cNvGrpSpPr>
          <p:nvPr/>
        </p:nvGrpSpPr>
        <p:grpSpPr bwMode="auto">
          <a:xfrm>
            <a:off x="5012171" y="4728882"/>
            <a:ext cx="1965614" cy="459441"/>
            <a:chOff x="3473" y="3376"/>
            <a:chExt cx="1362" cy="328"/>
          </a:xfrm>
        </p:grpSpPr>
        <p:sp>
          <p:nvSpPr>
            <p:cNvPr id="189481" name="Rectangle 56"/>
            <p:cNvSpPr>
              <a:spLocks noChangeArrowheads="1"/>
            </p:cNvSpPr>
            <p:nvPr/>
          </p:nvSpPr>
          <p:spPr bwMode="auto">
            <a:xfrm>
              <a:off x="3473" y="3442"/>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89482" name="Rectangle 57"/>
            <p:cNvSpPr>
              <a:spLocks noChangeArrowheads="1"/>
            </p:cNvSpPr>
            <p:nvPr/>
          </p:nvSpPr>
          <p:spPr bwMode="auto">
            <a:xfrm>
              <a:off x="4091" y="3376"/>
              <a:ext cx="744" cy="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GOD</a:t>
              </a:r>
            </a:p>
          </p:txBody>
        </p:sp>
      </p:grpSp>
      <p:sp>
        <p:nvSpPr>
          <p:cNvPr id="189474" name="Text Box 58"/>
          <p:cNvSpPr txBox="1">
            <a:spLocks noChangeArrowheads="1"/>
          </p:cNvSpPr>
          <p:nvPr/>
        </p:nvSpPr>
        <p:spPr bwMode="auto">
          <a:xfrm>
            <a:off x="8781401" y="4202"/>
            <a:ext cx="162388" cy="3614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189475" name="Text Box 59"/>
          <p:cNvSpPr txBox="1">
            <a:spLocks noChangeArrowheads="1"/>
          </p:cNvSpPr>
          <p:nvPr/>
        </p:nvSpPr>
        <p:spPr bwMode="auto">
          <a:xfrm>
            <a:off x="8019766" y="6538659"/>
            <a:ext cx="167409" cy="215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76" name="Text Box 60"/>
          <p:cNvSpPr txBox="1">
            <a:spLocks noChangeArrowheads="1"/>
          </p:cNvSpPr>
          <p:nvPr/>
        </p:nvSpPr>
        <p:spPr bwMode="auto">
          <a:xfrm>
            <a:off x="8790426" y="6129618"/>
            <a:ext cx="167409" cy="3235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77" name="Text Box 61"/>
          <p:cNvSpPr txBox="1">
            <a:spLocks noChangeArrowheads="1"/>
          </p:cNvSpPr>
          <p:nvPr/>
        </p:nvSpPr>
        <p:spPr bwMode="auto">
          <a:xfrm>
            <a:off x="8355213" y="6539945"/>
            <a:ext cx="303277" cy="2229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18</a:t>
            </a:r>
          </a:p>
        </p:txBody>
      </p:sp>
      <p:sp>
        <p:nvSpPr>
          <p:cNvPr id="189478" name="Text Box 62"/>
          <p:cNvSpPr txBox="1">
            <a:spLocks noChangeArrowheads="1"/>
          </p:cNvSpPr>
          <p:nvPr/>
        </p:nvSpPr>
        <p:spPr bwMode="auto">
          <a:xfrm>
            <a:off x="8685068" y="6482630"/>
            <a:ext cx="282864" cy="2997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897"/>
              </a:spcBef>
              <a:buClr>
                <a:srgbClr val="FFFFFF"/>
              </a:buClr>
              <a:defRPr/>
            </a:pPr>
            <a:r>
              <a:rPr lang="en-GB" sz="14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4</a:t>
            </a:r>
          </a:p>
        </p:txBody>
      </p:sp>
      <p:sp>
        <p:nvSpPr>
          <p:cNvPr id="189479" name="Title 64"/>
          <p:cNvSpPr>
            <a:spLocks noGrp="1"/>
          </p:cNvSpPr>
          <p:nvPr>
            <p:ph type="title" idx="4294967295"/>
          </p:nvPr>
        </p:nvSpPr>
        <p:spPr bwMode="auto">
          <a:xfrm>
            <a:off x="457515" y="228324"/>
            <a:ext cx="8229023" cy="686360"/>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035" tIns="45520" rIns="91035" bIns="45520"/>
          <a:lstStyle/>
          <a:p>
            <a:pPr>
              <a:defRPr/>
            </a:pPr>
            <a:r>
              <a:rPr lang="en-US" sz="2900" b="1">
                <a:solidFill>
                  <a:srgbClr val="FFEA18"/>
                </a:solidFill>
                <a:effectLst>
                  <a:outerShdw blurRad="38100" dist="38100" dir="2700000" algn="tl">
                    <a:srgbClr val="000000">
                      <a:alpha val="43137"/>
                    </a:srgbClr>
                  </a:outerShdw>
                </a:effectLst>
                <a:latin typeface="Comic Sans MS" charset="0"/>
              </a:rPr>
              <a:t>…PORTRAYING JESUS AS…</a:t>
            </a:r>
            <a:endParaRPr lang="en-US">
              <a:effectLst>
                <a:outerShdw blurRad="38100" dist="38100" dir="2700000" algn="tl">
                  <a:srgbClr val="000000">
                    <a:alpha val="43137"/>
                  </a:srgbClr>
                </a:outerShdw>
              </a:effectLst>
              <a:latin typeface="Times New Roman" charset="0"/>
            </a:endParaRPr>
          </a:p>
        </p:txBody>
      </p:sp>
      <p:sp>
        <p:nvSpPr>
          <p:cNvPr id="67" name="TextBox 66"/>
          <p:cNvSpPr txBox="1"/>
          <p:nvPr/>
        </p:nvSpPr>
        <p:spPr>
          <a:xfrm>
            <a:off x="8459949" y="17"/>
            <a:ext cx="697360" cy="461261"/>
          </a:xfrm>
          <a:prstGeom prst="rect">
            <a:avLst/>
          </a:prstGeom>
          <a:noFill/>
        </p:spPr>
        <p:txBody>
          <a:bodyPr wrap="none" lIns="91035" tIns="45520" rIns="91035" bIns="4552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0773"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321208209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100000">
                                          <p:val>
                                            <p:fltVal val="0"/>
                                          </p:val>
                                        </p:tav>
                                        <p:tav>
                                          <p:val>
                                            <p:strVal val="#ppt_w"/>
                                          </p:val>
                                        </p:tav>
                                      </p:tavLst>
                                    </p:anim>
                                    <p:anim calcmode="lin" valueType="num">
                                      <p:cBhvr>
                                        <p:cTn id="8" dur="500" fill="hold"/>
                                        <p:tgtEl>
                                          <p:spTgt spid="3"/>
                                        </p:tgtEl>
                                        <p:attrNameLst>
                                          <p:attrName>ppt_h</p:attrName>
                                        </p:attrNameLst>
                                      </p:cBhvr>
                                      <p:tavLst>
                                        <p:tav tm="100000">
                                          <p:val>
                                            <p:fltVal val="0"/>
                                          </p:val>
                                        </p:tav>
                                        <p:tav>
                                          <p:val>
                                            <p:strVal val="#ppt_h"/>
                                          </p:val>
                                        </p:tav>
                                      </p:tavLst>
                                    </p:anim>
                                    <p:anim calcmode="lin" valueType="num">
                                      <p:cBhvr>
                                        <p:cTn id="9" dur="500" fill="hold"/>
                                        <p:tgtEl>
                                          <p:spTgt spid="3"/>
                                        </p:tgtEl>
                                        <p:attrNameLst>
                                          <p:attrName>ppt_x</p:attrName>
                                        </p:attrNameLst>
                                      </p:cBhvr>
                                      <p:tavLst>
                                        <p:tav tm="100000">
                                          <p:val>
                                            <p:fltVal val="0.5"/>
                                          </p:val>
                                        </p:tav>
                                        <p:tav>
                                          <p:val>
                                            <p:strVal val="#ppt_x"/>
                                          </p:val>
                                        </p:tav>
                                      </p:tavLst>
                                    </p:anim>
                                    <p:anim calcmode="lin" valueType="num">
                                      <p:cBhvr>
                                        <p:cTn id="10" dur="500" fill="hold"/>
                                        <p:tgtEl>
                                          <p:spTgt spid="3"/>
                                        </p:tgtEl>
                                        <p:attrNameLst>
                                          <p:attrName>ppt_y</p:attrName>
                                        </p:attrNameLst>
                                      </p:cBhvr>
                                      <p:tavLst>
                                        <p:tav tm="100000">
                                          <p:val>
                                            <p:fltVal val="0.5"/>
                                          </p:val>
                                        </p:tav>
                                        <p:tav>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528"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100000">
                                          <p:val>
                                            <p:fltVal val="0"/>
                                          </p:val>
                                        </p:tav>
                                        <p:tav>
                                          <p:val>
                                            <p:strVal val="#ppt_w"/>
                                          </p:val>
                                        </p:tav>
                                      </p:tavLst>
                                    </p:anim>
                                    <p:anim calcmode="lin" valueType="num">
                                      <p:cBhvr>
                                        <p:cTn id="16" dur="500" fill="hold"/>
                                        <p:tgtEl>
                                          <p:spTgt spid="4"/>
                                        </p:tgtEl>
                                        <p:attrNameLst>
                                          <p:attrName>ppt_h</p:attrName>
                                        </p:attrNameLst>
                                      </p:cBhvr>
                                      <p:tavLst>
                                        <p:tav tm="100000">
                                          <p:val>
                                            <p:fltVal val="0"/>
                                          </p:val>
                                        </p:tav>
                                        <p:tav>
                                          <p:val>
                                            <p:strVal val="#ppt_h"/>
                                          </p:val>
                                        </p:tav>
                                      </p:tavLst>
                                    </p:anim>
                                    <p:anim calcmode="lin" valueType="num">
                                      <p:cBhvr>
                                        <p:cTn id="17" dur="500" fill="hold"/>
                                        <p:tgtEl>
                                          <p:spTgt spid="4"/>
                                        </p:tgtEl>
                                        <p:attrNameLst>
                                          <p:attrName>ppt_x</p:attrName>
                                        </p:attrNameLst>
                                      </p:cBhvr>
                                      <p:tavLst>
                                        <p:tav tm="100000">
                                          <p:val>
                                            <p:fltVal val="0.5"/>
                                          </p:val>
                                        </p:tav>
                                        <p:tav>
                                          <p:val>
                                            <p:strVal val="#ppt_x"/>
                                          </p:val>
                                        </p:tav>
                                      </p:tavLst>
                                    </p:anim>
                                    <p:anim calcmode="lin" valueType="num">
                                      <p:cBhvr>
                                        <p:cTn id="18" dur="500" fill="hold"/>
                                        <p:tgtEl>
                                          <p:spTgt spid="4"/>
                                        </p:tgtEl>
                                        <p:attrNameLst>
                                          <p:attrName>ppt_y</p:attrName>
                                        </p:attrNameLst>
                                      </p:cBhvr>
                                      <p:tavLst>
                                        <p:tav tm="100000">
                                          <p:val>
                                            <p:fltVal val="0.5"/>
                                          </p:val>
                                        </p:tav>
                                        <p:tav>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528"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ppt_w</p:attrName>
                                        </p:attrNameLst>
                                      </p:cBhvr>
                                      <p:tavLst>
                                        <p:tav tm="100000">
                                          <p:val>
                                            <p:fltVal val="0"/>
                                          </p:val>
                                        </p:tav>
                                        <p:tav>
                                          <p:val>
                                            <p:strVal val="#ppt_w"/>
                                          </p:val>
                                        </p:tav>
                                      </p:tavLst>
                                    </p:anim>
                                    <p:anim calcmode="lin" valueType="num">
                                      <p:cBhvr>
                                        <p:cTn id="24" dur="500" fill="hold"/>
                                        <p:tgtEl>
                                          <p:spTgt spid="5"/>
                                        </p:tgtEl>
                                        <p:attrNameLst>
                                          <p:attrName>ppt_h</p:attrName>
                                        </p:attrNameLst>
                                      </p:cBhvr>
                                      <p:tavLst>
                                        <p:tav tm="100000">
                                          <p:val>
                                            <p:fltVal val="0"/>
                                          </p:val>
                                        </p:tav>
                                        <p:tav>
                                          <p:val>
                                            <p:strVal val="#ppt_h"/>
                                          </p:val>
                                        </p:tav>
                                      </p:tavLst>
                                    </p:anim>
                                    <p:anim calcmode="lin" valueType="num">
                                      <p:cBhvr>
                                        <p:cTn id="25" dur="500" fill="hold"/>
                                        <p:tgtEl>
                                          <p:spTgt spid="5"/>
                                        </p:tgtEl>
                                        <p:attrNameLst>
                                          <p:attrName>ppt_x</p:attrName>
                                        </p:attrNameLst>
                                      </p:cBhvr>
                                      <p:tavLst>
                                        <p:tav tm="100000">
                                          <p:val>
                                            <p:fltVal val="0.5"/>
                                          </p:val>
                                        </p:tav>
                                        <p:tav>
                                          <p:val>
                                            <p:strVal val="#ppt_x"/>
                                          </p:val>
                                        </p:tav>
                                      </p:tavLst>
                                    </p:anim>
                                    <p:anim calcmode="lin" valueType="num">
                                      <p:cBhvr>
                                        <p:cTn id="26" dur="500" fill="hold"/>
                                        <p:tgtEl>
                                          <p:spTgt spid="5"/>
                                        </p:tgtEl>
                                        <p:attrNameLst>
                                          <p:attrName>ppt_y</p:attrName>
                                        </p:attrNameLst>
                                      </p:cBhvr>
                                      <p:tavLst>
                                        <p:tav tm="100000">
                                          <p:val>
                                            <p:fltVal val="0.5"/>
                                          </p:val>
                                        </p:tav>
                                        <p:tav>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3" presetClass="entr" presetSubtype="528"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100000">
                                          <p:val>
                                            <p:fltVal val="0"/>
                                          </p:val>
                                        </p:tav>
                                        <p:tav>
                                          <p:val>
                                            <p:strVal val="#ppt_w"/>
                                          </p:val>
                                        </p:tav>
                                      </p:tavLst>
                                    </p:anim>
                                    <p:anim calcmode="lin" valueType="num">
                                      <p:cBhvr>
                                        <p:cTn id="32" dur="500" fill="hold"/>
                                        <p:tgtEl>
                                          <p:spTgt spid="10"/>
                                        </p:tgtEl>
                                        <p:attrNameLst>
                                          <p:attrName>ppt_h</p:attrName>
                                        </p:attrNameLst>
                                      </p:cBhvr>
                                      <p:tavLst>
                                        <p:tav tm="100000">
                                          <p:val>
                                            <p:fltVal val="0"/>
                                          </p:val>
                                        </p:tav>
                                        <p:tav>
                                          <p:val>
                                            <p:strVal val="#ppt_h"/>
                                          </p:val>
                                        </p:tav>
                                      </p:tavLst>
                                    </p:anim>
                                    <p:anim calcmode="lin" valueType="num">
                                      <p:cBhvr>
                                        <p:cTn id="33" dur="500" fill="hold"/>
                                        <p:tgtEl>
                                          <p:spTgt spid="10"/>
                                        </p:tgtEl>
                                        <p:attrNameLst>
                                          <p:attrName>ppt_x</p:attrName>
                                        </p:attrNameLst>
                                      </p:cBhvr>
                                      <p:tavLst>
                                        <p:tav tm="100000">
                                          <p:val>
                                            <p:fltVal val="0.5"/>
                                          </p:val>
                                        </p:tav>
                                        <p:tav>
                                          <p:val>
                                            <p:strVal val="#ppt_x"/>
                                          </p:val>
                                        </p:tav>
                                      </p:tavLst>
                                    </p:anim>
                                    <p:anim calcmode="lin" valueType="num">
                                      <p:cBhvr>
                                        <p:cTn id="34" dur="500" fill="hold"/>
                                        <p:tgtEl>
                                          <p:spTgt spid="10"/>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947" y="231122"/>
            <a:ext cx="8400761" cy="6402761"/>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190466"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0467"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0468" name="AutoShape 4"/>
          <p:cNvSpPr>
            <a:spLocks noChangeArrowheads="1"/>
          </p:cNvSpPr>
          <p:nvPr/>
        </p:nvSpPr>
        <p:spPr bwMode="auto">
          <a:xfrm>
            <a:off x="4726429" y="889472"/>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0469"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0470" name="AutoShape 6"/>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0471" name="Rectangle 7"/>
          <p:cNvSpPr>
            <a:spLocks noChangeArrowheads="1"/>
          </p:cNvSpPr>
          <p:nvPr/>
        </p:nvSpPr>
        <p:spPr bwMode="auto">
          <a:xfrm>
            <a:off x="2287446" y="3692338"/>
            <a:ext cx="2036329"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190472" name="Rectangle 8"/>
          <p:cNvSpPr>
            <a:spLocks noChangeArrowheads="1"/>
          </p:cNvSpPr>
          <p:nvPr/>
        </p:nvSpPr>
        <p:spPr bwMode="auto">
          <a:xfrm>
            <a:off x="1757795" y="1004328"/>
            <a:ext cx="2355273" cy="57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190473" name="Rectangle 9"/>
          <p:cNvSpPr>
            <a:spLocks noChangeArrowheads="1"/>
          </p:cNvSpPr>
          <p:nvPr/>
        </p:nvSpPr>
        <p:spPr bwMode="auto">
          <a:xfrm>
            <a:off x="5588000" y="1025338"/>
            <a:ext cx="2036330"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190474" name="Rectangle 10"/>
          <p:cNvSpPr>
            <a:spLocks noChangeArrowheads="1"/>
          </p:cNvSpPr>
          <p:nvPr/>
        </p:nvSpPr>
        <p:spPr bwMode="auto">
          <a:xfrm>
            <a:off x="2159026" y="1560446"/>
            <a:ext cx="1766455" cy="449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   JEWS</a:t>
            </a:r>
          </a:p>
        </p:txBody>
      </p:sp>
      <p:sp>
        <p:nvSpPr>
          <p:cNvPr id="190475" name="Rectangle 11"/>
          <p:cNvSpPr>
            <a:spLocks noChangeArrowheads="1"/>
          </p:cNvSpPr>
          <p:nvPr/>
        </p:nvSpPr>
        <p:spPr bwMode="auto">
          <a:xfrm>
            <a:off x="5899753" y="1570251"/>
            <a:ext cx="1766455" cy="449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ROMANS</a:t>
            </a:r>
          </a:p>
        </p:txBody>
      </p:sp>
      <p:sp>
        <p:nvSpPr>
          <p:cNvPr id="190476" name="Rectangle 12"/>
          <p:cNvSpPr>
            <a:spLocks noChangeArrowheads="1"/>
          </p:cNvSpPr>
          <p:nvPr/>
        </p:nvSpPr>
        <p:spPr bwMode="auto">
          <a:xfrm>
            <a:off x="2462094" y="4237251"/>
            <a:ext cx="1766455" cy="449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GREEKS</a:t>
            </a:r>
          </a:p>
        </p:txBody>
      </p:sp>
      <p:sp>
        <p:nvSpPr>
          <p:cNvPr id="190477" name="Rectangle 13"/>
          <p:cNvSpPr>
            <a:spLocks noChangeArrowheads="1"/>
          </p:cNvSpPr>
          <p:nvPr/>
        </p:nvSpPr>
        <p:spPr bwMode="auto">
          <a:xfrm>
            <a:off x="1652444" y="1647268"/>
            <a:ext cx="848591" cy="3543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0478" name="Rectangle 14"/>
          <p:cNvSpPr>
            <a:spLocks noChangeArrowheads="1"/>
          </p:cNvSpPr>
          <p:nvPr/>
        </p:nvSpPr>
        <p:spPr bwMode="auto">
          <a:xfrm>
            <a:off x="1652470" y="2568975"/>
            <a:ext cx="890443" cy="17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0479" name="Rectangle 15"/>
          <p:cNvSpPr>
            <a:spLocks noChangeArrowheads="1"/>
          </p:cNvSpPr>
          <p:nvPr/>
        </p:nvSpPr>
        <p:spPr bwMode="auto">
          <a:xfrm>
            <a:off x="5069898" y="1658473"/>
            <a:ext cx="847147" cy="3543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0480" name="Rectangle 16"/>
          <p:cNvSpPr>
            <a:spLocks noChangeArrowheads="1"/>
          </p:cNvSpPr>
          <p:nvPr/>
        </p:nvSpPr>
        <p:spPr bwMode="auto">
          <a:xfrm>
            <a:off x="5069902" y="2580181"/>
            <a:ext cx="891886" cy="17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44049" name="Group 17"/>
          <p:cNvGrpSpPr>
            <a:grpSpLocks/>
          </p:cNvGrpSpPr>
          <p:nvPr/>
        </p:nvGrpSpPr>
        <p:grpSpPr bwMode="auto">
          <a:xfrm>
            <a:off x="1652444" y="2070290"/>
            <a:ext cx="2538556" cy="459365"/>
            <a:chOff x="1145" y="1478"/>
            <a:chExt cx="1759" cy="329"/>
          </a:xfrm>
        </p:grpSpPr>
        <p:sp>
          <p:nvSpPr>
            <p:cNvPr id="190521" name="Rectangle 18"/>
            <p:cNvSpPr>
              <a:spLocks noChangeArrowheads="1"/>
            </p:cNvSpPr>
            <p:nvPr/>
          </p:nvSpPr>
          <p:spPr bwMode="auto">
            <a:xfrm>
              <a:off x="1145" y="1530"/>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0522" name="Rectangle 19"/>
            <p:cNvSpPr>
              <a:spLocks noChangeArrowheads="1"/>
            </p:cNvSpPr>
            <p:nvPr/>
          </p:nvSpPr>
          <p:spPr bwMode="auto">
            <a:xfrm>
              <a:off x="1680" y="1478"/>
              <a:ext cx="1224" cy="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KING</a:t>
              </a:r>
            </a:p>
          </p:txBody>
        </p:sp>
      </p:grpSp>
      <p:grpSp>
        <p:nvGrpSpPr>
          <p:cNvPr id="44050" name="Group 20"/>
          <p:cNvGrpSpPr>
            <a:grpSpLocks/>
          </p:cNvGrpSpPr>
          <p:nvPr/>
        </p:nvGrpSpPr>
        <p:grpSpPr bwMode="auto">
          <a:xfrm>
            <a:off x="5069898" y="2064682"/>
            <a:ext cx="2578965" cy="459441"/>
            <a:chOff x="3513" y="1474"/>
            <a:chExt cx="1787" cy="328"/>
          </a:xfrm>
        </p:grpSpPr>
        <p:sp>
          <p:nvSpPr>
            <p:cNvPr id="190519" name="Rectangle 21"/>
            <p:cNvSpPr>
              <a:spLocks noChangeArrowheads="1"/>
            </p:cNvSpPr>
            <p:nvPr/>
          </p:nvSpPr>
          <p:spPr bwMode="auto">
            <a:xfrm>
              <a:off x="3513" y="1538"/>
              <a:ext cx="586"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0520" name="Rectangle 22"/>
            <p:cNvSpPr>
              <a:spLocks noChangeArrowheads="1"/>
            </p:cNvSpPr>
            <p:nvPr/>
          </p:nvSpPr>
          <p:spPr bwMode="auto">
            <a:xfrm>
              <a:off x="4076" y="1474"/>
              <a:ext cx="1224" cy="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SERVANT</a:t>
              </a:r>
            </a:p>
          </p:txBody>
        </p:sp>
      </p:grpSp>
      <p:sp>
        <p:nvSpPr>
          <p:cNvPr id="190483" name="Rectangle 23"/>
          <p:cNvSpPr>
            <a:spLocks noChangeArrowheads="1"/>
          </p:cNvSpPr>
          <p:nvPr/>
        </p:nvSpPr>
        <p:spPr bwMode="auto">
          <a:xfrm>
            <a:off x="1675537" y="4325473"/>
            <a:ext cx="847147" cy="3543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0484" name="Rectangle 24"/>
          <p:cNvSpPr>
            <a:spLocks noChangeArrowheads="1"/>
          </p:cNvSpPr>
          <p:nvPr/>
        </p:nvSpPr>
        <p:spPr bwMode="auto">
          <a:xfrm>
            <a:off x="1675561" y="5247181"/>
            <a:ext cx="890443" cy="17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44053" name="Group 25"/>
          <p:cNvGrpSpPr>
            <a:grpSpLocks/>
          </p:cNvGrpSpPr>
          <p:nvPr/>
        </p:nvGrpSpPr>
        <p:grpSpPr bwMode="auto">
          <a:xfrm>
            <a:off x="1675559" y="4735887"/>
            <a:ext cx="2531341" cy="459406"/>
            <a:chOff x="1161" y="3381"/>
            <a:chExt cx="1754" cy="329"/>
          </a:xfrm>
        </p:grpSpPr>
        <p:sp>
          <p:nvSpPr>
            <p:cNvPr id="190517" name="Rectangle 26"/>
            <p:cNvSpPr>
              <a:spLocks noChangeArrowheads="1"/>
            </p:cNvSpPr>
            <p:nvPr/>
          </p:nvSpPr>
          <p:spPr bwMode="auto">
            <a:xfrm>
              <a:off x="1161" y="3442"/>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0518" name="Rectangle 27"/>
            <p:cNvSpPr>
              <a:spLocks noChangeArrowheads="1"/>
            </p:cNvSpPr>
            <p:nvPr/>
          </p:nvSpPr>
          <p:spPr bwMode="auto">
            <a:xfrm>
              <a:off x="1691" y="3381"/>
              <a:ext cx="1224" cy="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GOD/MAN</a:t>
              </a:r>
            </a:p>
          </p:txBody>
        </p:sp>
      </p:grpSp>
      <p:sp>
        <p:nvSpPr>
          <p:cNvPr id="190486" name="Rectangle 28"/>
          <p:cNvSpPr>
            <a:spLocks noChangeArrowheads="1"/>
          </p:cNvSpPr>
          <p:nvPr/>
        </p:nvSpPr>
        <p:spPr bwMode="auto">
          <a:xfrm>
            <a:off x="5012188" y="5247181"/>
            <a:ext cx="890443" cy="17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5" name="Group 29"/>
          <p:cNvGrpSpPr>
            <a:grpSpLocks/>
          </p:cNvGrpSpPr>
          <p:nvPr/>
        </p:nvGrpSpPr>
        <p:grpSpPr bwMode="auto">
          <a:xfrm>
            <a:off x="1652470" y="2557743"/>
            <a:ext cx="2541443" cy="666750"/>
            <a:chOff x="1145" y="1826"/>
            <a:chExt cx="1761" cy="476"/>
          </a:xfrm>
        </p:grpSpPr>
        <p:sp>
          <p:nvSpPr>
            <p:cNvPr id="190515" name="Rectangle 30"/>
            <p:cNvSpPr>
              <a:spLocks noChangeArrowheads="1"/>
            </p:cNvSpPr>
            <p:nvPr/>
          </p:nvSpPr>
          <p:spPr bwMode="auto">
            <a:xfrm>
              <a:off x="1145" y="1826"/>
              <a:ext cx="617" cy="4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lnSpc>
                  <a:spcPct val="90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55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HE:</a:t>
              </a:r>
            </a:p>
          </p:txBody>
        </p:sp>
        <p:sp>
          <p:nvSpPr>
            <p:cNvPr id="190516" name="Rectangle 31"/>
            <p:cNvSpPr>
              <a:spLocks noChangeArrowheads="1"/>
            </p:cNvSpPr>
            <p:nvPr/>
          </p:nvSpPr>
          <p:spPr bwMode="auto">
            <a:xfrm>
              <a:off x="1682" y="1974"/>
              <a:ext cx="1224" cy="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SAID</a:t>
              </a:r>
            </a:p>
          </p:txBody>
        </p:sp>
      </p:grpSp>
      <p:grpSp>
        <p:nvGrpSpPr>
          <p:cNvPr id="6" name="Group 32"/>
          <p:cNvGrpSpPr>
            <a:grpSpLocks/>
          </p:cNvGrpSpPr>
          <p:nvPr/>
        </p:nvGrpSpPr>
        <p:grpSpPr bwMode="auto">
          <a:xfrm>
            <a:off x="1675561" y="5205133"/>
            <a:ext cx="2069523" cy="656945"/>
            <a:chOff x="1161" y="3716"/>
            <a:chExt cx="1434" cy="469"/>
          </a:xfrm>
        </p:grpSpPr>
        <p:sp>
          <p:nvSpPr>
            <p:cNvPr id="190513" name="Rectangle 33"/>
            <p:cNvSpPr>
              <a:spLocks noChangeArrowheads="1"/>
            </p:cNvSpPr>
            <p:nvPr/>
          </p:nvSpPr>
          <p:spPr bwMode="auto">
            <a:xfrm>
              <a:off x="1731" y="3853"/>
              <a:ext cx="864" cy="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FELT</a:t>
              </a:r>
            </a:p>
          </p:txBody>
        </p:sp>
        <p:sp>
          <p:nvSpPr>
            <p:cNvPr id="190514" name="Rectangle 34"/>
            <p:cNvSpPr>
              <a:spLocks noChangeArrowheads="1"/>
            </p:cNvSpPr>
            <p:nvPr/>
          </p:nvSpPr>
          <p:spPr bwMode="auto">
            <a:xfrm>
              <a:off x="1161" y="3716"/>
              <a:ext cx="617" cy="4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lnSpc>
                  <a:spcPct val="90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55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7" name="Group 35"/>
          <p:cNvGrpSpPr>
            <a:grpSpLocks/>
          </p:cNvGrpSpPr>
          <p:nvPr/>
        </p:nvGrpSpPr>
        <p:grpSpPr bwMode="auto">
          <a:xfrm>
            <a:off x="5069902" y="2557743"/>
            <a:ext cx="1998806" cy="655544"/>
            <a:chOff x="3513" y="1826"/>
            <a:chExt cx="1385" cy="468"/>
          </a:xfrm>
        </p:grpSpPr>
        <p:sp>
          <p:nvSpPr>
            <p:cNvPr id="190511" name="Rectangle 36"/>
            <p:cNvSpPr>
              <a:spLocks noChangeArrowheads="1"/>
            </p:cNvSpPr>
            <p:nvPr/>
          </p:nvSpPr>
          <p:spPr bwMode="auto">
            <a:xfrm>
              <a:off x="3513" y="1826"/>
              <a:ext cx="617" cy="4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lnSpc>
                  <a:spcPct val="90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55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HE:</a:t>
              </a:r>
            </a:p>
          </p:txBody>
        </p:sp>
        <p:sp>
          <p:nvSpPr>
            <p:cNvPr id="190512" name="Rectangle 37"/>
            <p:cNvSpPr>
              <a:spLocks noChangeArrowheads="1"/>
            </p:cNvSpPr>
            <p:nvPr/>
          </p:nvSpPr>
          <p:spPr bwMode="auto">
            <a:xfrm>
              <a:off x="4091" y="1959"/>
              <a:ext cx="807" cy="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DID</a:t>
              </a:r>
            </a:p>
          </p:txBody>
        </p:sp>
      </p:grpSp>
      <p:sp>
        <p:nvSpPr>
          <p:cNvPr id="190490" name="AutoShape 38"/>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44059" name="Group 39"/>
          <p:cNvGrpSpPr>
            <a:grpSpLocks/>
          </p:cNvGrpSpPr>
          <p:nvPr/>
        </p:nvGrpSpPr>
        <p:grpSpPr bwMode="auto">
          <a:xfrm>
            <a:off x="1412875" y="945498"/>
            <a:ext cx="3860511" cy="3332349"/>
            <a:chOff x="979" y="675"/>
            <a:chExt cx="2675" cy="2379"/>
          </a:xfrm>
        </p:grpSpPr>
        <p:sp>
          <p:nvSpPr>
            <p:cNvPr id="190507" name="Rectangle 40"/>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90508" name="Rectangle 41"/>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90509" name="Rectangle 42"/>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90510" name="Rectangle 43"/>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sp>
        <p:nvSpPr>
          <p:cNvPr id="190492" name="Rectangle 44"/>
          <p:cNvSpPr>
            <a:spLocks noChangeArrowheads="1"/>
          </p:cNvSpPr>
          <p:nvPr/>
        </p:nvSpPr>
        <p:spPr bwMode="auto">
          <a:xfrm>
            <a:off x="5759765" y="3683937"/>
            <a:ext cx="1476375"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JOHN</a:t>
            </a:r>
          </a:p>
        </p:txBody>
      </p:sp>
      <p:sp>
        <p:nvSpPr>
          <p:cNvPr id="190493" name="Rectangle 45"/>
          <p:cNvSpPr>
            <a:spLocks noChangeArrowheads="1"/>
          </p:cNvSpPr>
          <p:nvPr/>
        </p:nvSpPr>
        <p:spPr bwMode="auto">
          <a:xfrm>
            <a:off x="5895398" y="4241453"/>
            <a:ext cx="2694420" cy="449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CHURCH</a:t>
            </a:r>
          </a:p>
        </p:txBody>
      </p:sp>
      <p:sp>
        <p:nvSpPr>
          <p:cNvPr id="190494" name="Rectangle 46"/>
          <p:cNvSpPr>
            <a:spLocks noChangeArrowheads="1"/>
          </p:cNvSpPr>
          <p:nvPr/>
        </p:nvSpPr>
        <p:spPr bwMode="auto">
          <a:xfrm>
            <a:off x="5012177" y="4325473"/>
            <a:ext cx="847147" cy="3543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grpSp>
        <p:nvGrpSpPr>
          <p:cNvPr id="44063" name="Group 47"/>
          <p:cNvGrpSpPr>
            <a:grpSpLocks/>
          </p:cNvGrpSpPr>
          <p:nvPr/>
        </p:nvGrpSpPr>
        <p:grpSpPr bwMode="auto">
          <a:xfrm>
            <a:off x="5012171" y="4728882"/>
            <a:ext cx="1965614" cy="459441"/>
            <a:chOff x="3473" y="3376"/>
            <a:chExt cx="1362" cy="328"/>
          </a:xfrm>
        </p:grpSpPr>
        <p:sp>
          <p:nvSpPr>
            <p:cNvPr id="190505" name="Rectangle 48"/>
            <p:cNvSpPr>
              <a:spLocks noChangeArrowheads="1"/>
            </p:cNvSpPr>
            <p:nvPr/>
          </p:nvSpPr>
          <p:spPr bwMode="auto">
            <a:xfrm>
              <a:off x="3473" y="3442"/>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0506" name="Rectangle 49"/>
            <p:cNvSpPr>
              <a:spLocks noChangeArrowheads="1"/>
            </p:cNvSpPr>
            <p:nvPr/>
          </p:nvSpPr>
          <p:spPr bwMode="auto">
            <a:xfrm>
              <a:off x="4091" y="3376"/>
              <a:ext cx="744" cy="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GOD</a:t>
              </a:r>
            </a:p>
          </p:txBody>
        </p:sp>
      </p:grpSp>
      <p:grpSp>
        <p:nvGrpSpPr>
          <p:cNvPr id="10" name="Group 50"/>
          <p:cNvGrpSpPr>
            <a:grpSpLocks/>
          </p:cNvGrpSpPr>
          <p:nvPr/>
        </p:nvGrpSpPr>
        <p:grpSpPr bwMode="auto">
          <a:xfrm>
            <a:off x="4993409" y="5203737"/>
            <a:ext cx="2679989" cy="668151"/>
            <a:chOff x="3460" y="3715"/>
            <a:chExt cx="1857" cy="477"/>
          </a:xfrm>
        </p:grpSpPr>
        <p:sp>
          <p:nvSpPr>
            <p:cNvPr id="190503" name="Rectangle 51"/>
            <p:cNvSpPr>
              <a:spLocks noChangeArrowheads="1"/>
            </p:cNvSpPr>
            <p:nvPr/>
          </p:nvSpPr>
          <p:spPr bwMode="auto">
            <a:xfrm>
              <a:off x="4093" y="3864"/>
              <a:ext cx="1224" cy="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MEANT</a:t>
              </a:r>
            </a:p>
          </p:txBody>
        </p:sp>
        <p:sp>
          <p:nvSpPr>
            <p:cNvPr id="190504" name="Rectangle 52"/>
            <p:cNvSpPr>
              <a:spLocks noChangeArrowheads="1"/>
            </p:cNvSpPr>
            <p:nvPr/>
          </p:nvSpPr>
          <p:spPr bwMode="auto">
            <a:xfrm>
              <a:off x="3460" y="3715"/>
              <a:ext cx="617" cy="4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lnSpc>
                  <a:spcPct val="90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55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HE:</a:t>
              </a:r>
            </a:p>
          </p:txBody>
        </p:sp>
      </p:grpSp>
      <p:sp>
        <p:nvSpPr>
          <p:cNvPr id="190497" name="Text Box 53"/>
          <p:cNvSpPr txBox="1">
            <a:spLocks noChangeArrowheads="1"/>
          </p:cNvSpPr>
          <p:nvPr/>
        </p:nvSpPr>
        <p:spPr bwMode="auto">
          <a:xfrm>
            <a:off x="8781401" y="4202"/>
            <a:ext cx="162388" cy="3614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190498" name="Text Box 54"/>
          <p:cNvSpPr txBox="1">
            <a:spLocks noChangeArrowheads="1"/>
          </p:cNvSpPr>
          <p:nvPr/>
        </p:nvSpPr>
        <p:spPr bwMode="auto">
          <a:xfrm>
            <a:off x="8612912" y="6261287"/>
            <a:ext cx="165966" cy="3235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0499" name="Text Box 55"/>
          <p:cNvSpPr txBox="1">
            <a:spLocks noChangeArrowheads="1"/>
          </p:cNvSpPr>
          <p:nvPr/>
        </p:nvSpPr>
        <p:spPr bwMode="auto">
          <a:xfrm>
            <a:off x="8359543" y="6539945"/>
            <a:ext cx="303277" cy="2229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19</a:t>
            </a:r>
          </a:p>
        </p:txBody>
      </p:sp>
      <p:sp>
        <p:nvSpPr>
          <p:cNvPr id="190500" name="Text Box 56"/>
          <p:cNvSpPr txBox="1">
            <a:spLocks noChangeArrowheads="1"/>
          </p:cNvSpPr>
          <p:nvPr/>
        </p:nvSpPr>
        <p:spPr bwMode="auto">
          <a:xfrm>
            <a:off x="8703097" y="6499361"/>
            <a:ext cx="264142" cy="2844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785"/>
              </a:spcBef>
              <a:buClr>
                <a:srgbClr val="FFFFFF"/>
              </a:buClr>
              <a:defRPr/>
            </a:pPr>
            <a:r>
              <a:rPr lang="en-GB" sz="13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5</a:t>
            </a:r>
          </a:p>
        </p:txBody>
      </p:sp>
      <p:sp>
        <p:nvSpPr>
          <p:cNvPr id="59" name="Title 58"/>
          <p:cNvSpPr>
            <a:spLocks noGrp="1"/>
          </p:cNvSpPr>
          <p:nvPr>
            <p:ph type="title" idx="4294967295"/>
          </p:nvPr>
        </p:nvSpPr>
        <p:spPr bwMode="auto">
          <a:xfrm>
            <a:off x="457515" y="152683"/>
            <a:ext cx="8229023" cy="609319"/>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035" tIns="45520" rIns="91035" bIns="45520"/>
          <a:lstStyle/>
          <a:p>
            <a:pPr>
              <a:defRPr/>
            </a:pPr>
            <a:r>
              <a:rPr lang="en-US" sz="2900" b="1">
                <a:solidFill>
                  <a:srgbClr val="FFEA18"/>
                </a:solidFill>
                <a:effectLst>
                  <a:outerShdw blurRad="38100" dist="38100" dir="2700000" algn="tl">
                    <a:srgbClr val="000000">
                      <a:alpha val="43137"/>
                    </a:srgbClr>
                  </a:outerShdw>
                </a:effectLst>
                <a:latin typeface="Comic Sans MS" charset="0"/>
              </a:rPr>
              <a:t>THE MESSAGE IN A NUTSHELL…</a:t>
            </a:r>
            <a:endParaRPr lang="en-US">
              <a:effectLst>
                <a:outerShdw blurRad="38100" dist="38100" dir="2700000" algn="tl">
                  <a:srgbClr val="000000">
                    <a:alpha val="43137"/>
                  </a:srgbClr>
                </a:outerShdw>
              </a:effectLst>
              <a:latin typeface="Times New Roman" charset="0"/>
            </a:endParaRPr>
          </a:p>
        </p:txBody>
      </p:sp>
      <p:sp>
        <p:nvSpPr>
          <p:cNvPr id="61" name="TextBox 60"/>
          <p:cNvSpPr txBox="1"/>
          <p:nvPr/>
        </p:nvSpPr>
        <p:spPr>
          <a:xfrm>
            <a:off x="8459949" y="17"/>
            <a:ext cx="697360" cy="461261"/>
          </a:xfrm>
          <a:prstGeom prst="rect">
            <a:avLst/>
          </a:prstGeom>
          <a:noFill/>
        </p:spPr>
        <p:txBody>
          <a:bodyPr wrap="none" lIns="91035" tIns="45520" rIns="91035" bIns="4552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0773"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366184335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59"/>
                                        </p:tgtEl>
                                        <p:attrNameLst>
                                          <p:attrName>style.visibility</p:attrName>
                                        </p:attrNameLst>
                                      </p:cBhvr>
                                      <p:to>
                                        <p:strVal val="visible"/>
                                      </p:to>
                                    </p:set>
                                    <p:anim calcmode="lin" valueType="num">
                                      <p:cBhvr>
                                        <p:cTn id="7" dur="500" fill="hold"/>
                                        <p:tgtEl>
                                          <p:spTgt spid="59"/>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9"/>
                                        </p:tgtEl>
                                        <p:attrNameLst>
                                          <p:attrName>ppt_y</p:attrName>
                                        </p:attrNameLst>
                                      </p:cBhvr>
                                      <p:tavLst>
                                        <p:tav tm="0">
                                          <p:val>
                                            <p:strVal val="#ppt_y"/>
                                          </p:val>
                                        </p:tav>
                                        <p:tav tm="100000">
                                          <p:val>
                                            <p:strVal val="#ppt_y"/>
                                          </p:val>
                                        </p:tav>
                                      </p:tavLst>
                                    </p:anim>
                                    <p:anim calcmode="lin" valueType="num">
                                      <p:cBhvr>
                                        <p:cTn id="9" dur="500" fill="hold"/>
                                        <p:tgtEl>
                                          <p:spTgt spid="59"/>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9"/>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3" presetClass="entr" presetSubtype="528" fill="hold"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100000">
                                          <p:val>
                                            <p:fltVal val="0"/>
                                          </p:val>
                                        </p:tav>
                                        <p:tav>
                                          <p:val>
                                            <p:strVal val="#ppt_w"/>
                                          </p:val>
                                        </p:tav>
                                      </p:tavLst>
                                    </p:anim>
                                    <p:anim calcmode="lin" valueType="num">
                                      <p:cBhvr>
                                        <p:cTn id="17" dur="500" fill="hold"/>
                                        <p:tgtEl>
                                          <p:spTgt spid="5"/>
                                        </p:tgtEl>
                                        <p:attrNameLst>
                                          <p:attrName>ppt_h</p:attrName>
                                        </p:attrNameLst>
                                      </p:cBhvr>
                                      <p:tavLst>
                                        <p:tav tm="100000">
                                          <p:val>
                                            <p:fltVal val="0"/>
                                          </p:val>
                                        </p:tav>
                                        <p:tav>
                                          <p:val>
                                            <p:strVal val="#ppt_h"/>
                                          </p:val>
                                        </p:tav>
                                      </p:tavLst>
                                    </p:anim>
                                    <p:anim calcmode="lin" valueType="num">
                                      <p:cBhvr>
                                        <p:cTn id="18" dur="500" fill="hold"/>
                                        <p:tgtEl>
                                          <p:spTgt spid="5"/>
                                        </p:tgtEl>
                                        <p:attrNameLst>
                                          <p:attrName>ppt_x</p:attrName>
                                        </p:attrNameLst>
                                      </p:cBhvr>
                                      <p:tavLst>
                                        <p:tav tm="100000">
                                          <p:val>
                                            <p:fltVal val="0.5"/>
                                          </p:val>
                                        </p:tav>
                                        <p:tav>
                                          <p:val>
                                            <p:strVal val="#ppt_x"/>
                                          </p:val>
                                        </p:tav>
                                      </p:tavLst>
                                    </p:anim>
                                    <p:anim calcmode="lin" valueType="num">
                                      <p:cBhvr>
                                        <p:cTn id="19" dur="500" fill="hold"/>
                                        <p:tgtEl>
                                          <p:spTgt spid="5"/>
                                        </p:tgtEl>
                                        <p:attrNameLst>
                                          <p:attrName>ppt_y</p:attrName>
                                        </p:attrNameLst>
                                      </p:cBhvr>
                                      <p:tavLst>
                                        <p:tav tm="100000">
                                          <p:val>
                                            <p:fltVal val="0.5"/>
                                          </p:val>
                                        </p:tav>
                                        <p:tav>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3" presetClass="entr" presetSubtype="528"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100000">
                                          <p:val>
                                            <p:fltVal val="0"/>
                                          </p:val>
                                        </p:tav>
                                        <p:tav>
                                          <p:val>
                                            <p:strVal val="#ppt_w"/>
                                          </p:val>
                                        </p:tav>
                                      </p:tavLst>
                                    </p:anim>
                                    <p:anim calcmode="lin" valueType="num">
                                      <p:cBhvr>
                                        <p:cTn id="25" dur="500" fill="hold"/>
                                        <p:tgtEl>
                                          <p:spTgt spid="7"/>
                                        </p:tgtEl>
                                        <p:attrNameLst>
                                          <p:attrName>ppt_h</p:attrName>
                                        </p:attrNameLst>
                                      </p:cBhvr>
                                      <p:tavLst>
                                        <p:tav tm="100000">
                                          <p:val>
                                            <p:fltVal val="0"/>
                                          </p:val>
                                        </p:tav>
                                        <p:tav>
                                          <p:val>
                                            <p:strVal val="#ppt_h"/>
                                          </p:val>
                                        </p:tav>
                                      </p:tavLst>
                                    </p:anim>
                                    <p:anim calcmode="lin" valueType="num">
                                      <p:cBhvr>
                                        <p:cTn id="26" dur="500" fill="hold"/>
                                        <p:tgtEl>
                                          <p:spTgt spid="7"/>
                                        </p:tgtEl>
                                        <p:attrNameLst>
                                          <p:attrName>ppt_x</p:attrName>
                                        </p:attrNameLst>
                                      </p:cBhvr>
                                      <p:tavLst>
                                        <p:tav tm="100000">
                                          <p:val>
                                            <p:fltVal val="0.5"/>
                                          </p:val>
                                        </p:tav>
                                        <p:tav>
                                          <p:val>
                                            <p:strVal val="#ppt_x"/>
                                          </p:val>
                                        </p:tav>
                                      </p:tavLst>
                                    </p:anim>
                                    <p:anim calcmode="lin" valueType="num">
                                      <p:cBhvr>
                                        <p:cTn id="27" dur="500" fill="hold"/>
                                        <p:tgtEl>
                                          <p:spTgt spid="7"/>
                                        </p:tgtEl>
                                        <p:attrNameLst>
                                          <p:attrName>ppt_y</p:attrName>
                                        </p:attrNameLst>
                                      </p:cBhvr>
                                      <p:tavLst>
                                        <p:tav tm="100000">
                                          <p:val>
                                            <p:fltVal val="0.5"/>
                                          </p:val>
                                        </p:tav>
                                        <p:tav>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3" presetClass="entr" presetSubtype="528" fill="hold" nodeType="click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500" fill="hold"/>
                                        <p:tgtEl>
                                          <p:spTgt spid="6"/>
                                        </p:tgtEl>
                                        <p:attrNameLst>
                                          <p:attrName>ppt_w</p:attrName>
                                        </p:attrNameLst>
                                      </p:cBhvr>
                                      <p:tavLst>
                                        <p:tav tm="100000">
                                          <p:val>
                                            <p:fltVal val="0"/>
                                          </p:val>
                                        </p:tav>
                                        <p:tav>
                                          <p:val>
                                            <p:strVal val="#ppt_w"/>
                                          </p:val>
                                        </p:tav>
                                      </p:tavLst>
                                    </p:anim>
                                    <p:anim calcmode="lin" valueType="num">
                                      <p:cBhvr>
                                        <p:cTn id="33" dur="500" fill="hold"/>
                                        <p:tgtEl>
                                          <p:spTgt spid="6"/>
                                        </p:tgtEl>
                                        <p:attrNameLst>
                                          <p:attrName>ppt_h</p:attrName>
                                        </p:attrNameLst>
                                      </p:cBhvr>
                                      <p:tavLst>
                                        <p:tav tm="100000">
                                          <p:val>
                                            <p:fltVal val="0"/>
                                          </p:val>
                                        </p:tav>
                                        <p:tav>
                                          <p:val>
                                            <p:strVal val="#ppt_h"/>
                                          </p:val>
                                        </p:tav>
                                      </p:tavLst>
                                    </p:anim>
                                    <p:anim calcmode="lin" valueType="num">
                                      <p:cBhvr>
                                        <p:cTn id="34" dur="500" fill="hold"/>
                                        <p:tgtEl>
                                          <p:spTgt spid="6"/>
                                        </p:tgtEl>
                                        <p:attrNameLst>
                                          <p:attrName>ppt_x</p:attrName>
                                        </p:attrNameLst>
                                      </p:cBhvr>
                                      <p:tavLst>
                                        <p:tav tm="100000">
                                          <p:val>
                                            <p:fltVal val="0.5"/>
                                          </p:val>
                                        </p:tav>
                                        <p:tav>
                                          <p:val>
                                            <p:strVal val="#ppt_x"/>
                                          </p:val>
                                        </p:tav>
                                      </p:tavLst>
                                    </p:anim>
                                    <p:anim calcmode="lin" valueType="num">
                                      <p:cBhvr>
                                        <p:cTn id="35" dur="500" fill="hold"/>
                                        <p:tgtEl>
                                          <p:spTgt spid="6"/>
                                        </p:tgtEl>
                                        <p:attrNameLst>
                                          <p:attrName>ppt_y</p:attrName>
                                        </p:attrNameLst>
                                      </p:cBhvr>
                                      <p:tavLst>
                                        <p:tav tm="100000">
                                          <p:val>
                                            <p:fltVal val="0.5"/>
                                          </p:val>
                                        </p:tav>
                                        <p:tav>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3" presetClass="entr" presetSubtype="528" fill="hold" nodeType="clickEffect">
                                  <p:stCondLst>
                                    <p:cond delay="0"/>
                                  </p:stCondLst>
                                  <p:childTnLst>
                                    <p:set>
                                      <p:cBhvr>
                                        <p:cTn id="39" dur="1" fill="hold">
                                          <p:stCondLst>
                                            <p:cond delay="0"/>
                                          </p:stCondLst>
                                        </p:cTn>
                                        <p:tgtEl>
                                          <p:spTgt spid="10"/>
                                        </p:tgtEl>
                                        <p:attrNameLst>
                                          <p:attrName>style.visibility</p:attrName>
                                        </p:attrNameLst>
                                      </p:cBhvr>
                                      <p:to>
                                        <p:strVal val="visible"/>
                                      </p:to>
                                    </p:set>
                                    <p:anim calcmode="lin" valueType="num">
                                      <p:cBhvr>
                                        <p:cTn id="40" dur="500" fill="hold"/>
                                        <p:tgtEl>
                                          <p:spTgt spid="10"/>
                                        </p:tgtEl>
                                        <p:attrNameLst>
                                          <p:attrName>ppt_w</p:attrName>
                                        </p:attrNameLst>
                                      </p:cBhvr>
                                      <p:tavLst>
                                        <p:tav tm="100000">
                                          <p:val>
                                            <p:fltVal val="0"/>
                                          </p:val>
                                        </p:tav>
                                        <p:tav>
                                          <p:val>
                                            <p:strVal val="#ppt_w"/>
                                          </p:val>
                                        </p:tav>
                                      </p:tavLst>
                                    </p:anim>
                                    <p:anim calcmode="lin" valueType="num">
                                      <p:cBhvr>
                                        <p:cTn id="41" dur="500" fill="hold"/>
                                        <p:tgtEl>
                                          <p:spTgt spid="10"/>
                                        </p:tgtEl>
                                        <p:attrNameLst>
                                          <p:attrName>ppt_h</p:attrName>
                                        </p:attrNameLst>
                                      </p:cBhvr>
                                      <p:tavLst>
                                        <p:tav tm="100000">
                                          <p:val>
                                            <p:fltVal val="0"/>
                                          </p:val>
                                        </p:tav>
                                        <p:tav>
                                          <p:val>
                                            <p:strVal val="#ppt_h"/>
                                          </p:val>
                                        </p:tav>
                                      </p:tavLst>
                                    </p:anim>
                                    <p:anim calcmode="lin" valueType="num">
                                      <p:cBhvr>
                                        <p:cTn id="42" dur="500" fill="hold"/>
                                        <p:tgtEl>
                                          <p:spTgt spid="10"/>
                                        </p:tgtEl>
                                        <p:attrNameLst>
                                          <p:attrName>ppt_x</p:attrName>
                                        </p:attrNameLst>
                                      </p:cBhvr>
                                      <p:tavLst>
                                        <p:tav tm="100000">
                                          <p:val>
                                            <p:fltVal val="0.5"/>
                                          </p:val>
                                        </p:tav>
                                        <p:tav>
                                          <p:val>
                                            <p:strVal val="#ppt_x"/>
                                          </p:val>
                                        </p:tav>
                                      </p:tavLst>
                                    </p:anim>
                                    <p:anim calcmode="lin" valueType="num">
                                      <p:cBhvr>
                                        <p:cTn id="43" dur="500" fill="hold"/>
                                        <p:tgtEl>
                                          <p:spTgt spid="10"/>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3477" y="231122"/>
            <a:ext cx="8400762" cy="6402761"/>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191490"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491"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492" name="AutoShape 4"/>
          <p:cNvSpPr>
            <a:spLocks noChangeArrowheads="1"/>
          </p:cNvSpPr>
          <p:nvPr/>
        </p:nvSpPr>
        <p:spPr bwMode="auto">
          <a:xfrm>
            <a:off x="4739409" y="932893"/>
            <a:ext cx="3003262"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493"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494" name="AutoShape 6"/>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495" name="AutoShape 7"/>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22536" name="Rectangle 8"/>
          <p:cNvSpPr>
            <a:spLocks noChangeArrowheads="1"/>
          </p:cNvSpPr>
          <p:nvPr/>
        </p:nvSpPr>
        <p:spPr bwMode="auto">
          <a:xfrm>
            <a:off x="1102591" y="633133"/>
            <a:ext cx="6823364" cy="5420846"/>
          </a:xfrm>
          <a:prstGeom prst="rect">
            <a:avLst/>
          </a:prstGeom>
          <a:gradFill rotWithShape="0">
            <a:gsLst>
              <a:gs pos="0">
                <a:srgbClr val="0B0C60"/>
              </a:gs>
              <a:gs pos="100000">
                <a:srgbClr val="05052C">
                  <a:alpha val="45998"/>
                </a:srgb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497" name="Rectangle 9"/>
          <p:cNvSpPr>
            <a:spLocks noChangeArrowheads="1"/>
          </p:cNvSpPr>
          <p:nvPr/>
        </p:nvSpPr>
        <p:spPr bwMode="auto">
          <a:xfrm>
            <a:off x="4814460" y="945497"/>
            <a:ext cx="412750" cy="6289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255"/>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0066FF"/>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91498" name="Rectangle 10"/>
          <p:cNvSpPr>
            <a:spLocks noChangeArrowheads="1"/>
          </p:cNvSpPr>
          <p:nvPr/>
        </p:nvSpPr>
        <p:spPr bwMode="auto">
          <a:xfrm>
            <a:off x="1427310" y="3639111"/>
            <a:ext cx="412750" cy="6341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255"/>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0066FF"/>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91499" name="Rectangle 11"/>
          <p:cNvSpPr>
            <a:spLocks noChangeArrowheads="1"/>
          </p:cNvSpPr>
          <p:nvPr/>
        </p:nvSpPr>
        <p:spPr bwMode="auto">
          <a:xfrm>
            <a:off x="1412880" y="962309"/>
            <a:ext cx="412750" cy="6289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255"/>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0066FF"/>
                </a:solidFill>
                <a:effectLst>
                  <a:outerShdw blurRad="38100" dist="38100" dir="2700000" algn="tl">
                    <a:srgbClr val="000000">
                      <a:alpha val="43137"/>
                    </a:srgbClr>
                  </a:outerShdw>
                </a:effectLst>
                <a:latin typeface="Helvetica" charset="0"/>
                <a:ea typeface="MS Gothic" charset="0"/>
                <a:cs typeface="MS Gothic" charset="0"/>
              </a:rPr>
              <a:t>1</a:t>
            </a:r>
          </a:p>
        </p:txBody>
      </p:sp>
      <p:grpSp>
        <p:nvGrpSpPr>
          <p:cNvPr id="46092" name="Group 12"/>
          <p:cNvGrpSpPr>
            <a:grpSpLocks/>
          </p:cNvGrpSpPr>
          <p:nvPr/>
        </p:nvGrpSpPr>
        <p:grpSpPr bwMode="auto">
          <a:xfrm>
            <a:off x="1652470" y="1647295"/>
            <a:ext cx="890443" cy="1378305"/>
            <a:chOff x="1145" y="1176"/>
            <a:chExt cx="617" cy="985"/>
          </a:xfrm>
        </p:grpSpPr>
        <p:sp>
          <p:nvSpPr>
            <p:cNvPr id="191537" name="Rectangle 13"/>
            <p:cNvSpPr>
              <a:spLocks noChangeArrowheads="1"/>
            </p:cNvSpPr>
            <p:nvPr/>
          </p:nvSpPr>
          <p:spPr bwMode="auto">
            <a:xfrm>
              <a:off x="1145" y="1176"/>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1538" name="Rectangle 14"/>
            <p:cNvSpPr>
              <a:spLocks noChangeArrowheads="1"/>
            </p:cNvSpPr>
            <p:nvPr/>
          </p:nvSpPr>
          <p:spPr bwMode="auto">
            <a:xfrm>
              <a:off x="1145" y="1530"/>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dirty="0">
                  <a:solidFill>
                    <a:srgbClr val="0066FF"/>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1539" name="Rectangle 15"/>
            <p:cNvSpPr>
              <a:spLocks noChangeArrowheads="1"/>
            </p:cNvSpPr>
            <p:nvPr/>
          </p:nvSpPr>
          <p:spPr bwMode="auto">
            <a:xfrm>
              <a:off x="1145" y="1834"/>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46093" name="Group 16"/>
          <p:cNvGrpSpPr>
            <a:grpSpLocks/>
          </p:cNvGrpSpPr>
          <p:nvPr/>
        </p:nvGrpSpPr>
        <p:grpSpPr bwMode="auto">
          <a:xfrm>
            <a:off x="5069902" y="1658501"/>
            <a:ext cx="891886" cy="1378305"/>
            <a:chOff x="3513" y="1184"/>
            <a:chExt cx="617" cy="985"/>
          </a:xfrm>
        </p:grpSpPr>
        <p:sp>
          <p:nvSpPr>
            <p:cNvPr id="191534" name="Rectangle 17"/>
            <p:cNvSpPr>
              <a:spLocks noChangeArrowheads="1"/>
            </p:cNvSpPr>
            <p:nvPr/>
          </p:nvSpPr>
          <p:spPr bwMode="auto">
            <a:xfrm>
              <a:off x="3513" y="1184"/>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1535" name="Rectangle 18"/>
            <p:cNvSpPr>
              <a:spLocks noChangeArrowheads="1"/>
            </p:cNvSpPr>
            <p:nvPr/>
          </p:nvSpPr>
          <p:spPr bwMode="auto">
            <a:xfrm>
              <a:off x="3513" y="1538"/>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1536" name="Rectangle 19"/>
            <p:cNvSpPr>
              <a:spLocks noChangeArrowheads="1"/>
            </p:cNvSpPr>
            <p:nvPr/>
          </p:nvSpPr>
          <p:spPr bwMode="auto">
            <a:xfrm>
              <a:off x="3513" y="1842"/>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46094" name="Group 20"/>
          <p:cNvGrpSpPr>
            <a:grpSpLocks/>
          </p:cNvGrpSpPr>
          <p:nvPr/>
        </p:nvGrpSpPr>
        <p:grpSpPr bwMode="auto">
          <a:xfrm>
            <a:off x="1675561" y="4325550"/>
            <a:ext cx="890443" cy="1378305"/>
            <a:chOff x="1161" y="3088"/>
            <a:chExt cx="617" cy="985"/>
          </a:xfrm>
        </p:grpSpPr>
        <p:sp>
          <p:nvSpPr>
            <p:cNvPr id="191531" name="Rectangle 21"/>
            <p:cNvSpPr>
              <a:spLocks noChangeArrowheads="1"/>
            </p:cNvSpPr>
            <p:nvPr/>
          </p:nvSpPr>
          <p:spPr bwMode="auto">
            <a:xfrm>
              <a:off x="1161" y="3088"/>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1532" name="Rectangle 22"/>
            <p:cNvSpPr>
              <a:spLocks noChangeArrowheads="1"/>
            </p:cNvSpPr>
            <p:nvPr/>
          </p:nvSpPr>
          <p:spPr bwMode="auto">
            <a:xfrm>
              <a:off x="1161" y="3442"/>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1533" name="Rectangle 23"/>
            <p:cNvSpPr>
              <a:spLocks noChangeArrowheads="1"/>
            </p:cNvSpPr>
            <p:nvPr/>
          </p:nvSpPr>
          <p:spPr bwMode="auto">
            <a:xfrm>
              <a:off x="1161" y="3746"/>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HE:</a:t>
              </a:r>
            </a:p>
          </p:txBody>
        </p:sp>
      </p:grpSp>
      <p:sp>
        <p:nvSpPr>
          <p:cNvPr id="191503" name="Rectangle 24"/>
          <p:cNvSpPr>
            <a:spLocks noChangeArrowheads="1"/>
          </p:cNvSpPr>
          <p:nvPr/>
        </p:nvSpPr>
        <p:spPr bwMode="auto">
          <a:xfrm>
            <a:off x="1757795" y="1004328"/>
            <a:ext cx="2355273" cy="57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019"/>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0066FF"/>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191504" name="Rectangle 25"/>
          <p:cNvSpPr>
            <a:spLocks noChangeArrowheads="1"/>
          </p:cNvSpPr>
          <p:nvPr/>
        </p:nvSpPr>
        <p:spPr bwMode="auto">
          <a:xfrm>
            <a:off x="5588000" y="1025338"/>
            <a:ext cx="2036330"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019"/>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0066FF"/>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191505" name="Rectangle 26"/>
          <p:cNvSpPr>
            <a:spLocks noChangeArrowheads="1"/>
          </p:cNvSpPr>
          <p:nvPr/>
        </p:nvSpPr>
        <p:spPr bwMode="auto">
          <a:xfrm>
            <a:off x="2148898" y="3692338"/>
            <a:ext cx="2036329"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2019"/>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0066FF"/>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191506" name="Rectangle 27"/>
          <p:cNvSpPr>
            <a:spLocks noChangeArrowheads="1"/>
          </p:cNvSpPr>
          <p:nvPr/>
        </p:nvSpPr>
        <p:spPr bwMode="auto">
          <a:xfrm>
            <a:off x="2159026" y="1560446"/>
            <a:ext cx="1766455" cy="449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   JEWS</a:t>
            </a:r>
          </a:p>
        </p:txBody>
      </p:sp>
      <p:sp>
        <p:nvSpPr>
          <p:cNvPr id="191507" name="Rectangle 28"/>
          <p:cNvSpPr>
            <a:spLocks noChangeArrowheads="1"/>
          </p:cNvSpPr>
          <p:nvPr/>
        </p:nvSpPr>
        <p:spPr bwMode="auto">
          <a:xfrm>
            <a:off x="5899753" y="1570251"/>
            <a:ext cx="1766455" cy="449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ROMANS</a:t>
            </a:r>
          </a:p>
        </p:txBody>
      </p:sp>
      <p:sp>
        <p:nvSpPr>
          <p:cNvPr id="191508" name="Rectangle 29"/>
          <p:cNvSpPr>
            <a:spLocks noChangeArrowheads="1"/>
          </p:cNvSpPr>
          <p:nvPr/>
        </p:nvSpPr>
        <p:spPr bwMode="auto">
          <a:xfrm>
            <a:off x="2462094" y="4237251"/>
            <a:ext cx="1766455" cy="449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GREEKS</a:t>
            </a:r>
          </a:p>
        </p:txBody>
      </p:sp>
      <p:sp>
        <p:nvSpPr>
          <p:cNvPr id="191509" name="Rectangle 30"/>
          <p:cNvSpPr>
            <a:spLocks noChangeArrowheads="1"/>
          </p:cNvSpPr>
          <p:nvPr/>
        </p:nvSpPr>
        <p:spPr bwMode="auto">
          <a:xfrm>
            <a:off x="2424571" y="2070313"/>
            <a:ext cx="1766455" cy="449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KING</a:t>
            </a:r>
          </a:p>
        </p:txBody>
      </p:sp>
      <p:sp>
        <p:nvSpPr>
          <p:cNvPr id="191510" name="Rectangle 31"/>
          <p:cNvSpPr>
            <a:spLocks noChangeArrowheads="1"/>
          </p:cNvSpPr>
          <p:nvPr/>
        </p:nvSpPr>
        <p:spPr bwMode="auto">
          <a:xfrm>
            <a:off x="5882432" y="2064710"/>
            <a:ext cx="1766455" cy="449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SERVANT</a:t>
            </a:r>
          </a:p>
        </p:txBody>
      </p:sp>
      <p:sp>
        <p:nvSpPr>
          <p:cNvPr id="191511" name="Rectangle 32"/>
          <p:cNvSpPr>
            <a:spLocks noChangeArrowheads="1"/>
          </p:cNvSpPr>
          <p:nvPr/>
        </p:nvSpPr>
        <p:spPr bwMode="auto">
          <a:xfrm>
            <a:off x="2440447" y="4735913"/>
            <a:ext cx="1766455" cy="449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GOD/MAN</a:t>
            </a:r>
          </a:p>
        </p:txBody>
      </p:sp>
      <p:sp>
        <p:nvSpPr>
          <p:cNvPr id="191512" name="Rectangle 33"/>
          <p:cNvSpPr>
            <a:spLocks noChangeArrowheads="1"/>
          </p:cNvSpPr>
          <p:nvPr/>
        </p:nvSpPr>
        <p:spPr bwMode="auto">
          <a:xfrm>
            <a:off x="2427458" y="2574578"/>
            <a:ext cx="1766455" cy="449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SAID</a:t>
            </a:r>
          </a:p>
        </p:txBody>
      </p:sp>
      <p:sp>
        <p:nvSpPr>
          <p:cNvPr id="191513" name="Rectangle 34"/>
          <p:cNvSpPr>
            <a:spLocks noChangeArrowheads="1"/>
          </p:cNvSpPr>
          <p:nvPr/>
        </p:nvSpPr>
        <p:spPr bwMode="auto">
          <a:xfrm>
            <a:off x="5905500" y="2584383"/>
            <a:ext cx="1154545" cy="449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DID</a:t>
            </a:r>
          </a:p>
        </p:txBody>
      </p:sp>
      <p:sp>
        <p:nvSpPr>
          <p:cNvPr id="191514" name="Rectangle 35"/>
          <p:cNvSpPr>
            <a:spLocks noChangeArrowheads="1"/>
          </p:cNvSpPr>
          <p:nvPr/>
        </p:nvSpPr>
        <p:spPr bwMode="auto">
          <a:xfrm>
            <a:off x="2440426" y="5251383"/>
            <a:ext cx="1246909" cy="449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FELT</a:t>
            </a:r>
          </a:p>
        </p:txBody>
      </p:sp>
      <p:sp>
        <p:nvSpPr>
          <p:cNvPr id="191515" name="Text Box 36"/>
          <p:cNvSpPr txBox="1">
            <a:spLocks noChangeArrowheads="1"/>
          </p:cNvSpPr>
          <p:nvPr/>
        </p:nvSpPr>
        <p:spPr bwMode="auto">
          <a:xfrm>
            <a:off x="8781401" y="4202"/>
            <a:ext cx="162388" cy="3614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grpSp>
        <p:nvGrpSpPr>
          <p:cNvPr id="46108" name="Group 37"/>
          <p:cNvGrpSpPr>
            <a:grpSpLocks/>
          </p:cNvGrpSpPr>
          <p:nvPr/>
        </p:nvGrpSpPr>
        <p:grpSpPr bwMode="auto">
          <a:xfrm>
            <a:off x="3219744" y="2127718"/>
            <a:ext cx="3017693" cy="2913529"/>
            <a:chOff x="2231" y="1519"/>
            <a:chExt cx="2091" cy="2081"/>
          </a:xfrm>
        </p:grpSpPr>
        <p:sp>
          <p:nvSpPr>
            <p:cNvPr id="191528" name="Line 38"/>
            <p:cNvSpPr>
              <a:spLocks noChangeShapeType="1"/>
            </p:cNvSpPr>
            <p:nvPr/>
          </p:nvSpPr>
          <p:spPr bwMode="auto">
            <a:xfrm flipV="1">
              <a:off x="2558" y="1837"/>
              <a:ext cx="1297" cy="1232"/>
            </a:xfrm>
            <a:prstGeom prst="line">
              <a:avLst/>
            </a:prstGeom>
            <a:noFill/>
            <a:ln w="38160">
              <a:solidFill>
                <a:srgbClr val="FC0128"/>
              </a:solidFill>
              <a:miter lim="800000"/>
              <a:headEnd/>
              <a:tailEnd/>
            </a:ln>
            <a:effectLst>
              <a:outerShdw dist="71785" dir="2700000" algn="ctr" rotWithShape="0">
                <a:srgbClr val="808080"/>
              </a:outerShdw>
            </a:effectLst>
            <a:extLst>
              <a:ext uri="{909E8E84-426E-40dd-AFC4-6F175D3DCCD1}">
                <a14:hiddenFill xmlns:a14="http://schemas.microsoft.com/office/drawing/2010/main" xmlns="">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91529" name="Line 39"/>
            <p:cNvSpPr>
              <a:spLocks noChangeShapeType="1"/>
            </p:cNvSpPr>
            <p:nvPr/>
          </p:nvSpPr>
          <p:spPr bwMode="auto">
            <a:xfrm flipV="1">
              <a:off x="2323" y="1631"/>
              <a:ext cx="1190" cy="1132"/>
            </a:xfrm>
            <a:prstGeom prst="line">
              <a:avLst/>
            </a:prstGeom>
            <a:noFill/>
            <a:ln w="38160">
              <a:solidFill>
                <a:srgbClr val="FC0128"/>
              </a:solidFill>
              <a:miter lim="800000"/>
              <a:headEnd/>
              <a:tailEnd/>
            </a:ln>
            <a:effectLst>
              <a:outerShdw dist="71785" dir="2700000" algn="ctr" rotWithShape="0">
                <a:srgbClr val="808080"/>
              </a:outerShdw>
            </a:effectLst>
            <a:extLst>
              <a:ext uri="{909E8E84-426E-40dd-AFC4-6F175D3DCCD1}">
                <a14:hiddenFill xmlns:a14="http://schemas.microsoft.com/office/drawing/2010/main" xmlns="">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91530" name="AutoShape 40"/>
            <p:cNvSpPr>
              <a:spLocks noChangeArrowheads="1"/>
            </p:cNvSpPr>
            <p:nvPr/>
          </p:nvSpPr>
          <p:spPr bwMode="auto">
            <a:xfrm rot="5400000">
              <a:off x="2239" y="1518"/>
              <a:ext cx="2073" cy="2081"/>
            </a:xfrm>
            <a:prstGeom prst="rtTriangle">
              <a:avLst/>
            </a:prstGeom>
            <a:noFill/>
            <a:ln w="130320">
              <a:solidFill>
                <a:srgbClr val="FC0128"/>
              </a:solidFill>
              <a:miter lim="800000"/>
              <a:headEnd/>
              <a:tailEnd/>
            </a:ln>
            <a:effectLst>
              <a:outerShdw dist="81185" dir="3078031" algn="ctr" rotWithShape="0">
                <a:srgbClr val="808080"/>
              </a:outerShdw>
            </a:effectLst>
            <a:extLst>
              <a:ext uri="{909E8E84-426E-40dd-AFC4-6F175D3DCCD1}">
                <a14:hiddenFill xmlns:a14="http://schemas.microsoft.com/office/drawing/2010/main" xmlns="">
                  <a:solidFill>
                    <a:srgbClr val="FFFFFF"/>
                  </a:solidFill>
                </a14:hiddenFill>
              </a:ext>
            </a:extLst>
          </p:spPr>
          <p:txBody>
            <a:bodyPr rot="10800000"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grpSp>
        <p:nvGrpSpPr>
          <p:cNvPr id="6" name="Group 41"/>
          <p:cNvGrpSpPr>
            <a:grpSpLocks/>
          </p:cNvGrpSpPr>
          <p:nvPr/>
        </p:nvGrpSpPr>
        <p:grpSpPr bwMode="auto">
          <a:xfrm>
            <a:off x="2196549" y="2772000"/>
            <a:ext cx="4517159" cy="862977"/>
            <a:chOff x="1523" y="1979"/>
            <a:chExt cx="3129" cy="615"/>
          </a:xfrm>
        </p:grpSpPr>
        <p:sp>
          <p:nvSpPr>
            <p:cNvPr id="191526" name="Text Box 42"/>
            <p:cNvSpPr txBox="1">
              <a:spLocks noChangeArrowheads="1"/>
            </p:cNvSpPr>
            <p:nvPr/>
          </p:nvSpPr>
          <p:spPr bwMode="auto">
            <a:xfrm rot="18900000">
              <a:off x="1523" y="2252"/>
              <a:ext cx="3129" cy="3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346"/>
                </a:spcBef>
                <a:buClr>
                  <a:srgbClr val="FFFFFF"/>
                </a:buClr>
                <a:defRPr/>
              </a:pPr>
              <a:r>
                <a:rPr lang="en-GB" b="1" dirty="0">
                  <a:solidFill>
                    <a:srgbClr val="FFFFFF"/>
                  </a:solidFill>
                  <a:effectLst>
                    <a:outerShdw blurRad="38100" dist="38100" dir="2700000" algn="tl">
                      <a:srgbClr val="000000">
                        <a:alpha val="43137"/>
                      </a:srgbClr>
                    </a:outerShdw>
                  </a:effectLst>
                  <a:latin typeface="Lucida Handwriting" charset="0"/>
                  <a:ea typeface="MS Gothic" charset="0"/>
                  <a:cs typeface="MS Gothic" charset="0"/>
                </a:rPr>
                <a:t>"TO SEE TOGETHER"</a:t>
              </a:r>
            </a:p>
          </p:txBody>
        </p:sp>
        <p:sp>
          <p:nvSpPr>
            <p:cNvPr id="191527" name="Text Box 43"/>
            <p:cNvSpPr txBox="1">
              <a:spLocks noChangeArrowheads="1"/>
            </p:cNvSpPr>
            <p:nvPr/>
          </p:nvSpPr>
          <p:spPr bwMode="auto">
            <a:xfrm rot="18960000">
              <a:off x="1720" y="1979"/>
              <a:ext cx="2076" cy="3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346"/>
                </a:spcBef>
                <a:buClr>
                  <a:srgbClr val="FFFFFF"/>
                </a:buClr>
                <a:defRPr/>
              </a:pPr>
              <a:r>
                <a:rPr lang="en-GB" b="1">
                  <a:solidFill>
                    <a:srgbClr val="FFFFFF"/>
                  </a:solidFill>
                  <a:effectLst>
                    <a:outerShdw blurRad="38100" dist="38100" dir="2700000" algn="tl">
                      <a:srgbClr val="000000">
                        <a:alpha val="43137"/>
                      </a:srgbClr>
                    </a:outerShdw>
                  </a:effectLst>
                  <a:latin typeface="Lucida Handwriting" charset="0"/>
                  <a:ea typeface="MS Gothic" charset="0"/>
                  <a:cs typeface="MS Gothic" charset="0"/>
                </a:rPr>
                <a:t> SYNOPTIC:</a:t>
              </a:r>
            </a:p>
          </p:txBody>
        </p:sp>
      </p:grpSp>
      <p:sp>
        <p:nvSpPr>
          <p:cNvPr id="22572" name="Text Box 44"/>
          <p:cNvSpPr txBox="1">
            <a:spLocks noChangeArrowheads="1"/>
          </p:cNvSpPr>
          <p:nvPr/>
        </p:nvSpPr>
        <p:spPr bwMode="auto">
          <a:xfrm>
            <a:off x="3463636" y="3496262"/>
            <a:ext cx="5126182" cy="23000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409" tIns="41803" rIns="80409" bIns="41803">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3018"/>
              </a:spcBef>
              <a:buClr>
                <a:srgbClr val="FAFD00"/>
              </a:buClr>
              <a:defRPr/>
            </a:pPr>
            <a:r>
              <a:rPr lang="en-GB" sz="4800" b="1" dirty="0">
                <a:solidFill>
                  <a:srgbClr val="FAFD00"/>
                </a:solidFill>
                <a:effectLst>
                  <a:outerShdw blurRad="38100" dist="38100" dir="2700000" algn="tl">
                    <a:srgbClr val="000000">
                      <a:alpha val="43137"/>
                    </a:srgbClr>
                  </a:outerShdw>
                </a:effectLst>
                <a:latin typeface="Comic Sans MS" charset="0"/>
                <a:ea typeface="MS Gothic" charset="0"/>
                <a:cs typeface="MS Gothic" charset="0"/>
              </a:rPr>
              <a:t>"TO</a:t>
            </a:r>
            <a:br>
              <a:rPr lang="en-GB" sz="4800" b="1" dirty="0">
                <a:solidFill>
                  <a:srgbClr val="FAFD00"/>
                </a:solidFill>
                <a:effectLst>
                  <a:outerShdw blurRad="38100" dist="38100" dir="2700000" algn="tl">
                    <a:srgbClr val="000000">
                      <a:alpha val="43137"/>
                    </a:srgbClr>
                  </a:outerShdw>
                </a:effectLst>
                <a:latin typeface="Comic Sans MS" charset="0"/>
                <a:ea typeface="MS Gothic" charset="0"/>
                <a:cs typeface="MS Gothic" charset="0"/>
              </a:rPr>
            </a:br>
            <a:r>
              <a:rPr lang="en-GB" sz="4800" b="1" dirty="0">
                <a:solidFill>
                  <a:srgbClr val="FAFD00"/>
                </a:solidFill>
                <a:effectLst>
                  <a:outerShdw blurRad="38100" dist="38100" dir="2700000" algn="tl">
                    <a:srgbClr val="000000">
                      <a:alpha val="43137"/>
                    </a:srgbClr>
                  </a:outerShdw>
                </a:effectLst>
                <a:latin typeface="Comic Sans MS" charset="0"/>
                <a:ea typeface="MS Gothic" charset="0"/>
                <a:cs typeface="MS Gothic" charset="0"/>
              </a:rPr>
              <a:t>SEE TOGETHER"</a:t>
            </a:r>
          </a:p>
        </p:txBody>
      </p:sp>
      <p:sp>
        <p:nvSpPr>
          <p:cNvPr id="22573" name="Text Box 45"/>
          <p:cNvSpPr txBox="1">
            <a:spLocks noChangeArrowheads="1"/>
          </p:cNvSpPr>
          <p:nvPr/>
        </p:nvSpPr>
        <p:spPr bwMode="auto">
          <a:xfrm>
            <a:off x="1700072" y="816629"/>
            <a:ext cx="5717886" cy="1192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409" tIns="41803" rIns="80409" bIns="41803">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4483"/>
              </a:spcBef>
              <a:buClr>
                <a:srgbClr val="FAFD00"/>
              </a:buClr>
              <a:defRPr/>
            </a:pPr>
            <a:r>
              <a:rPr lang="en-GB" sz="7200" b="1">
                <a:solidFill>
                  <a:srgbClr val="FAFD00"/>
                </a:solidFill>
                <a:effectLst>
                  <a:outerShdw blurRad="38100" dist="38100" dir="2700000" algn="tl">
                    <a:srgbClr val="000000">
                      <a:alpha val="43137"/>
                    </a:srgbClr>
                  </a:outerShdw>
                </a:effectLst>
                <a:latin typeface="Comic Sans MS" charset="0"/>
                <a:ea typeface="MS Gothic" charset="0"/>
                <a:cs typeface="MS Gothic" charset="0"/>
              </a:rPr>
              <a:t>SYNOPTIC:</a:t>
            </a:r>
          </a:p>
        </p:txBody>
      </p:sp>
      <p:sp>
        <p:nvSpPr>
          <p:cNvPr id="191520" name="Text Box 46"/>
          <p:cNvSpPr txBox="1">
            <a:spLocks noChangeArrowheads="1"/>
          </p:cNvSpPr>
          <p:nvPr/>
        </p:nvSpPr>
        <p:spPr bwMode="auto">
          <a:xfrm>
            <a:off x="8019766" y="6538659"/>
            <a:ext cx="167409" cy="215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521" name="Text Box 47"/>
          <p:cNvSpPr txBox="1">
            <a:spLocks noChangeArrowheads="1"/>
          </p:cNvSpPr>
          <p:nvPr/>
        </p:nvSpPr>
        <p:spPr bwMode="auto">
          <a:xfrm>
            <a:off x="8747126" y="6132421"/>
            <a:ext cx="167409" cy="3235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522" name="Text Box 48"/>
          <p:cNvSpPr txBox="1">
            <a:spLocks noChangeArrowheads="1"/>
          </p:cNvSpPr>
          <p:nvPr/>
        </p:nvSpPr>
        <p:spPr bwMode="auto">
          <a:xfrm>
            <a:off x="8357374" y="6539945"/>
            <a:ext cx="303277" cy="2229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20</a:t>
            </a:r>
          </a:p>
        </p:txBody>
      </p:sp>
      <p:sp>
        <p:nvSpPr>
          <p:cNvPr id="191523" name="Text Box 49"/>
          <p:cNvSpPr txBox="1">
            <a:spLocks noChangeArrowheads="1"/>
          </p:cNvSpPr>
          <p:nvPr/>
        </p:nvSpPr>
        <p:spPr bwMode="auto">
          <a:xfrm>
            <a:off x="8700970" y="6482630"/>
            <a:ext cx="279977" cy="2997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897"/>
              </a:spcBef>
              <a:buClr>
                <a:srgbClr val="FFFFFF"/>
              </a:buClr>
              <a:defRPr/>
            </a:pPr>
            <a:r>
              <a:rPr lang="en-GB" sz="14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3</a:t>
            </a:r>
          </a:p>
        </p:txBody>
      </p:sp>
      <p:sp>
        <p:nvSpPr>
          <p:cNvPr id="52" name="Title 51"/>
          <p:cNvSpPr>
            <a:spLocks noGrp="1"/>
          </p:cNvSpPr>
          <p:nvPr>
            <p:ph type="title" idx="4294967295"/>
          </p:nvPr>
        </p:nvSpPr>
        <p:spPr bwMode="auto">
          <a:xfrm>
            <a:off x="457515" y="228321"/>
            <a:ext cx="8229023" cy="609319"/>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035" tIns="45520" rIns="91035" bIns="45520"/>
          <a:lstStyle/>
          <a:p>
            <a:pPr>
              <a:defRPr/>
            </a:pPr>
            <a:r>
              <a:rPr lang="en-US" sz="2900" b="1">
                <a:solidFill>
                  <a:srgbClr val="FFEA18"/>
                </a:solidFill>
                <a:effectLst>
                  <a:outerShdw blurRad="38100" dist="38100" dir="2700000" algn="tl">
                    <a:srgbClr val="000000">
                      <a:alpha val="43137"/>
                    </a:srgbClr>
                  </a:outerShdw>
                </a:effectLst>
                <a:latin typeface="Comic Sans MS" charset="0"/>
              </a:rPr>
              <a:t>THAT STRANGE SOUNDING WORD…</a:t>
            </a:r>
            <a:endParaRPr lang="en-US">
              <a:effectLst>
                <a:outerShdw blurRad="38100" dist="38100" dir="2700000" algn="tl">
                  <a:srgbClr val="000000">
                    <a:alpha val="43137"/>
                  </a:srgbClr>
                </a:outerShdw>
              </a:effectLst>
              <a:latin typeface="Times New Roman" charset="0"/>
            </a:endParaRPr>
          </a:p>
        </p:txBody>
      </p:sp>
      <p:sp>
        <p:nvSpPr>
          <p:cNvPr id="54" name="TextBox 53"/>
          <p:cNvSpPr txBox="1"/>
          <p:nvPr/>
        </p:nvSpPr>
        <p:spPr>
          <a:xfrm>
            <a:off x="8459949" y="17"/>
            <a:ext cx="697360" cy="461261"/>
          </a:xfrm>
          <a:prstGeom prst="rect">
            <a:avLst/>
          </a:prstGeom>
          <a:noFill/>
        </p:spPr>
        <p:txBody>
          <a:bodyPr wrap="none" lIns="91035" tIns="45520" rIns="91035" bIns="4552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0773"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158385366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2"/>
                                        </p:tgtEl>
                                        <p:attrNameLst>
                                          <p:attrName>ppt_y</p:attrName>
                                        </p:attrNameLst>
                                      </p:cBhvr>
                                      <p:tavLst>
                                        <p:tav tm="0">
                                          <p:val>
                                            <p:strVal val="#ppt_y"/>
                                          </p:val>
                                        </p:tav>
                                        <p:tav tm="100000">
                                          <p:val>
                                            <p:strVal val="#ppt_y"/>
                                          </p:val>
                                        </p:tav>
                                      </p:tavLst>
                                    </p:anim>
                                    <p:anim calcmode="lin" valueType="num">
                                      <p:cBhvr>
                                        <p:cTn id="9" dur="500" fill="hold"/>
                                        <p:tgtEl>
                                          <p:spTgt spid="52"/>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2"/>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2"/>
                                        </p:tgtEl>
                                      </p:cBhvr>
                                    </p:animEffect>
                                  </p:childTnLst>
                                </p:cTn>
                              </p:par>
                            </p:childTnLst>
                          </p:cTn>
                        </p:par>
                        <p:par>
                          <p:cTn id="12" fill="hold" nodeType="afterGroup">
                            <p:stCondLst>
                              <p:cond delay="1650"/>
                            </p:stCondLst>
                            <p:childTnLst>
                              <p:par>
                                <p:cTn id="13" presetID="22" presetClass="entr" presetSubtype="1" fill="hold" grpId="0" nodeType="afterEffect">
                                  <p:stCondLst>
                                    <p:cond delay="0"/>
                                  </p:stCondLst>
                                  <p:childTnLst>
                                    <p:set>
                                      <p:cBhvr>
                                        <p:cTn id="14" dur="1" fill="hold">
                                          <p:stCondLst>
                                            <p:cond delay="0"/>
                                          </p:stCondLst>
                                        </p:cTn>
                                        <p:tgtEl>
                                          <p:spTgt spid="22536"/>
                                        </p:tgtEl>
                                        <p:attrNameLst>
                                          <p:attrName>style.visibility</p:attrName>
                                        </p:attrNameLst>
                                      </p:cBhvr>
                                      <p:to>
                                        <p:strVal val="visible"/>
                                      </p:to>
                                    </p:set>
                                    <p:animEffect transition="in" filter="wipe(up)">
                                      <p:cBhvr>
                                        <p:cTn id="15" dur="500"/>
                                        <p:tgtEl>
                                          <p:spTgt spid="22536"/>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fill="hold" nodeType="clickEffect">
                                  <p:stCondLst>
                                    <p:cond delay="0"/>
                                  </p:stCondLst>
                                  <p:childTnLst>
                                    <p:set>
                                      <p:cBhvr>
                                        <p:cTn id="19" dur="1" fill="hold">
                                          <p:stCondLst>
                                            <p:cond delay="0"/>
                                          </p:stCondLst>
                                        </p:cTn>
                                        <p:tgtEl>
                                          <p:spTgt spid="22573"/>
                                        </p:tgtEl>
                                        <p:attrNameLst>
                                          <p:attrName>style.visibility</p:attrName>
                                        </p:attrNameLst>
                                      </p:cBhvr>
                                      <p:to>
                                        <p:strVal val="visible"/>
                                      </p:to>
                                    </p:set>
                                    <p:animEffect transition="in" filter="fade">
                                      <p:cBhvr>
                                        <p:cTn id="20" dur="1000"/>
                                        <p:tgtEl>
                                          <p:spTgt spid="2257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fill="hold" nodeType="clickEffect">
                                  <p:stCondLst>
                                    <p:cond delay="0"/>
                                  </p:stCondLst>
                                  <p:childTnLst>
                                    <p:set>
                                      <p:cBhvr>
                                        <p:cTn id="24" dur="1" fill="hold">
                                          <p:stCondLst>
                                            <p:cond delay="0"/>
                                          </p:stCondLst>
                                        </p:cTn>
                                        <p:tgtEl>
                                          <p:spTgt spid="22572"/>
                                        </p:tgtEl>
                                        <p:attrNameLst>
                                          <p:attrName>style.visibility</p:attrName>
                                        </p:attrNameLst>
                                      </p:cBhvr>
                                      <p:to>
                                        <p:strVal val="visible"/>
                                      </p:to>
                                    </p:set>
                                    <p:animEffect transition="in" filter="fade">
                                      <p:cBhvr>
                                        <p:cTn id="25" dur="1000"/>
                                        <p:tgtEl>
                                          <p:spTgt spid="2257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fade">
                                      <p:cBhvr>
                                        <p:cTn id="30"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6" grpId="0" animBg="1"/>
      <p:bldP spid="52"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192514"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715" tIns="40855" rIns="81715" bIns="40855"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2515"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715" tIns="40855" rIns="81715" bIns="40855"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23556" name="AutoShape 4"/>
          <p:cNvSpPr>
            <a:spLocks noChangeArrowheads="1"/>
          </p:cNvSpPr>
          <p:nvPr/>
        </p:nvSpPr>
        <p:spPr bwMode="auto">
          <a:xfrm>
            <a:off x="4726429" y="889472"/>
            <a:ext cx="3003261" cy="2484904"/>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715" tIns="40855" rIns="81715" bIns="40855" anchor="ctr"/>
          <a:lstStyle/>
          <a:p>
            <a:pPr defTabSz="911092">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23557"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715" tIns="40855" rIns="81715" bIns="40855" anchor="ctr"/>
          <a:lstStyle/>
          <a:p>
            <a:pPr defTabSz="911092">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23558" name="AutoShape 6"/>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715" tIns="40855" rIns="81715" bIns="40855" anchor="ctr"/>
          <a:lstStyle/>
          <a:p>
            <a:pPr defTabSz="911092">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23559" name="AutoShape 7"/>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715" tIns="40855" rIns="81715" bIns="40855" anchor="ctr"/>
          <a:lstStyle/>
          <a:p>
            <a:pPr defTabSz="911092">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192520" name="Rectangle 8"/>
          <p:cNvSpPr>
            <a:spLocks noChangeArrowheads="1"/>
          </p:cNvSpPr>
          <p:nvPr/>
        </p:nvSpPr>
        <p:spPr bwMode="auto">
          <a:xfrm>
            <a:off x="4814460" y="945497"/>
            <a:ext cx="412750" cy="6289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49" tIns="39568" rIns="80749" bIns="39568">
            <a:spAutoFit/>
          </a:bodyPr>
          <a:lstStyle/>
          <a:p>
            <a:pPr defTabSz="910412">
              <a:spcBef>
                <a:spcPts val="2255"/>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92521" name="Rectangle 9"/>
          <p:cNvSpPr>
            <a:spLocks noChangeArrowheads="1"/>
          </p:cNvSpPr>
          <p:nvPr/>
        </p:nvSpPr>
        <p:spPr bwMode="auto">
          <a:xfrm>
            <a:off x="1427310" y="3639110"/>
            <a:ext cx="412750" cy="6341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49" tIns="39568" rIns="80749" bIns="39568">
            <a:spAutoFit/>
          </a:bodyPr>
          <a:lstStyle/>
          <a:p>
            <a:pPr defTabSz="910412">
              <a:spcBef>
                <a:spcPts val="2255"/>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92522" name="Rectangle 10"/>
          <p:cNvSpPr>
            <a:spLocks noChangeArrowheads="1"/>
          </p:cNvSpPr>
          <p:nvPr/>
        </p:nvSpPr>
        <p:spPr bwMode="auto">
          <a:xfrm>
            <a:off x="4860640" y="3623706"/>
            <a:ext cx="412750" cy="6289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49" tIns="39568" rIns="80749" bIns="39568">
            <a:spAutoFit/>
          </a:bodyPr>
          <a:lstStyle/>
          <a:p>
            <a:pPr defTabSz="910412">
              <a:spcBef>
                <a:spcPts val="2255"/>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3600" b="1">
                <a:solidFill>
                  <a:srgbClr val="0066FF"/>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92523" name="Rectangle 11"/>
          <p:cNvSpPr>
            <a:spLocks noChangeArrowheads="1"/>
          </p:cNvSpPr>
          <p:nvPr/>
        </p:nvSpPr>
        <p:spPr bwMode="auto">
          <a:xfrm>
            <a:off x="1412880" y="962309"/>
            <a:ext cx="412750" cy="6289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49" tIns="39568" rIns="80749" bIns="39568">
            <a:spAutoFit/>
          </a:bodyPr>
          <a:lstStyle/>
          <a:p>
            <a:pPr defTabSz="910412">
              <a:spcBef>
                <a:spcPts val="2255"/>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nvGrpSpPr>
          <p:cNvPr id="48140" name="Group 12"/>
          <p:cNvGrpSpPr>
            <a:grpSpLocks/>
          </p:cNvGrpSpPr>
          <p:nvPr/>
        </p:nvGrpSpPr>
        <p:grpSpPr bwMode="auto">
          <a:xfrm>
            <a:off x="1652470" y="1647295"/>
            <a:ext cx="890443" cy="1378305"/>
            <a:chOff x="1145" y="1176"/>
            <a:chExt cx="617" cy="985"/>
          </a:xfrm>
        </p:grpSpPr>
        <p:sp>
          <p:nvSpPr>
            <p:cNvPr id="192566" name="Rectangle 13"/>
            <p:cNvSpPr>
              <a:spLocks noChangeArrowheads="1"/>
            </p:cNvSpPr>
            <p:nvPr/>
          </p:nvSpPr>
          <p:spPr bwMode="auto">
            <a:xfrm>
              <a:off x="1145" y="1176"/>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2567" name="Rectangle 14"/>
            <p:cNvSpPr>
              <a:spLocks noChangeArrowheads="1"/>
            </p:cNvSpPr>
            <p:nvPr/>
          </p:nvSpPr>
          <p:spPr bwMode="auto">
            <a:xfrm>
              <a:off x="1145" y="1530"/>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2568" name="Rectangle 15"/>
            <p:cNvSpPr>
              <a:spLocks noChangeArrowheads="1"/>
            </p:cNvSpPr>
            <p:nvPr/>
          </p:nvSpPr>
          <p:spPr bwMode="auto">
            <a:xfrm>
              <a:off x="1145" y="1834"/>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48141" name="Group 16"/>
          <p:cNvGrpSpPr>
            <a:grpSpLocks/>
          </p:cNvGrpSpPr>
          <p:nvPr/>
        </p:nvGrpSpPr>
        <p:grpSpPr bwMode="auto">
          <a:xfrm>
            <a:off x="5069902" y="1658501"/>
            <a:ext cx="891886" cy="1378305"/>
            <a:chOff x="3513" y="1184"/>
            <a:chExt cx="617" cy="985"/>
          </a:xfrm>
        </p:grpSpPr>
        <p:sp>
          <p:nvSpPr>
            <p:cNvPr id="192563" name="Rectangle 17"/>
            <p:cNvSpPr>
              <a:spLocks noChangeArrowheads="1"/>
            </p:cNvSpPr>
            <p:nvPr/>
          </p:nvSpPr>
          <p:spPr bwMode="auto">
            <a:xfrm>
              <a:off x="3513" y="1184"/>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2564" name="Rectangle 18"/>
            <p:cNvSpPr>
              <a:spLocks noChangeArrowheads="1"/>
            </p:cNvSpPr>
            <p:nvPr/>
          </p:nvSpPr>
          <p:spPr bwMode="auto">
            <a:xfrm>
              <a:off x="3513" y="1538"/>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2565" name="Rectangle 19"/>
            <p:cNvSpPr>
              <a:spLocks noChangeArrowheads="1"/>
            </p:cNvSpPr>
            <p:nvPr/>
          </p:nvSpPr>
          <p:spPr bwMode="auto">
            <a:xfrm>
              <a:off x="3513" y="1842"/>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48142" name="Group 20"/>
          <p:cNvGrpSpPr>
            <a:grpSpLocks/>
          </p:cNvGrpSpPr>
          <p:nvPr/>
        </p:nvGrpSpPr>
        <p:grpSpPr bwMode="auto">
          <a:xfrm>
            <a:off x="1675561" y="4325550"/>
            <a:ext cx="890443" cy="1378305"/>
            <a:chOff x="1161" y="3088"/>
            <a:chExt cx="617" cy="985"/>
          </a:xfrm>
        </p:grpSpPr>
        <p:sp>
          <p:nvSpPr>
            <p:cNvPr id="192560" name="Rectangle 21"/>
            <p:cNvSpPr>
              <a:spLocks noChangeArrowheads="1"/>
            </p:cNvSpPr>
            <p:nvPr/>
          </p:nvSpPr>
          <p:spPr bwMode="auto">
            <a:xfrm>
              <a:off x="1161" y="3088"/>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2561" name="Rectangle 22"/>
            <p:cNvSpPr>
              <a:spLocks noChangeArrowheads="1"/>
            </p:cNvSpPr>
            <p:nvPr/>
          </p:nvSpPr>
          <p:spPr bwMode="auto">
            <a:xfrm>
              <a:off x="1161" y="3442"/>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2562" name="Rectangle 23"/>
            <p:cNvSpPr>
              <a:spLocks noChangeArrowheads="1"/>
            </p:cNvSpPr>
            <p:nvPr/>
          </p:nvSpPr>
          <p:spPr bwMode="auto">
            <a:xfrm>
              <a:off x="1161" y="3746"/>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48143" name="Group 24"/>
          <p:cNvGrpSpPr>
            <a:grpSpLocks/>
          </p:cNvGrpSpPr>
          <p:nvPr/>
        </p:nvGrpSpPr>
        <p:grpSpPr bwMode="auto">
          <a:xfrm>
            <a:off x="5012188" y="4325550"/>
            <a:ext cx="890443" cy="1378305"/>
            <a:chOff x="3473" y="3088"/>
            <a:chExt cx="617" cy="985"/>
          </a:xfrm>
        </p:grpSpPr>
        <p:sp>
          <p:nvSpPr>
            <p:cNvPr id="192557" name="Rectangle 25"/>
            <p:cNvSpPr>
              <a:spLocks noChangeArrowheads="1"/>
            </p:cNvSpPr>
            <p:nvPr/>
          </p:nvSpPr>
          <p:spPr bwMode="auto">
            <a:xfrm>
              <a:off x="3473" y="3088"/>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2558" name="Rectangle 26"/>
            <p:cNvSpPr>
              <a:spLocks noChangeArrowheads="1"/>
            </p:cNvSpPr>
            <p:nvPr/>
          </p:nvSpPr>
          <p:spPr bwMode="auto">
            <a:xfrm>
              <a:off x="3473" y="3442"/>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2559" name="Rectangle 27"/>
            <p:cNvSpPr>
              <a:spLocks noChangeArrowheads="1"/>
            </p:cNvSpPr>
            <p:nvPr/>
          </p:nvSpPr>
          <p:spPr bwMode="auto">
            <a:xfrm>
              <a:off x="3473" y="3746"/>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HE:</a:t>
              </a:r>
            </a:p>
          </p:txBody>
        </p:sp>
      </p:grpSp>
      <p:sp>
        <p:nvSpPr>
          <p:cNvPr id="55312" name="Rectangle 28"/>
          <p:cNvSpPr>
            <a:spLocks noChangeArrowheads="1"/>
          </p:cNvSpPr>
          <p:nvPr/>
        </p:nvSpPr>
        <p:spPr bwMode="auto">
          <a:xfrm>
            <a:off x="1757795" y="1004328"/>
            <a:ext cx="2355273" cy="5743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49" tIns="39568" rIns="80749" bIns="39568">
            <a:spAutoFit/>
          </a:bodyPr>
          <a:lstStyle/>
          <a:p>
            <a:pPr defTabSz="911092">
              <a:spcBef>
                <a:spcPts val="2025"/>
              </a:spcBef>
              <a:buClr>
                <a:srgbClr val="66FF99"/>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sz="3200" b="1" dirty="0">
                <a:solidFill>
                  <a:srgbClr val="66FF99"/>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55313" name="Rectangle 29"/>
          <p:cNvSpPr>
            <a:spLocks noChangeArrowheads="1"/>
          </p:cNvSpPr>
          <p:nvPr/>
        </p:nvSpPr>
        <p:spPr bwMode="auto">
          <a:xfrm>
            <a:off x="5588000" y="1025338"/>
            <a:ext cx="2036330"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49" tIns="39568" rIns="80749" bIns="39568">
            <a:spAutoFit/>
          </a:bodyPr>
          <a:lstStyle/>
          <a:p>
            <a:pPr defTabSz="911092">
              <a:spcBef>
                <a:spcPts val="2025"/>
              </a:spcBef>
              <a:buClr>
                <a:srgbClr val="66FF99"/>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55314" name="Rectangle 30"/>
          <p:cNvSpPr>
            <a:spLocks noChangeArrowheads="1"/>
          </p:cNvSpPr>
          <p:nvPr/>
        </p:nvSpPr>
        <p:spPr bwMode="auto">
          <a:xfrm>
            <a:off x="2148898" y="3692338"/>
            <a:ext cx="2036329"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49" tIns="39568" rIns="80749" bIns="39568">
            <a:spAutoFit/>
          </a:bodyPr>
          <a:lstStyle/>
          <a:p>
            <a:pPr defTabSz="911092">
              <a:spcBef>
                <a:spcPts val="2025"/>
              </a:spcBef>
              <a:buClr>
                <a:srgbClr val="66FF99"/>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192531" name="Rectangle 31"/>
          <p:cNvSpPr>
            <a:spLocks noChangeArrowheads="1"/>
          </p:cNvSpPr>
          <p:nvPr/>
        </p:nvSpPr>
        <p:spPr bwMode="auto">
          <a:xfrm>
            <a:off x="5759765" y="3683937"/>
            <a:ext cx="1476375"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49" tIns="39568" rIns="80749" bIns="39568">
            <a:spAutoFit/>
          </a:bodyPr>
          <a:lstStyle/>
          <a:p>
            <a:pPr defTabSz="910412">
              <a:spcBef>
                <a:spcPts val="2019"/>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3200" b="1">
                <a:solidFill>
                  <a:srgbClr val="0066FF"/>
                </a:solidFill>
                <a:effectLst>
                  <a:outerShdw blurRad="38100" dist="38100" dir="2700000" algn="tl">
                    <a:srgbClr val="000000">
                      <a:alpha val="43137"/>
                    </a:srgbClr>
                  </a:outerShdw>
                </a:effectLst>
                <a:latin typeface="Helvetica" charset="0"/>
                <a:ea typeface="MS Gothic" charset="0"/>
                <a:cs typeface="MS Gothic" charset="0"/>
              </a:rPr>
              <a:t>JOHN</a:t>
            </a:r>
          </a:p>
        </p:txBody>
      </p:sp>
      <p:sp>
        <p:nvSpPr>
          <p:cNvPr id="55316" name="Rectangle 32"/>
          <p:cNvSpPr>
            <a:spLocks noChangeArrowheads="1"/>
          </p:cNvSpPr>
          <p:nvPr/>
        </p:nvSpPr>
        <p:spPr bwMode="auto">
          <a:xfrm>
            <a:off x="2424571" y="1560419"/>
            <a:ext cx="1766455" cy="4496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dirty="0">
                <a:solidFill>
                  <a:srgbClr val="FFFFFF"/>
                </a:solidFill>
                <a:effectLst>
                  <a:outerShdw blurRad="38100" dist="38100" dir="2700000" algn="tl">
                    <a:srgbClr val="000000">
                      <a:alpha val="43137"/>
                    </a:srgbClr>
                  </a:outerShdw>
                </a:effectLst>
                <a:latin typeface="Helvetica" charset="0"/>
                <a:ea typeface="MS Gothic" charset="0"/>
                <a:cs typeface="MS Gothic" charset="0"/>
              </a:rPr>
              <a:t>JEWS</a:t>
            </a:r>
          </a:p>
        </p:txBody>
      </p:sp>
      <p:sp>
        <p:nvSpPr>
          <p:cNvPr id="55317" name="Rectangle 33"/>
          <p:cNvSpPr>
            <a:spLocks noChangeArrowheads="1"/>
          </p:cNvSpPr>
          <p:nvPr/>
        </p:nvSpPr>
        <p:spPr bwMode="auto">
          <a:xfrm>
            <a:off x="5899753" y="1570228"/>
            <a:ext cx="1766455" cy="4496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ROMANS</a:t>
            </a:r>
          </a:p>
        </p:txBody>
      </p:sp>
      <p:sp>
        <p:nvSpPr>
          <p:cNvPr id="55318" name="Rectangle 34"/>
          <p:cNvSpPr>
            <a:spLocks noChangeArrowheads="1"/>
          </p:cNvSpPr>
          <p:nvPr/>
        </p:nvSpPr>
        <p:spPr bwMode="auto">
          <a:xfrm>
            <a:off x="2462094" y="4237228"/>
            <a:ext cx="1766455" cy="4496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GREEKS</a:t>
            </a:r>
          </a:p>
        </p:txBody>
      </p:sp>
      <p:sp>
        <p:nvSpPr>
          <p:cNvPr id="192535" name="Rectangle 35"/>
          <p:cNvSpPr>
            <a:spLocks noChangeArrowheads="1"/>
          </p:cNvSpPr>
          <p:nvPr/>
        </p:nvSpPr>
        <p:spPr bwMode="auto">
          <a:xfrm>
            <a:off x="5334026" y="4241427"/>
            <a:ext cx="2694421" cy="4494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49" tIns="39568" rIns="80749" bIns="39568">
            <a:spAutoFit/>
          </a:bodyPr>
          <a:lstStyle/>
          <a:p>
            <a:pPr defTabSz="910412">
              <a:spcBef>
                <a:spcPts val="1570"/>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CHURCH</a:t>
            </a:r>
          </a:p>
        </p:txBody>
      </p:sp>
      <p:sp>
        <p:nvSpPr>
          <p:cNvPr id="55320" name="Rectangle 36"/>
          <p:cNvSpPr>
            <a:spLocks noChangeArrowheads="1"/>
          </p:cNvSpPr>
          <p:nvPr/>
        </p:nvSpPr>
        <p:spPr bwMode="auto">
          <a:xfrm>
            <a:off x="2424571" y="2070291"/>
            <a:ext cx="1766455" cy="4496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KING</a:t>
            </a:r>
          </a:p>
        </p:txBody>
      </p:sp>
      <p:sp>
        <p:nvSpPr>
          <p:cNvPr id="55321" name="Rectangle 37"/>
          <p:cNvSpPr>
            <a:spLocks noChangeArrowheads="1"/>
          </p:cNvSpPr>
          <p:nvPr/>
        </p:nvSpPr>
        <p:spPr bwMode="auto">
          <a:xfrm>
            <a:off x="5882432" y="2064684"/>
            <a:ext cx="1766455" cy="4496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SERVANT</a:t>
            </a:r>
          </a:p>
        </p:txBody>
      </p:sp>
      <p:sp>
        <p:nvSpPr>
          <p:cNvPr id="55322" name="Rectangle 38"/>
          <p:cNvSpPr>
            <a:spLocks noChangeArrowheads="1"/>
          </p:cNvSpPr>
          <p:nvPr/>
        </p:nvSpPr>
        <p:spPr bwMode="auto">
          <a:xfrm>
            <a:off x="2440447" y="4735888"/>
            <a:ext cx="1766455" cy="4482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GOD/MAN</a:t>
            </a:r>
          </a:p>
        </p:txBody>
      </p:sp>
      <p:sp>
        <p:nvSpPr>
          <p:cNvPr id="192539" name="Rectangle 39"/>
          <p:cNvSpPr>
            <a:spLocks noChangeArrowheads="1"/>
          </p:cNvSpPr>
          <p:nvPr/>
        </p:nvSpPr>
        <p:spPr bwMode="auto">
          <a:xfrm>
            <a:off x="5904057" y="4728883"/>
            <a:ext cx="1073727" cy="4494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49" tIns="39568" rIns="80749" bIns="39568">
            <a:spAutoFit/>
          </a:bodyPr>
          <a:lstStyle/>
          <a:p>
            <a:pPr defTabSz="910412">
              <a:spcBef>
                <a:spcPts val="1570"/>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GOD</a:t>
            </a:r>
          </a:p>
        </p:txBody>
      </p:sp>
      <p:sp>
        <p:nvSpPr>
          <p:cNvPr id="55324" name="Rectangle 40"/>
          <p:cNvSpPr>
            <a:spLocks noChangeArrowheads="1"/>
          </p:cNvSpPr>
          <p:nvPr/>
        </p:nvSpPr>
        <p:spPr bwMode="auto">
          <a:xfrm>
            <a:off x="2424571" y="2574553"/>
            <a:ext cx="1766455" cy="4496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SAID</a:t>
            </a:r>
          </a:p>
        </p:txBody>
      </p:sp>
      <p:sp>
        <p:nvSpPr>
          <p:cNvPr id="55325" name="Rectangle 41"/>
          <p:cNvSpPr>
            <a:spLocks noChangeArrowheads="1"/>
          </p:cNvSpPr>
          <p:nvPr/>
        </p:nvSpPr>
        <p:spPr bwMode="auto">
          <a:xfrm>
            <a:off x="5905500" y="2584357"/>
            <a:ext cx="1154545" cy="4496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DID</a:t>
            </a:r>
          </a:p>
        </p:txBody>
      </p:sp>
      <p:sp>
        <p:nvSpPr>
          <p:cNvPr id="192542" name="Rectangle 42"/>
          <p:cNvSpPr>
            <a:spLocks noChangeArrowheads="1"/>
          </p:cNvSpPr>
          <p:nvPr/>
        </p:nvSpPr>
        <p:spPr bwMode="auto">
          <a:xfrm>
            <a:off x="5872333" y="5255562"/>
            <a:ext cx="1766455" cy="4494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49" tIns="39568" rIns="80749" bIns="39568">
            <a:spAutoFit/>
          </a:bodyPr>
          <a:lstStyle/>
          <a:p>
            <a:pPr defTabSz="910412">
              <a:spcBef>
                <a:spcPts val="1570"/>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MEANT</a:t>
            </a:r>
          </a:p>
        </p:txBody>
      </p:sp>
      <p:sp>
        <p:nvSpPr>
          <p:cNvPr id="55327" name="Rectangle 43"/>
          <p:cNvSpPr>
            <a:spLocks noChangeArrowheads="1"/>
          </p:cNvSpPr>
          <p:nvPr/>
        </p:nvSpPr>
        <p:spPr bwMode="auto">
          <a:xfrm>
            <a:off x="2440426" y="5251357"/>
            <a:ext cx="1246909" cy="4496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FELT</a:t>
            </a:r>
          </a:p>
        </p:txBody>
      </p:sp>
      <p:sp>
        <p:nvSpPr>
          <p:cNvPr id="192544" name="AutoShape 44"/>
          <p:cNvSpPr>
            <a:spLocks noChangeArrowheads="1"/>
          </p:cNvSpPr>
          <p:nvPr/>
        </p:nvSpPr>
        <p:spPr bwMode="auto">
          <a:xfrm>
            <a:off x="1353707" y="3567673"/>
            <a:ext cx="3004705" cy="2487706"/>
          </a:xfrm>
          <a:prstGeom prst="roundRect">
            <a:avLst>
              <a:gd name="adj" fmla="val 16667"/>
            </a:avLst>
          </a:prstGeom>
          <a:noFill/>
          <a:ln w="76320">
            <a:solidFill>
              <a:srgbClr val="FC0128"/>
            </a:solidFill>
            <a:miter lim="800000"/>
            <a:headEnd/>
            <a:tailEnd/>
          </a:ln>
          <a:extLst>
            <a:ext uri="{909E8E84-426E-40dd-AFC4-6F175D3DCCD1}">
              <a14:hiddenFill xmlns:a14="http://schemas.microsoft.com/office/drawing/2010/main" xmlns="">
                <a:solidFill>
                  <a:srgbClr val="FFFFFF"/>
                </a:solidFill>
              </a14:hiddenFill>
            </a:ext>
          </a:extLst>
        </p:spPr>
        <p:txBody>
          <a:bodyPr wrap="none" lIns="81715" tIns="40855" rIns="81715" bIns="40855"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2545" name="AutoShape 45"/>
          <p:cNvSpPr>
            <a:spLocks noChangeArrowheads="1"/>
          </p:cNvSpPr>
          <p:nvPr/>
        </p:nvSpPr>
        <p:spPr bwMode="auto">
          <a:xfrm>
            <a:off x="4748068" y="878261"/>
            <a:ext cx="3003262" cy="2486305"/>
          </a:xfrm>
          <a:prstGeom prst="roundRect">
            <a:avLst>
              <a:gd name="adj" fmla="val 16667"/>
            </a:avLst>
          </a:prstGeom>
          <a:noFill/>
          <a:ln w="76320">
            <a:solidFill>
              <a:srgbClr val="FC0128"/>
            </a:solidFill>
            <a:miter lim="800000"/>
            <a:headEnd/>
            <a:tailEnd/>
          </a:ln>
          <a:extLst>
            <a:ext uri="{909E8E84-426E-40dd-AFC4-6F175D3DCCD1}">
              <a14:hiddenFill xmlns:a14="http://schemas.microsoft.com/office/drawing/2010/main" xmlns="">
                <a:solidFill>
                  <a:srgbClr val="FFFFFF"/>
                </a:solidFill>
              </a14:hiddenFill>
            </a:ext>
          </a:extLst>
        </p:spPr>
        <p:txBody>
          <a:bodyPr wrap="none" lIns="81715" tIns="40855" rIns="81715" bIns="40855"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2546" name="AutoShape 46"/>
          <p:cNvSpPr>
            <a:spLocks noChangeArrowheads="1"/>
          </p:cNvSpPr>
          <p:nvPr/>
        </p:nvSpPr>
        <p:spPr bwMode="auto">
          <a:xfrm>
            <a:off x="1365250" y="911883"/>
            <a:ext cx="3003262" cy="2486305"/>
          </a:xfrm>
          <a:prstGeom prst="roundRect">
            <a:avLst>
              <a:gd name="adj" fmla="val 16667"/>
            </a:avLst>
          </a:prstGeom>
          <a:noFill/>
          <a:ln w="76320">
            <a:solidFill>
              <a:srgbClr val="FC0128"/>
            </a:solidFill>
            <a:miter lim="800000"/>
            <a:headEnd/>
            <a:tailEnd/>
          </a:ln>
          <a:extLst>
            <a:ext uri="{909E8E84-426E-40dd-AFC4-6F175D3DCCD1}">
              <a14:hiddenFill xmlns:a14="http://schemas.microsoft.com/office/drawing/2010/main" xmlns="">
                <a:solidFill>
                  <a:srgbClr val="FFFFFF"/>
                </a:solidFill>
              </a14:hiddenFill>
            </a:ext>
          </a:extLst>
        </p:spPr>
        <p:txBody>
          <a:bodyPr wrap="none" lIns="81715" tIns="40855" rIns="81715" bIns="40855"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23600" name="Line 48"/>
          <p:cNvSpPr>
            <a:spLocks noChangeShapeType="1"/>
          </p:cNvSpPr>
          <p:nvPr/>
        </p:nvSpPr>
        <p:spPr bwMode="auto">
          <a:xfrm flipH="1">
            <a:off x="3900948" y="728383"/>
            <a:ext cx="406977" cy="818029"/>
          </a:xfrm>
          <a:prstGeom prst="line">
            <a:avLst/>
          </a:prstGeom>
          <a:noFill/>
          <a:ln w="76320">
            <a:solidFill>
              <a:srgbClr val="FFFF00"/>
            </a:solidFill>
            <a:miter lim="800000"/>
            <a:headEnd/>
            <a:tailEnd type="triangle" w="med" len="med"/>
          </a:ln>
          <a:effectLst>
            <a:outerShdw blurRad="63500" dist="89605" dir="2700000" algn="ctr" rotWithShape="0">
              <a:srgbClr val="000000"/>
            </a:outerShdw>
          </a:effectLst>
        </p:spPr>
        <p:txBody>
          <a:bodyPr lIns="81715" tIns="40855" rIns="81715" bIns="40855"/>
          <a:lstStyle/>
          <a:p>
            <a:pPr defTabSz="911092">
              <a:defRPr/>
            </a:pPr>
            <a:endParaRPr lang="en-US">
              <a:solidFill>
                <a:srgbClr val="000000"/>
              </a:solidFill>
              <a:effectLst>
                <a:outerShdw blurRad="38100" dist="38100" dir="2700000" algn="tl">
                  <a:srgbClr val="000000">
                    <a:alpha val="43137"/>
                  </a:srgbClr>
                </a:outerShdw>
              </a:effectLst>
              <a:latin typeface="Times New Roman" pitchFamily="-108" charset="0"/>
              <a:ea typeface="MS Gothic"/>
              <a:cs typeface="MS Gothic"/>
            </a:endParaRPr>
          </a:p>
        </p:txBody>
      </p:sp>
      <p:sp>
        <p:nvSpPr>
          <p:cNvPr id="23601" name="Line 49"/>
          <p:cNvSpPr>
            <a:spLocks noChangeShapeType="1"/>
          </p:cNvSpPr>
          <p:nvPr/>
        </p:nvSpPr>
        <p:spPr bwMode="auto">
          <a:xfrm flipH="1">
            <a:off x="3947104" y="728382"/>
            <a:ext cx="604693" cy="3183872"/>
          </a:xfrm>
          <a:prstGeom prst="line">
            <a:avLst/>
          </a:prstGeom>
          <a:noFill/>
          <a:ln w="76320">
            <a:solidFill>
              <a:srgbClr val="FFFF00"/>
            </a:solidFill>
            <a:miter lim="800000"/>
            <a:headEnd/>
            <a:tailEnd type="triangle" w="med" len="med"/>
          </a:ln>
          <a:effectLst>
            <a:outerShdw blurRad="63500" dist="89605" dir="2700000" algn="ctr" rotWithShape="0">
              <a:srgbClr val="000000"/>
            </a:outerShdw>
          </a:effectLst>
        </p:spPr>
        <p:txBody>
          <a:bodyPr lIns="81715" tIns="40855" rIns="81715" bIns="40855"/>
          <a:lstStyle/>
          <a:p>
            <a:pPr defTabSz="911092">
              <a:defRPr/>
            </a:pPr>
            <a:endParaRPr lang="en-US">
              <a:solidFill>
                <a:srgbClr val="000000"/>
              </a:solidFill>
              <a:effectLst>
                <a:outerShdw blurRad="38100" dist="38100" dir="2700000" algn="tl">
                  <a:srgbClr val="000000">
                    <a:alpha val="43137"/>
                  </a:srgbClr>
                </a:outerShdw>
              </a:effectLst>
              <a:latin typeface="Times New Roman" pitchFamily="-108" charset="0"/>
              <a:ea typeface="MS Gothic"/>
              <a:cs typeface="MS Gothic"/>
            </a:endParaRPr>
          </a:p>
        </p:txBody>
      </p:sp>
      <p:sp>
        <p:nvSpPr>
          <p:cNvPr id="23602" name="Line 50"/>
          <p:cNvSpPr>
            <a:spLocks noChangeShapeType="1"/>
          </p:cNvSpPr>
          <p:nvPr/>
        </p:nvSpPr>
        <p:spPr bwMode="auto">
          <a:xfrm>
            <a:off x="4766830" y="739592"/>
            <a:ext cx="151534" cy="806824"/>
          </a:xfrm>
          <a:prstGeom prst="line">
            <a:avLst/>
          </a:prstGeom>
          <a:noFill/>
          <a:ln w="76320">
            <a:solidFill>
              <a:srgbClr val="FFFF00"/>
            </a:solidFill>
            <a:miter lim="800000"/>
            <a:headEnd/>
            <a:tailEnd type="triangle" w="med" len="med"/>
          </a:ln>
          <a:effectLst>
            <a:outerShdw blurRad="63500" dist="89605" dir="2700000" algn="ctr" rotWithShape="0">
              <a:srgbClr val="000000"/>
            </a:outerShdw>
          </a:effectLst>
        </p:spPr>
        <p:txBody>
          <a:bodyPr lIns="81715" tIns="40855" rIns="81715" bIns="40855"/>
          <a:lstStyle/>
          <a:p>
            <a:pPr defTabSz="911092">
              <a:defRPr/>
            </a:pPr>
            <a:endParaRPr lang="en-US">
              <a:solidFill>
                <a:srgbClr val="000000"/>
              </a:solidFill>
              <a:effectLst>
                <a:outerShdw blurRad="38100" dist="38100" dir="2700000" algn="tl">
                  <a:srgbClr val="000000">
                    <a:alpha val="43137"/>
                  </a:srgbClr>
                </a:outerShdw>
              </a:effectLst>
              <a:latin typeface="Times New Roman" pitchFamily="-108" charset="0"/>
              <a:ea typeface="MS Gothic"/>
              <a:cs typeface="MS Gothic"/>
            </a:endParaRPr>
          </a:p>
        </p:txBody>
      </p:sp>
      <p:sp>
        <p:nvSpPr>
          <p:cNvPr id="192550" name="Text Box 51"/>
          <p:cNvSpPr txBox="1">
            <a:spLocks noChangeArrowheads="1"/>
          </p:cNvSpPr>
          <p:nvPr/>
        </p:nvSpPr>
        <p:spPr bwMode="auto">
          <a:xfrm>
            <a:off x="8781384" y="4193"/>
            <a:ext cx="162425" cy="3614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27" tIns="41813" rIns="80427" bIns="4181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23604" name="Text Box 52"/>
          <p:cNvSpPr txBox="1">
            <a:spLocks noChangeArrowheads="1"/>
          </p:cNvSpPr>
          <p:nvPr/>
        </p:nvSpPr>
        <p:spPr bwMode="auto">
          <a:xfrm>
            <a:off x="5394618" y="3349159"/>
            <a:ext cx="1770785" cy="2424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427" tIns="41813" rIns="80427" bIns="41813">
            <a:spAutoFit/>
          </a:bodyPr>
          <a:lstStyle>
            <a:lvl1pP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cs typeface="ＭＳ Ｐゴシック" charset="0"/>
              </a:defRPr>
            </a:lvl1pPr>
            <a:lvl2pPr marL="742950" indent="-28575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2pPr>
            <a:lvl3pPr marL="11430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3pPr>
            <a:lvl4pPr marL="16002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4pPr>
            <a:lvl5pPr marL="20574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9pPr>
          </a:lstStyle>
          <a:p>
            <a:pPr algn="ctr" defTabSz="911092">
              <a:spcBef>
                <a:spcPts val="9437"/>
              </a:spcBef>
              <a:buClr>
                <a:srgbClr val="FFEA18"/>
              </a:buClr>
              <a:defRPr/>
            </a:pPr>
            <a:r>
              <a:rPr lang="en-GB" sz="15200" b="1">
                <a:solidFill>
                  <a:srgbClr val="FFEA18"/>
                </a:solidFill>
                <a:effectLst>
                  <a:outerShdw blurRad="38100" dist="38100" dir="2700000" algn="tl">
                    <a:srgbClr val="000000">
                      <a:alpha val="43137"/>
                    </a:srgbClr>
                  </a:outerShdw>
                </a:effectLst>
                <a:latin typeface="Times New Roman" charset="0"/>
                <a:ea typeface="MS Gothic" charset="0"/>
                <a:cs typeface="MS Gothic" charset="0"/>
              </a:rPr>
              <a:t>∑</a:t>
            </a:r>
          </a:p>
        </p:txBody>
      </p:sp>
      <p:sp>
        <p:nvSpPr>
          <p:cNvPr id="192552" name="Text Box 53"/>
          <p:cNvSpPr txBox="1">
            <a:spLocks noChangeArrowheads="1"/>
          </p:cNvSpPr>
          <p:nvPr/>
        </p:nvSpPr>
        <p:spPr bwMode="auto">
          <a:xfrm>
            <a:off x="8703836" y="6118412"/>
            <a:ext cx="167409" cy="3235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715" tIns="40855" rIns="81715" bIns="40855"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2553" name="Text Box 54"/>
          <p:cNvSpPr txBox="1">
            <a:spLocks noChangeArrowheads="1"/>
          </p:cNvSpPr>
          <p:nvPr/>
        </p:nvSpPr>
        <p:spPr bwMode="auto">
          <a:xfrm>
            <a:off x="8357354" y="6539935"/>
            <a:ext cx="303314" cy="2229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27" tIns="41813" rIns="80427" bIns="4181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21</a:t>
            </a:r>
          </a:p>
        </p:txBody>
      </p:sp>
      <p:sp>
        <p:nvSpPr>
          <p:cNvPr id="192554" name="Text Box 55"/>
          <p:cNvSpPr txBox="1">
            <a:spLocks noChangeArrowheads="1"/>
          </p:cNvSpPr>
          <p:nvPr/>
        </p:nvSpPr>
        <p:spPr bwMode="auto">
          <a:xfrm>
            <a:off x="8700970" y="6485406"/>
            <a:ext cx="279977" cy="3011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27" tIns="41813" rIns="80427" bIns="4181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897"/>
              </a:spcBef>
              <a:buClr>
                <a:srgbClr val="FFFFFF"/>
              </a:buClr>
              <a:defRPr/>
            </a:pPr>
            <a:r>
              <a:rPr lang="en-GB" sz="14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1</a:t>
            </a:r>
          </a:p>
        </p:txBody>
      </p:sp>
      <p:sp>
        <p:nvSpPr>
          <p:cNvPr id="57" name="Title 56"/>
          <p:cNvSpPr>
            <a:spLocks noGrp="1"/>
          </p:cNvSpPr>
          <p:nvPr>
            <p:ph type="title" idx="4294967295"/>
          </p:nvPr>
        </p:nvSpPr>
        <p:spPr bwMode="auto">
          <a:xfrm>
            <a:off x="457515" y="228321"/>
            <a:ext cx="8229023" cy="609319"/>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056" tIns="45530" rIns="91056" bIns="45530"/>
          <a:lstStyle/>
          <a:p>
            <a:pPr defTabSz="407898">
              <a:defRPr/>
            </a:pPr>
            <a:r>
              <a:rPr lang="en-US" sz="2900" b="1" dirty="0">
                <a:solidFill>
                  <a:srgbClr val="FAFD00"/>
                </a:solidFill>
                <a:effectLst>
                  <a:outerShdw blurRad="38100" dist="38100" dir="2700000" algn="tl">
                    <a:srgbClr val="000000">
                      <a:alpha val="43137"/>
                    </a:srgbClr>
                  </a:outerShdw>
                </a:effectLst>
                <a:latin typeface="Comic Sans MS" charset="0"/>
                <a:ea typeface="MS Gothic" charset="0"/>
                <a:cs typeface="MS Gothic" charset="0"/>
              </a:rPr>
              <a:t>THE SYNOPTICS: </a:t>
            </a:r>
            <a:r>
              <a:rPr lang="en-US" altLang="ja-JP" sz="2900" b="1" dirty="0">
                <a:solidFill>
                  <a:srgbClr val="FAFD00"/>
                </a:solidFill>
                <a:effectLst>
                  <a:outerShdw blurRad="38100" dist="38100" dir="2700000" algn="tl">
                    <a:srgbClr val="000000">
                      <a:alpha val="43137"/>
                    </a:srgbClr>
                  </a:outerShdw>
                </a:effectLst>
                <a:latin typeface="Comic Sans MS" charset="0"/>
                <a:ea typeface="MS Gothic" charset="0"/>
                <a:cs typeface="MS Gothic" charset="0"/>
              </a:rPr>
              <a:t>"TO SEE TOGETHER"</a:t>
            </a:r>
            <a:endParaRPr lang="en-US" dirty="0">
              <a:effectLst>
                <a:outerShdw blurRad="38100" dist="38100" dir="2700000" algn="tl">
                  <a:srgbClr val="000000">
                    <a:alpha val="43137"/>
                  </a:srgbClr>
                </a:outerShdw>
              </a:effectLst>
              <a:latin typeface="Times New Roman" charset="0"/>
              <a:ea typeface="MS Gothic" charset="0"/>
              <a:cs typeface="MS Gothic" charset="0"/>
            </a:endParaRPr>
          </a:p>
        </p:txBody>
      </p:sp>
      <p:sp>
        <p:nvSpPr>
          <p:cNvPr id="58" name="TextBox 57"/>
          <p:cNvSpPr txBox="1"/>
          <p:nvPr/>
        </p:nvSpPr>
        <p:spPr>
          <a:xfrm>
            <a:off x="8459947" y="14"/>
            <a:ext cx="697402" cy="461281"/>
          </a:xfrm>
          <a:prstGeom prst="rect">
            <a:avLst/>
          </a:prstGeom>
          <a:noFill/>
        </p:spPr>
        <p:txBody>
          <a:bodyPr wrap="none" lIns="91056" tIns="45530" rIns="91056" bIns="4553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1092"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110354185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7"/>
                                        </p:tgtEl>
                                        <p:attrNameLst>
                                          <p:attrName>style.visibility</p:attrName>
                                        </p:attrNameLst>
                                      </p:cBhvr>
                                      <p:to>
                                        <p:strVal val="visible"/>
                                      </p:to>
                                    </p:set>
                                    <p:anim calcmode="lin" valueType="num">
                                      <p:cBhvr>
                                        <p:cTn id="7" dur="500" fill="hold"/>
                                        <p:tgtEl>
                                          <p:spTgt spid="57"/>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7"/>
                                        </p:tgtEl>
                                        <p:attrNameLst>
                                          <p:attrName>ppt_y</p:attrName>
                                        </p:attrNameLst>
                                      </p:cBhvr>
                                      <p:tavLst>
                                        <p:tav tm="0">
                                          <p:val>
                                            <p:strVal val="#ppt_y"/>
                                          </p:val>
                                        </p:tav>
                                        <p:tav tm="100000">
                                          <p:val>
                                            <p:strVal val="#ppt_y"/>
                                          </p:val>
                                        </p:tav>
                                      </p:tavLst>
                                    </p:anim>
                                    <p:anim calcmode="lin" valueType="num">
                                      <p:cBhvr>
                                        <p:cTn id="9" dur="500" fill="hold"/>
                                        <p:tgtEl>
                                          <p:spTgt spid="57"/>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7"/>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7"/>
                                        </p:tgtEl>
                                      </p:cBhvr>
                                    </p:animEffect>
                                  </p:childTnLst>
                                </p:cTn>
                              </p:par>
                            </p:childTnLst>
                          </p:cTn>
                        </p:par>
                        <p:par>
                          <p:cTn id="12" fill="hold" nodeType="afterGroup">
                            <p:stCondLst>
                              <p:cond delay="1850"/>
                            </p:stCondLst>
                            <p:childTnLst>
                              <p:par>
                                <p:cTn id="13" presetID="22" presetClass="entr" presetSubtype="1" fill="hold" nodeType="afterEffect">
                                  <p:stCondLst>
                                    <p:cond delay="0"/>
                                  </p:stCondLst>
                                  <p:childTnLst>
                                    <p:set>
                                      <p:cBhvr>
                                        <p:cTn id="14" dur="1" fill="hold">
                                          <p:stCondLst>
                                            <p:cond delay="0"/>
                                          </p:stCondLst>
                                        </p:cTn>
                                        <p:tgtEl>
                                          <p:spTgt spid="23600"/>
                                        </p:tgtEl>
                                        <p:attrNameLst>
                                          <p:attrName>style.visibility</p:attrName>
                                        </p:attrNameLst>
                                      </p:cBhvr>
                                      <p:to>
                                        <p:strVal val="visible"/>
                                      </p:to>
                                    </p:set>
                                    <p:animEffect transition="in" filter="wipe(up)">
                                      <p:cBhvr>
                                        <p:cTn id="15" dur="500"/>
                                        <p:tgtEl>
                                          <p:spTgt spid="23600"/>
                                        </p:tgtEl>
                                      </p:cBhvr>
                                    </p:animEffect>
                                  </p:childTnLst>
                                </p:cTn>
                              </p:par>
                            </p:childTnLst>
                          </p:cTn>
                        </p:par>
                        <p:par>
                          <p:cTn id="16" fill="hold" nodeType="afterGroup">
                            <p:stCondLst>
                              <p:cond delay="2350"/>
                            </p:stCondLst>
                            <p:childTnLst>
                              <p:par>
                                <p:cTn id="17" presetID="22" presetClass="entr" presetSubtype="1" fill="hold" nodeType="afterEffect">
                                  <p:stCondLst>
                                    <p:cond delay="0"/>
                                  </p:stCondLst>
                                  <p:childTnLst>
                                    <p:set>
                                      <p:cBhvr>
                                        <p:cTn id="18" dur="1" fill="hold">
                                          <p:stCondLst>
                                            <p:cond delay="0"/>
                                          </p:stCondLst>
                                        </p:cTn>
                                        <p:tgtEl>
                                          <p:spTgt spid="23601"/>
                                        </p:tgtEl>
                                        <p:attrNameLst>
                                          <p:attrName>style.visibility</p:attrName>
                                        </p:attrNameLst>
                                      </p:cBhvr>
                                      <p:to>
                                        <p:strVal val="visible"/>
                                      </p:to>
                                    </p:set>
                                    <p:animEffect transition="in" filter="wipe(up)">
                                      <p:cBhvr>
                                        <p:cTn id="19" dur="500"/>
                                        <p:tgtEl>
                                          <p:spTgt spid="23601"/>
                                        </p:tgtEl>
                                      </p:cBhvr>
                                    </p:animEffect>
                                  </p:childTnLst>
                                </p:cTn>
                              </p:par>
                            </p:childTnLst>
                          </p:cTn>
                        </p:par>
                        <p:par>
                          <p:cTn id="20" fill="hold" nodeType="afterGroup">
                            <p:stCondLst>
                              <p:cond delay="2850"/>
                            </p:stCondLst>
                            <p:childTnLst>
                              <p:par>
                                <p:cTn id="21" presetID="22" presetClass="entr" presetSubtype="1" fill="hold" nodeType="afterEffect">
                                  <p:stCondLst>
                                    <p:cond delay="0"/>
                                  </p:stCondLst>
                                  <p:childTnLst>
                                    <p:set>
                                      <p:cBhvr>
                                        <p:cTn id="22" dur="1" fill="hold">
                                          <p:stCondLst>
                                            <p:cond delay="0"/>
                                          </p:stCondLst>
                                        </p:cTn>
                                        <p:tgtEl>
                                          <p:spTgt spid="23602"/>
                                        </p:tgtEl>
                                        <p:attrNameLst>
                                          <p:attrName>style.visibility</p:attrName>
                                        </p:attrNameLst>
                                      </p:cBhvr>
                                      <p:to>
                                        <p:strVal val="visible"/>
                                      </p:to>
                                    </p:set>
                                    <p:animEffect transition="in" filter="wipe(up)">
                                      <p:cBhvr>
                                        <p:cTn id="23" dur="500"/>
                                        <p:tgtEl>
                                          <p:spTgt spid="23602"/>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3" presetClass="entr" presetSubtype="528" fill="hold" nodeType="clickEffect">
                                  <p:stCondLst>
                                    <p:cond delay="0"/>
                                  </p:stCondLst>
                                  <p:childTnLst>
                                    <p:set>
                                      <p:cBhvr>
                                        <p:cTn id="27" dur="1" fill="hold">
                                          <p:stCondLst>
                                            <p:cond delay="0"/>
                                          </p:stCondLst>
                                        </p:cTn>
                                        <p:tgtEl>
                                          <p:spTgt spid="23604"/>
                                        </p:tgtEl>
                                        <p:attrNameLst>
                                          <p:attrName>style.visibility</p:attrName>
                                        </p:attrNameLst>
                                      </p:cBhvr>
                                      <p:to>
                                        <p:strVal val="visible"/>
                                      </p:to>
                                    </p:set>
                                    <p:anim calcmode="lin" valueType="num">
                                      <p:cBhvr>
                                        <p:cTn id="28" dur="500" fill="hold"/>
                                        <p:tgtEl>
                                          <p:spTgt spid="23604"/>
                                        </p:tgtEl>
                                        <p:attrNameLst>
                                          <p:attrName>ppt_w</p:attrName>
                                        </p:attrNameLst>
                                      </p:cBhvr>
                                      <p:tavLst>
                                        <p:tav tm="100000">
                                          <p:val>
                                            <p:fltVal val="0"/>
                                          </p:val>
                                        </p:tav>
                                        <p:tav>
                                          <p:val>
                                            <p:strVal val="#ppt_w"/>
                                          </p:val>
                                        </p:tav>
                                      </p:tavLst>
                                    </p:anim>
                                    <p:anim calcmode="lin" valueType="num">
                                      <p:cBhvr>
                                        <p:cTn id="29" dur="500" fill="hold"/>
                                        <p:tgtEl>
                                          <p:spTgt spid="23604"/>
                                        </p:tgtEl>
                                        <p:attrNameLst>
                                          <p:attrName>ppt_h</p:attrName>
                                        </p:attrNameLst>
                                      </p:cBhvr>
                                      <p:tavLst>
                                        <p:tav tm="100000">
                                          <p:val>
                                            <p:fltVal val="0"/>
                                          </p:val>
                                        </p:tav>
                                        <p:tav>
                                          <p:val>
                                            <p:strVal val="#ppt_h"/>
                                          </p:val>
                                        </p:tav>
                                      </p:tavLst>
                                    </p:anim>
                                    <p:anim calcmode="lin" valueType="num">
                                      <p:cBhvr>
                                        <p:cTn id="30" dur="500" fill="hold"/>
                                        <p:tgtEl>
                                          <p:spTgt spid="23604"/>
                                        </p:tgtEl>
                                        <p:attrNameLst>
                                          <p:attrName>ppt_x</p:attrName>
                                        </p:attrNameLst>
                                      </p:cBhvr>
                                      <p:tavLst>
                                        <p:tav tm="100000">
                                          <p:val>
                                            <p:fltVal val="0.5"/>
                                          </p:val>
                                        </p:tav>
                                        <p:tav>
                                          <p:val>
                                            <p:strVal val="#ppt_x"/>
                                          </p:val>
                                        </p:tav>
                                      </p:tavLst>
                                    </p:anim>
                                    <p:anim calcmode="lin" valueType="num">
                                      <p:cBhvr>
                                        <p:cTn id="31" dur="500" fill="hold"/>
                                        <p:tgtEl>
                                          <p:spTgt spid="23604"/>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45"/>
            <a:ext cx="9144000" cy="6540481"/>
          </a:xfrm>
          <a:prstGeom prst="rect">
            <a:avLst/>
          </a:prstGeom>
        </p:spPr>
      </p:pic>
      <p:sp>
        <p:nvSpPr>
          <p:cNvPr id="2" name="Title 1"/>
          <p:cNvSpPr>
            <a:spLocks noGrp="1"/>
          </p:cNvSpPr>
          <p:nvPr>
            <p:ph type="ctrTitle"/>
          </p:nvPr>
        </p:nvSpPr>
        <p:spPr>
          <a:xfrm>
            <a:off x="0" y="1"/>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4998"/>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467545" y="1556792"/>
            <a:ext cx="8064896" cy="37444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defPPr>
              <a:defRPr lang="en-US"/>
            </a:defPPr>
            <a:lvl1pPr algn="ctr" defTabSz="454998" eaLnBrk="0" hangingPunct="0">
              <a:defRPr sz="2800" b="1">
                <a:solidFill>
                  <a:srgbClr val="FFFFFF"/>
                </a:solidFill>
                <a:effectLst>
                  <a:glow rad="127000">
                    <a:srgbClr val="000000"/>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t>The word “covenant” does not appear, but the Spirit predicted in Ezekiel 36:25-32 has many ministries to the believer (chapters 13–17) in the new covenant (cf. Jer. 31:31-34), many of which await Israel to believe in Jesus. </a:t>
            </a: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b="1" dirty="0">
                <a:solidFill>
                  <a:srgbClr val="FFFFFF"/>
                </a:solidFill>
                <a:cs typeface="Arial" charset="0"/>
              </a:rPr>
              <a:t>27a</a:t>
            </a:r>
          </a:p>
        </p:txBody>
      </p:sp>
      <p:sp>
        <p:nvSpPr>
          <p:cNvPr id="7" name="Rectangle 2">
            <a:extLst>
              <a:ext uri="{FF2B5EF4-FFF2-40B4-BE49-F238E27FC236}">
                <a16:creationId xmlns:a16="http://schemas.microsoft.com/office/drawing/2014/main" id="{AC3EE4C0-6D51-2547-9A21-806E8EC88D0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1868865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490"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57346" name="Rectangle 2"/>
          <p:cNvSpPr>
            <a:spLocks noChangeArrowheads="1"/>
          </p:cNvSpPr>
          <p:nvPr/>
        </p:nvSpPr>
        <p:spPr bwMode="auto">
          <a:xfrm>
            <a:off x="154027" y="6554823"/>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61" tIns="40830" rIns="81661" bIns="40830" anchor="ctr"/>
          <a:lstStyle/>
          <a:p>
            <a:pPr>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57347"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61" tIns="40830" rIns="81661" bIns="40830" anchor="ctr"/>
          <a:lstStyle/>
          <a:p>
            <a:pPr>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436" name="AutoShape 4"/>
          <p:cNvSpPr>
            <a:spLocks noChangeArrowheads="1"/>
          </p:cNvSpPr>
          <p:nvPr/>
        </p:nvSpPr>
        <p:spPr bwMode="auto">
          <a:xfrm>
            <a:off x="4725990" y="889061"/>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661" tIns="40830" rIns="81661" bIns="40830" anchor="ctr"/>
          <a:lstStyle/>
          <a:p>
            <a:pPr>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18437" name="AutoShape 5"/>
          <p:cNvSpPr>
            <a:spLocks noChangeArrowheads="1"/>
          </p:cNvSpPr>
          <p:nvPr/>
        </p:nvSpPr>
        <p:spPr bwMode="auto">
          <a:xfrm>
            <a:off x="1339911" y="3565586"/>
            <a:ext cx="3001963"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661" tIns="40830" rIns="81661" bIns="40830" anchor="ctr"/>
          <a:lstStyle/>
          <a:p>
            <a:pPr>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18438" name="AutoShape 6"/>
          <p:cNvSpPr>
            <a:spLocks noChangeArrowheads="1"/>
          </p:cNvSpPr>
          <p:nvPr/>
        </p:nvSpPr>
        <p:spPr bwMode="auto">
          <a:xfrm>
            <a:off x="4724400" y="3544949"/>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661" tIns="40830" rIns="81661" bIns="40830" anchor="ctr"/>
          <a:lstStyle/>
          <a:p>
            <a:pPr>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18439" name="AutoShape 7"/>
          <p:cNvSpPr>
            <a:spLocks noChangeArrowheads="1"/>
          </p:cNvSpPr>
          <p:nvPr/>
        </p:nvSpPr>
        <p:spPr bwMode="auto">
          <a:xfrm>
            <a:off x="1338263" y="882711"/>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661" tIns="40830" rIns="81661" bIns="40830" anchor="ctr"/>
          <a:lstStyle/>
          <a:p>
            <a:pPr>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25" name="Oval 24"/>
          <p:cNvSpPr>
            <a:spLocks noChangeArrowheads="1"/>
          </p:cNvSpPr>
          <p:nvPr/>
        </p:nvSpPr>
        <p:spPr bwMode="auto">
          <a:xfrm rot="2177326">
            <a:off x="1054100" y="652524"/>
            <a:ext cx="4419600" cy="4325937"/>
          </a:xfrm>
          <a:prstGeom prst="ellipse">
            <a:avLst/>
          </a:prstGeom>
          <a:solidFill>
            <a:srgbClr val="660066">
              <a:alpha val="58823"/>
            </a:srgbClr>
          </a:solidFill>
          <a:ln w="76200">
            <a:solidFill>
              <a:schemeClr val="bg1"/>
            </a:solidFill>
            <a:round/>
            <a:headEnd/>
            <a:tailEnd/>
          </a:ln>
        </p:spPr>
        <p:txBody>
          <a:bodyPr lIns="90993" tIns="45499" rIns="90993" bIns="45499"/>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ea typeface="MS Gothic" charset="0"/>
              <a:cs typeface="MS Gothic" charset="0"/>
            </a:endParaRPr>
          </a:p>
        </p:txBody>
      </p:sp>
      <p:grpSp>
        <p:nvGrpSpPr>
          <p:cNvPr id="384009" name="Group 8"/>
          <p:cNvGrpSpPr>
            <a:grpSpLocks/>
          </p:cNvGrpSpPr>
          <p:nvPr/>
        </p:nvGrpSpPr>
        <p:grpSpPr bwMode="auto">
          <a:xfrm>
            <a:off x="1412875" y="946211"/>
            <a:ext cx="3860800" cy="3332163"/>
            <a:chOff x="979" y="675"/>
            <a:chExt cx="2675" cy="2379"/>
          </a:xfrm>
        </p:grpSpPr>
        <p:sp>
          <p:nvSpPr>
            <p:cNvPr id="57376" name="Rectangle 9"/>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57377" name="Rectangle 10"/>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57378" name="Rectangle 11"/>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57379" name="Rectangle 12"/>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sp>
        <p:nvSpPr>
          <p:cNvPr id="27" name="Oval 26"/>
          <p:cNvSpPr>
            <a:spLocks noChangeArrowheads="1"/>
          </p:cNvSpPr>
          <p:nvPr/>
        </p:nvSpPr>
        <p:spPr bwMode="auto">
          <a:xfrm rot="18711476">
            <a:off x="3041711" y="1003304"/>
            <a:ext cx="2627313" cy="3198813"/>
          </a:xfrm>
          <a:prstGeom prst="ellipse">
            <a:avLst/>
          </a:prstGeom>
          <a:solidFill>
            <a:schemeClr val="accent5">
              <a:alpha val="59000"/>
            </a:schemeClr>
          </a:solidFill>
          <a:ln w="76200">
            <a:solidFill>
              <a:schemeClr val="bg1"/>
            </a:solidFill>
            <a:round/>
            <a:headEnd/>
            <a:tailEnd/>
          </a:ln>
        </p:spPr>
        <p:txBody>
          <a:bodyPr lIns="90993" tIns="45499" rIns="90993" bIns="45499"/>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latin typeface="Times New Roman" pitchFamily="-107" charset="0"/>
              <a:ea typeface="MS Gothic"/>
              <a:cs typeface="MS Gothic"/>
            </a:endParaRPr>
          </a:p>
        </p:txBody>
      </p:sp>
      <p:grpSp>
        <p:nvGrpSpPr>
          <p:cNvPr id="3" name="Group 36"/>
          <p:cNvGrpSpPr>
            <a:grpSpLocks/>
          </p:cNvGrpSpPr>
          <p:nvPr/>
        </p:nvGrpSpPr>
        <p:grpSpPr bwMode="auto">
          <a:xfrm>
            <a:off x="4743477" y="3254410"/>
            <a:ext cx="600075" cy="784225"/>
            <a:chOff x="4743354" y="3254515"/>
            <a:chExt cx="600388" cy="784086"/>
          </a:xfrm>
        </p:grpSpPr>
        <p:sp>
          <p:nvSpPr>
            <p:cNvPr id="57374" name="Isosceles Triangle 34"/>
            <p:cNvSpPr>
              <a:spLocks noChangeArrowheads="1"/>
            </p:cNvSpPr>
            <p:nvPr/>
          </p:nvSpPr>
          <p:spPr bwMode="auto">
            <a:xfrm rot="716084">
              <a:off x="4786239" y="3254515"/>
              <a:ext cx="557503" cy="655522"/>
            </a:xfrm>
            <a:prstGeom prst="triangle">
              <a:avLst>
                <a:gd name="adj" fmla="val 50000"/>
              </a:avLst>
            </a:pr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ea typeface="MS Gothic" charset="0"/>
                <a:cs typeface="MS Gothic" charset="0"/>
              </a:endParaRPr>
            </a:p>
          </p:txBody>
        </p:sp>
        <p:sp>
          <p:nvSpPr>
            <p:cNvPr id="57375" name="Isosceles Triangle 35"/>
            <p:cNvSpPr>
              <a:spLocks noChangeArrowheads="1"/>
            </p:cNvSpPr>
            <p:nvPr/>
          </p:nvSpPr>
          <p:spPr bwMode="auto">
            <a:xfrm rot="5698572">
              <a:off x="4886383" y="3667012"/>
              <a:ext cx="228559" cy="514618"/>
            </a:xfrm>
            <a:prstGeom prst="triangle">
              <a:avLst>
                <a:gd name="adj" fmla="val 50000"/>
              </a:avLst>
            </a:pr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ea typeface="MS Gothic" charset="0"/>
                <a:cs typeface="MS Gothic" charset="0"/>
              </a:endParaRPr>
            </a:p>
          </p:txBody>
        </p:sp>
      </p:grpSp>
      <p:sp>
        <p:nvSpPr>
          <p:cNvPr id="26" name="Oval 25"/>
          <p:cNvSpPr>
            <a:spLocks noChangeArrowheads="1"/>
          </p:cNvSpPr>
          <p:nvPr/>
        </p:nvSpPr>
        <p:spPr bwMode="auto">
          <a:xfrm rot="9274204">
            <a:off x="868363" y="2119340"/>
            <a:ext cx="4419600" cy="3849687"/>
          </a:xfrm>
          <a:prstGeom prst="ellipse">
            <a:avLst/>
          </a:prstGeom>
          <a:solidFill>
            <a:srgbClr val="008000">
              <a:alpha val="41176"/>
            </a:srgbClr>
          </a:solidFill>
          <a:ln w="76200">
            <a:solidFill>
              <a:schemeClr val="bg1"/>
            </a:solidFill>
            <a:round/>
            <a:headEnd/>
            <a:tailEnd/>
          </a:ln>
        </p:spPr>
        <p:txBody>
          <a:bodyPr lIns="90993" tIns="45499" rIns="90993" bIns="45499"/>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ea typeface="MS Gothic" charset="0"/>
              <a:cs typeface="MS Gothic" charset="0"/>
            </a:endParaRPr>
          </a:p>
        </p:txBody>
      </p:sp>
      <p:sp>
        <p:nvSpPr>
          <p:cNvPr id="57357" name="Rectangle 13"/>
          <p:cNvSpPr>
            <a:spLocks noChangeArrowheads="1"/>
          </p:cNvSpPr>
          <p:nvPr/>
        </p:nvSpPr>
        <p:spPr bwMode="auto">
          <a:xfrm>
            <a:off x="2287588" y="3692525"/>
            <a:ext cx="2036762" cy="573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57358" name="Rectangle 14"/>
          <p:cNvSpPr>
            <a:spLocks noChangeArrowheads="1"/>
          </p:cNvSpPr>
          <p:nvPr/>
        </p:nvSpPr>
        <p:spPr bwMode="auto">
          <a:xfrm>
            <a:off x="1757363" y="1004915"/>
            <a:ext cx="2355850" cy="573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57359" name="Rectangle 15"/>
          <p:cNvSpPr>
            <a:spLocks noChangeArrowheads="1"/>
          </p:cNvSpPr>
          <p:nvPr/>
        </p:nvSpPr>
        <p:spPr bwMode="auto">
          <a:xfrm>
            <a:off x="5588028" y="1025525"/>
            <a:ext cx="2036763" cy="573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57360" name="Rectangle 16"/>
          <p:cNvSpPr>
            <a:spLocks noChangeArrowheads="1"/>
          </p:cNvSpPr>
          <p:nvPr/>
        </p:nvSpPr>
        <p:spPr bwMode="auto">
          <a:xfrm>
            <a:off x="5762686" y="3684615"/>
            <a:ext cx="1476375" cy="573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JOHN</a:t>
            </a:r>
          </a:p>
        </p:txBody>
      </p:sp>
      <p:sp>
        <p:nvSpPr>
          <p:cNvPr id="57361" name="Text Box 17"/>
          <p:cNvSpPr txBox="1">
            <a:spLocks noChangeArrowheads="1"/>
          </p:cNvSpPr>
          <p:nvPr/>
        </p:nvSpPr>
        <p:spPr bwMode="auto">
          <a:xfrm>
            <a:off x="8781073" y="4263"/>
            <a:ext cx="162318" cy="361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4"/>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57362" name="Text Box 18"/>
          <p:cNvSpPr txBox="1">
            <a:spLocks noChangeArrowheads="1"/>
          </p:cNvSpPr>
          <p:nvPr/>
        </p:nvSpPr>
        <p:spPr bwMode="auto">
          <a:xfrm>
            <a:off x="8764627" y="6132513"/>
            <a:ext cx="166687" cy="32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61" tIns="40830" rIns="81661" bIns="4083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57363" name="Text Box 19"/>
          <p:cNvSpPr txBox="1">
            <a:spLocks noChangeArrowheads="1"/>
          </p:cNvSpPr>
          <p:nvPr/>
        </p:nvSpPr>
        <p:spPr bwMode="auto">
          <a:xfrm>
            <a:off x="8354355" y="6538939"/>
            <a:ext cx="306191" cy="2254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16</a:t>
            </a:r>
          </a:p>
        </p:txBody>
      </p:sp>
      <p:sp>
        <p:nvSpPr>
          <p:cNvPr id="24" name="Title 23"/>
          <p:cNvSpPr>
            <a:spLocks noGrp="1"/>
          </p:cNvSpPr>
          <p:nvPr>
            <p:ph type="title" idx="4294967295"/>
          </p:nvPr>
        </p:nvSpPr>
        <p:spPr bwMode="auto">
          <a:xfrm>
            <a:off x="457200" y="152400"/>
            <a:ext cx="8229600" cy="609600"/>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a:defRPr/>
            </a:pPr>
            <a:r>
              <a:rPr lang="en-GB" sz="2900" b="1" dirty="0">
                <a:solidFill>
                  <a:srgbClr val="FFEA18"/>
                </a:solidFill>
                <a:effectLst>
                  <a:outerShdw blurRad="38100" dist="38100" dir="2700000" algn="tl">
                    <a:srgbClr val="000000">
                      <a:alpha val="43137"/>
                    </a:srgbClr>
                  </a:outerShdw>
                </a:effectLst>
                <a:latin typeface="Comic Sans MS" charset="0"/>
                <a:ea typeface="MS Gothic" charset="0"/>
                <a:cs typeface="MS Gothic" charset="0"/>
              </a:rPr>
              <a:t>OVERLAPS IN THE GOSPELS</a:t>
            </a:r>
            <a:endParaRPr lang="en-US" dirty="0">
              <a:effectLst>
                <a:outerShdw blurRad="38100" dist="38100" dir="2700000" algn="tl">
                  <a:srgbClr val="000000">
                    <a:alpha val="43137"/>
                  </a:srgbClr>
                </a:outerShdw>
              </a:effectLst>
              <a:latin typeface="Times New Roman" charset="0"/>
              <a:ea typeface="MS Gothic" charset="0"/>
              <a:cs typeface="MS Gothic" charset="0"/>
            </a:endParaRPr>
          </a:p>
        </p:txBody>
      </p:sp>
      <p:sp>
        <p:nvSpPr>
          <p:cNvPr id="28" name="Oval 27"/>
          <p:cNvSpPr>
            <a:spLocks noChangeArrowheads="1"/>
          </p:cNvSpPr>
          <p:nvPr/>
        </p:nvSpPr>
        <p:spPr bwMode="auto">
          <a:xfrm rot="-3002663">
            <a:off x="4968909" y="2646363"/>
            <a:ext cx="3290887" cy="4243388"/>
          </a:xfrm>
          <a:prstGeom prst="ellipse">
            <a:avLst/>
          </a:prstGeom>
          <a:solidFill>
            <a:schemeClr val="tx1">
              <a:alpha val="54901"/>
            </a:schemeClr>
          </a:solidFill>
          <a:ln w="76200">
            <a:solidFill>
              <a:schemeClr val="bg1"/>
            </a:solidFill>
            <a:round/>
            <a:headEnd/>
            <a:tailEnd/>
          </a:ln>
        </p:spPr>
        <p:txBody>
          <a:bodyPr lIns="90993" tIns="45499" rIns="90993" bIns="45499"/>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ea typeface="MS Gothic" charset="0"/>
              <a:cs typeface="MS Gothic" charset="0"/>
            </a:endParaRPr>
          </a:p>
        </p:txBody>
      </p:sp>
      <p:sp>
        <p:nvSpPr>
          <p:cNvPr id="29" name="Rectangle 16"/>
          <p:cNvSpPr>
            <a:spLocks noChangeArrowheads="1"/>
          </p:cNvSpPr>
          <p:nvPr/>
        </p:nvSpPr>
        <p:spPr bwMode="auto">
          <a:xfrm>
            <a:off x="5791200" y="4954590"/>
            <a:ext cx="2133600" cy="1075868"/>
          </a:xfrm>
          <a:prstGeom prst="rect">
            <a:avLst/>
          </a:prstGeom>
          <a:noFill/>
          <a:ln w="9525">
            <a:noFill/>
            <a:round/>
            <a:headEnd/>
            <a:tailEnd/>
          </a:ln>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a:solidFill>
                  <a:srgbClr val="FCE20C"/>
                </a:solidFill>
                <a:effectLst>
                  <a:outerShdw blurRad="38100" dist="38100" dir="2700000" algn="tl">
                    <a:srgbClr val="000000">
                      <a:alpha val="43137"/>
                    </a:srgbClr>
                  </a:outerShdw>
                </a:effectLst>
                <a:latin typeface="Helvetica" charset="0"/>
                <a:ea typeface="MS Gothic" charset="0"/>
                <a:cs typeface="MS Gothic" charset="0"/>
              </a:rPr>
              <a:t>92% unique!</a:t>
            </a:r>
          </a:p>
        </p:txBody>
      </p:sp>
      <p:sp>
        <p:nvSpPr>
          <p:cNvPr id="30" name="Rectangle 16"/>
          <p:cNvSpPr>
            <a:spLocks noChangeArrowheads="1"/>
          </p:cNvSpPr>
          <p:nvPr/>
        </p:nvSpPr>
        <p:spPr bwMode="auto">
          <a:xfrm>
            <a:off x="1371600" y="2868641"/>
            <a:ext cx="2895600" cy="941387"/>
          </a:xfrm>
          <a:prstGeom prst="rect">
            <a:avLst/>
          </a:prstGeom>
          <a:noFill/>
          <a:ln w="9525">
            <a:noFill/>
            <a:round/>
            <a:headEnd/>
            <a:tailEnd/>
          </a:ln>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2800" b="1">
                <a:solidFill>
                  <a:srgbClr val="FCE20C"/>
                </a:solidFill>
                <a:effectLst>
                  <a:outerShdw blurRad="38100" dist="38100" dir="2700000" algn="tl">
                    <a:srgbClr val="000000">
                      <a:alpha val="43137"/>
                    </a:srgbClr>
                  </a:outerShdw>
                </a:effectLst>
                <a:latin typeface="Helvetica" charset="0"/>
                <a:ea typeface="MS Gothic" charset="0"/>
                <a:cs typeface="MS Gothic" charset="0"/>
              </a:rPr>
              <a:t>Birth</a:t>
            </a:r>
            <a:br>
              <a:rPr lang="en-GB" sz="2800" b="1">
                <a:solidFill>
                  <a:srgbClr val="FCE20C"/>
                </a:solidFill>
                <a:effectLst>
                  <a:outerShdw blurRad="38100" dist="38100" dir="2700000" algn="tl">
                    <a:srgbClr val="000000">
                      <a:alpha val="43137"/>
                    </a:srgbClr>
                  </a:outerShdw>
                </a:effectLst>
                <a:latin typeface="Helvetica" charset="0"/>
                <a:ea typeface="MS Gothic" charset="0"/>
                <a:cs typeface="MS Gothic" charset="0"/>
              </a:rPr>
            </a:br>
            <a:r>
              <a:rPr lang="en-GB" sz="2800" b="1">
                <a:solidFill>
                  <a:srgbClr val="FCE20C"/>
                </a:solidFill>
                <a:effectLst>
                  <a:outerShdw blurRad="38100" dist="38100" dir="2700000" algn="tl">
                    <a:srgbClr val="000000">
                      <a:alpha val="43137"/>
                    </a:srgbClr>
                  </a:outerShdw>
                </a:effectLst>
                <a:latin typeface="Helvetica" charset="0"/>
                <a:ea typeface="MS Gothic" charset="0"/>
                <a:cs typeface="MS Gothic" charset="0"/>
              </a:rPr>
              <a:t>Genealogy</a:t>
            </a:r>
          </a:p>
        </p:txBody>
      </p:sp>
      <p:sp>
        <p:nvSpPr>
          <p:cNvPr id="32" name="Rectangle 16"/>
          <p:cNvSpPr>
            <a:spLocks noChangeArrowheads="1"/>
          </p:cNvSpPr>
          <p:nvPr/>
        </p:nvSpPr>
        <p:spPr bwMode="auto">
          <a:xfrm>
            <a:off x="5486400" y="2971800"/>
            <a:ext cx="2133600" cy="941388"/>
          </a:xfrm>
          <a:prstGeom prst="rect">
            <a:avLst/>
          </a:prstGeom>
          <a:noFill/>
          <a:ln w="9525">
            <a:noFill/>
            <a:round/>
            <a:headEnd/>
            <a:tailEnd/>
          </a:ln>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2800" b="1">
                <a:solidFill>
                  <a:srgbClr val="FCE20C"/>
                </a:solidFill>
                <a:effectLst>
                  <a:outerShdw blurRad="38100" dist="38100" dir="2700000" algn="tl">
                    <a:srgbClr val="000000">
                      <a:alpha val="43137"/>
                    </a:srgbClr>
                  </a:outerShdw>
                </a:effectLst>
                <a:latin typeface="Helvetica" charset="0"/>
                <a:ea typeface="MS Gothic" charset="0"/>
                <a:cs typeface="MS Gothic" charset="0"/>
              </a:rPr>
              <a:t>5000 fed</a:t>
            </a:r>
            <a:br>
              <a:rPr lang="en-GB" sz="2800" b="1">
                <a:solidFill>
                  <a:srgbClr val="FCE20C"/>
                </a:solidFill>
                <a:effectLst>
                  <a:outerShdw blurRad="38100" dist="38100" dir="2700000" algn="tl">
                    <a:srgbClr val="000000">
                      <a:alpha val="43137"/>
                    </a:srgbClr>
                  </a:outerShdw>
                </a:effectLst>
                <a:latin typeface="Helvetica" charset="0"/>
                <a:ea typeface="MS Gothic" charset="0"/>
                <a:cs typeface="MS Gothic" charset="0"/>
              </a:rPr>
            </a:br>
            <a:r>
              <a:rPr lang="en-GB" sz="2800" b="1">
                <a:solidFill>
                  <a:srgbClr val="FCE20C"/>
                </a:solidFill>
                <a:effectLst>
                  <a:outerShdw blurRad="38100" dist="38100" dir="2700000" algn="tl">
                    <a:srgbClr val="000000">
                      <a:alpha val="43137"/>
                    </a:srgbClr>
                  </a:outerShdw>
                </a:effectLst>
                <a:latin typeface="Helvetica" charset="0"/>
                <a:ea typeface="MS Gothic" charset="0"/>
                <a:cs typeface="MS Gothic" charset="0"/>
              </a:rPr>
              <a:t>Passion</a:t>
            </a:r>
          </a:p>
        </p:txBody>
      </p:sp>
      <p:sp>
        <p:nvSpPr>
          <p:cNvPr id="33" name="Rectangle 16"/>
          <p:cNvSpPr>
            <a:spLocks noChangeArrowheads="1"/>
          </p:cNvSpPr>
          <p:nvPr/>
        </p:nvSpPr>
        <p:spPr bwMode="auto">
          <a:xfrm>
            <a:off x="3048000" y="2057401"/>
            <a:ext cx="2057400" cy="1373188"/>
          </a:xfrm>
          <a:prstGeom prst="rect">
            <a:avLst/>
          </a:prstGeom>
          <a:noFill/>
          <a:ln w="9525">
            <a:noFill/>
            <a:round/>
            <a:headEnd/>
            <a:tailEnd/>
          </a:ln>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2800" b="1" dirty="0">
                <a:solidFill>
                  <a:srgbClr val="FCE20C"/>
                </a:solidFill>
                <a:effectLst>
                  <a:outerShdw blurRad="38100" dist="38100" dir="2700000" algn="tl">
                    <a:srgbClr val="000000">
                      <a:alpha val="43137"/>
                    </a:srgbClr>
                  </a:outerShdw>
                </a:effectLst>
                <a:latin typeface="Helvetica" charset="0"/>
                <a:ea typeface="MS Gothic" charset="0"/>
                <a:cs typeface="MS Gothic" charset="0"/>
              </a:rPr>
              <a:t>Baptism</a:t>
            </a:r>
            <a:br>
              <a:rPr lang="en-GB" sz="2800" b="1" dirty="0">
                <a:solidFill>
                  <a:srgbClr val="FCE20C"/>
                </a:solidFill>
                <a:effectLst>
                  <a:outerShdw blurRad="38100" dist="38100" dir="2700000" algn="tl">
                    <a:srgbClr val="000000">
                      <a:alpha val="43137"/>
                    </a:srgbClr>
                  </a:outerShdw>
                </a:effectLst>
                <a:latin typeface="Helvetica" charset="0"/>
                <a:ea typeface="MS Gothic" charset="0"/>
                <a:cs typeface="MS Gothic" charset="0"/>
              </a:rPr>
            </a:br>
            <a:r>
              <a:rPr lang="en-GB" sz="2800" b="1" dirty="0">
                <a:solidFill>
                  <a:srgbClr val="FCE20C"/>
                </a:solidFill>
                <a:effectLst>
                  <a:outerShdw blurRad="38100" dist="38100" dir="2700000" algn="tl">
                    <a:srgbClr val="000000">
                      <a:alpha val="43137"/>
                    </a:srgbClr>
                  </a:outerShdw>
                </a:effectLst>
                <a:latin typeface="Helvetica" charset="0"/>
                <a:ea typeface="MS Gothic" charset="0"/>
                <a:cs typeface="MS Gothic" charset="0"/>
              </a:rPr>
              <a:t>Lord</a:t>
            </a:r>
            <a:r>
              <a:rPr lang="fr-FR" sz="2800" b="1" dirty="0">
                <a:solidFill>
                  <a:srgbClr val="FCE20C"/>
                </a:solidFill>
                <a:effectLst>
                  <a:outerShdw blurRad="38100" dist="38100" dir="2700000" algn="tl">
                    <a:srgbClr val="000000">
                      <a:alpha val="43137"/>
                    </a:srgbClr>
                  </a:outerShdw>
                </a:effectLst>
                <a:latin typeface="Helvetica" charset="0"/>
                <a:ea typeface="MS Gothic" charset="0"/>
                <a:cs typeface="MS Gothic" charset="0"/>
              </a:rPr>
              <a:t>'</a:t>
            </a:r>
            <a:r>
              <a:rPr lang="en-GB" sz="2800" b="1" dirty="0">
                <a:solidFill>
                  <a:srgbClr val="FCE20C"/>
                </a:solidFill>
                <a:effectLst>
                  <a:outerShdw blurRad="38100" dist="38100" dir="2700000" algn="tl">
                    <a:srgbClr val="000000">
                      <a:alpha val="43137"/>
                    </a:srgbClr>
                  </a:outerShdw>
                </a:effectLst>
                <a:latin typeface="Helvetica" charset="0"/>
                <a:ea typeface="MS Gothic" charset="0"/>
                <a:cs typeface="MS Gothic" charset="0"/>
              </a:rPr>
              <a:t>s Supper</a:t>
            </a:r>
          </a:p>
        </p:txBody>
      </p:sp>
      <p:sp>
        <p:nvSpPr>
          <p:cNvPr id="34" name="Rectangle 16"/>
          <p:cNvSpPr>
            <a:spLocks noChangeArrowheads="1"/>
          </p:cNvSpPr>
          <p:nvPr/>
        </p:nvSpPr>
        <p:spPr bwMode="auto">
          <a:xfrm>
            <a:off x="5943600" y="1524001"/>
            <a:ext cx="2133600" cy="1075868"/>
          </a:xfrm>
          <a:prstGeom prst="rect">
            <a:avLst/>
          </a:prstGeom>
          <a:noFill/>
          <a:ln w="9525">
            <a:noFill/>
            <a:round/>
            <a:headEnd/>
            <a:tailEnd/>
          </a:ln>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a:solidFill>
                  <a:srgbClr val="FCE20C"/>
                </a:solidFill>
                <a:effectLst>
                  <a:outerShdw blurRad="38100" dist="38100" dir="2700000" algn="tl">
                    <a:srgbClr val="000000">
                      <a:alpha val="43137"/>
                    </a:srgbClr>
                  </a:outerShdw>
                </a:effectLst>
                <a:latin typeface="Helvetica" charset="0"/>
                <a:ea typeface="MS Gothic" charset="0"/>
                <a:cs typeface="MS Gothic" charset="0"/>
              </a:rPr>
              <a:t>7% unique!</a:t>
            </a:r>
          </a:p>
        </p:txBody>
      </p:sp>
      <p:sp>
        <p:nvSpPr>
          <p:cNvPr id="38" name="Left Arrow 37"/>
          <p:cNvSpPr>
            <a:spLocks noChangeArrowheads="1"/>
          </p:cNvSpPr>
          <p:nvPr/>
        </p:nvSpPr>
        <p:spPr bwMode="auto">
          <a:xfrm rot="-1315667">
            <a:off x="4991100" y="3441701"/>
            <a:ext cx="533400" cy="304800"/>
          </a:xfrm>
          <a:prstGeom prst="leftArrow">
            <a:avLst>
              <a:gd name="adj1" fmla="val 50000"/>
              <a:gd name="adj2" fmla="val 49997"/>
            </a:avLst>
          </a:prstGeom>
          <a:solidFill>
            <a:srgbClr val="00B8FF"/>
          </a:solidFill>
          <a:ln w="9525">
            <a:solidFill>
              <a:schemeClr val="tx1"/>
            </a:solidFill>
            <a:round/>
            <a:headEnd/>
            <a:tailEnd/>
          </a:ln>
        </p:spPr>
        <p:txBody>
          <a:bodyPr lIns="90993" tIns="45499" rIns="90993" bIns="45499"/>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ea typeface="MS Gothic" charset="0"/>
              <a:cs typeface="MS Gothic" charset="0"/>
            </a:endParaRPr>
          </a:p>
        </p:txBody>
      </p:sp>
      <p:sp>
        <p:nvSpPr>
          <p:cNvPr id="39" name="Left Arrow 38"/>
          <p:cNvSpPr>
            <a:spLocks noChangeArrowheads="1"/>
          </p:cNvSpPr>
          <p:nvPr/>
        </p:nvSpPr>
        <p:spPr bwMode="auto">
          <a:xfrm rot="-1315667">
            <a:off x="5524501" y="2070100"/>
            <a:ext cx="533400" cy="304800"/>
          </a:xfrm>
          <a:prstGeom prst="leftArrow">
            <a:avLst>
              <a:gd name="adj1" fmla="val 50000"/>
              <a:gd name="adj2" fmla="val 49997"/>
            </a:avLst>
          </a:prstGeom>
          <a:solidFill>
            <a:srgbClr val="00B8FF"/>
          </a:solidFill>
          <a:ln w="9525">
            <a:solidFill>
              <a:schemeClr val="tx1"/>
            </a:solidFill>
            <a:round/>
            <a:headEnd/>
            <a:tailEnd/>
          </a:ln>
        </p:spPr>
        <p:txBody>
          <a:bodyPr lIns="90993" tIns="45499" rIns="90993" bIns="45499"/>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ea typeface="MS Gothic" charset="0"/>
              <a:cs typeface="MS Gothic" charset="0"/>
            </a:endParaRPr>
          </a:p>
        </p:txBody>
      </p:sp>
      <p:sp>
        <p:nvSpPr>
          <p:cNvPr id="37" name="TextBox 36"/>
          <p:cNvSpPr txBox="1"/>
          <p:nvPr/>
        </p:nvSpPr>
        <p:spPr>
          <a:xfrm>
            <a:off x="9325007" y="26"/>
            <a:ext cx="714107" cy="461219"/>
          </a:xfrm>
          <a:prstGeom prst="rect">
            <a:avLst/>
          </a:prstGeom>
          <a:noFill/>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51b</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9" presetClass="entr" presetSubtype="0" decel="100000" fill="hold" grpId="0" nodeType="click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 calcmode="lin" valueType="num">
                                      <p:cBhvr>
                                        <p:cTn id="14" dur="500" fill="hold"/>
                                        <p:tgtEl>
                                          <p:spTgt spid="25"/>
                                        </p:tgtEl>
                                        <p:attrNameLst>
                                          <p:attrName>style.rotation</p:attrName>
                                        </p:attrNameLst>
                                      </p:cBhvr>
                                      <p:tavLst>
                                        <p:tav tm="0">
                                          <p:val>
                                            <p:fltVal val="360"/>
                                          </p:val>
                                        </p:tav>
                                        <p:tav tm="100000">
                                          <p:val>
                                            <p:fltVal val="0"/>
                                          </p:val>
                                        </p:tav>
                                      </p:tavLst>
                                    </p:anim>
                                    <p:animEffect transition="in" filter="fade">
                                      <p:cBhvr>
                                        <p:cTn id="15" dur="500"/>
                                        <p:tgtEl>
                                          <p:spTgt spid="25"/>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9" presetClass="entr" presetSubtype="0" decel="100000" fill="hold" grpId="0" nodeType="click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p:cTn id="20" dur="500" fill="hold"/>
                                        <p:tgtEl>
                                          <p:spTgt spid="27"/>
                                        </p:tgtEl>
                                        <p:attrNameLst>
                                          <p:attrName>ppt_w</p:attrName>
                                        </p:attrNameLst>
                                      </p:cBhvr>
                                      <p:tavLst>
                                        <p:tav tm="0">
                                          <p:val>
                                            <p:fltVal val="0"/>
                                          </p:val>
                                        </p:tav>
                                        <p:tav tm="100000">
                                          <p:val>
                                            <p:strVal val="#ppt_w"/>
                                          </p:val>
                                        </p:tav>
                                      </p:tavLst>
                                    </p:anim>
                                    <p:anim calcmode="lin" valueType="num">
                                      <p:cBhvr>
                                        <p:cTn id="21" dur="500" fill="hold"/>
                                        <p:tgtEl>
                                          <p:spTgt spid="27"/>
                                        </p:tgtEl>
                                        <p:attrNameLst>
                                          <p:attrName>ppt_h</p:attrName>
                                        </p:attrNameLst>
                                      </p:cBhvr>
                                      <p:tavLst>
                                        <p:tav tm="0">
                                          <p:val>
                                            <p:fltVal val="0"/>
                                          </p:val>
                                        </p:tav>
                                        <p:tav tm="100000">
                                          <p:val>
                                            <p:strVal val="#ppt_h"/>
                                          </p:val>
                                        </p:tav>
                                      </p:tavLst>
                                    </p:anim>
                                    <p:anim calcmode="lin" valueType="num">
                                      <p:cBhvr>
                                        <p:cTn id="22" dur="500" fill="hold"/>
                                        <p:tgtEl>
                                          <p:spTgt spid="27"/>
                                        </p:tgtEl>
                                        <p:attrNameLst>
                                          <p:attrName>style.rotation</p:attrName>
                                        </p:attrNameLst>
                                      </p:cBhvr>
                                      <p:tavLst>
                                        <p:tav tm="0">
                                          <p:val>
                                            <p:fltVal val="360"/>
                                          </p:val>
                                        </p:tav>
                                        <p:tav tm="100000">
                                          <p:val>
                                            <p:fltVal val="0"/>
                                          </p:val>
                                        </p:tav>
                                      </p:tavLst>
                                    </p:anim>
                                    <p:animEffect transition="in" filter="fade">
                                      <p:cBhvr>
                                        <p:cTn id="23" dur="500"/>
                                        <p:tgtEl>
                                          <p:spTgt spid="2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49" presetClass="entr" presetSubtype="0" decel="100000" fill="hold" grpId="0" nodeType="clickEffect">
                                  <p:stCondLst>
                                    <p:cond delay="0"/>
                                  </p:stCondLst>
                                  <p:childTnLst>
                                    <p:set>
                                      <p:cBhvr>
                                        <p:cTn id="27" dur="1" fill="hold">
                                          <p:stCondLst>
                                            <p:cond delay="0"/>
                                          </p:stCondLst>
                                        </p:cTn>
                                        <p:tgtEl>
                                          <p:spTgt spid="33"/>
                                        </p:tgtEl>
                                        <p:attrNameLst>
                                          <p:attrName>style.visibility</p:attrName>
                                        </p:attrNameLst>
                                      </p:cBhvr>
                                      <p:to>
                                        <p:strVal val="visible"/>
                                      </p:to>
                                    </p:set>
                                    <p:anim calcmode="lin" valueType="num">
                                      <p:cBhvr>
                                        <p:cTn id="28" dur="500" fill="hold"/>
                                        <p:tgtEl>
                                          <p:spTgt spid="33"/>
                                        </p:tgtEl>
                                        <p:attrNameLst>
                                          <p:attrName>ppt_w</p:attrName>
                                        </p:attrNameLst>
                                      </p:cBhvr>
                                      <p:tavLst>
                                        <p:tav tm="0">
                                          <p:val>
                                            <p:fltVal val="0"/>
                                          </p:val>
                                        </p:tav>
                                        <p:tav tm="100000">
                                          <p:val>
                                            <p:strVal val="#ppt_w"/>
                                          </p:val>
                                        </p:tav>
                                      </p:tavLst>
                                    </p:anim>
                                    <p:anim calcmode="lin" valueType="num">
                                      <p:cBhvr>
                                        <p:cTn id="29" dur="500" fill="hold"/>
                                        <p:tgtEl>
                                          <p:spTgt spid="33"/>
                                        </p:tgtEl>
                                        <p:attrNameLst>
                                          <p:attrName>ppt_h</p:attrName>
                                        </p:attrNameLst>
                                      </p:cBhvr>
                                      <p:tavLst>
                                        <p:tav tm="0">
                                          <p:val>
                                            <p:fltVal val="0"/>
                                          </p:val>
                                        </p:tav>
                                        <p:tav tm="100000">
                                          <p:val>
                                            <p:strVal val="#ppt_h"/>
                                          </p:val>
                                        </p:tav>
                                      </p:tavLst>
                                    </p:anim>
                                    <p:anim calcmode="lin" valueType="num">
                                      <p:cBhvr>
                                        <p:cTn id="30" dur="500" fill="hold"/>
                                        <p:tgtEl>
                                          <p:spTgt spid="33"/>
                                        </p:tgtEl>
                                        <p:attrNameLst>
                                          <p:attrName>style.rotation</p:attrName>
                                        </p:attrNameLst>
                                      </p:cBhvr>
                                      <p:tavLst>
                                        <p:tav tm="0">
                                          <p:val>
                                            <p:fltVal val="360"/>
                                          </p:val>
                                        </p:tav>
                                        <p:tav tm="100000">
                                          <p:val>
                                            <p:fltVal val="0"/>
                                          </p:val>
                                        </p:tav>
                                      </p:tavLst>
                                    </p:anim>
                                    <p:animEffect transition="in" filter="fade">
                                      <p:cBhvr>
                                        <p:cTn id="31" dur="500"/>
                                        <p:tgtEl>
                                          <p:spTgt spid="33"/>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49" presetClass="entr" presetSubtype="0" decel="100000" fill="hold" grpId="0" nodeType="clickEffect">
                                  <p:stCondLst>
                                    <p:cond delay="0"/>
                                  </p:stCondLst>
                                  <p:childTnLst>
                                    <p:set>
                                      <p:cBhvr>
                                        <p:cTn id="35" dur="1" fill="hold">
                                          <p:stCondLst>
                                            <p:cond delay="0"/>
                                          </p:stCondLst>
                                        </p:cTn>
                                        <p:tgtEl>
                                          <p:spTgt spid="26"/>
                                        </p:tgtEl>
                                        <p:attrNameLst>
                                          <p:attrName>style.visibility</p:attrName>
                                        </p:attrNameLst>
                                      </p:cBhvr>
                                      <p:to>
                                        <p:strVal val="visible"/>
                                      </p:to>
                                    </p:set>
                                    <p:anim calcmode="lin" valueType="num">
                                      <p:cBhvr>
                                        <p:cTn id="36" dur="500" fill="hold"/>
                                        <p:tgtEl>
                                          <p:spTgt spid="26"/>
                                        </p:tgtEl>
                                        <p:attrNameLst>
                                          <p:attrName>ppt_w</p:attrName>
                                        </p:attrNameLst>
                                      </p:cBhvr>
                                      <p:tavLst>
                                        <p:tav tm="0">
                                          <p:val>
                                            <p:fltVal val="0"/>
                                          </p:val>
                                        </p:tav>
                                        <p:tav tm="100000">
                                          <p:val>
                                            <p:strVal val="#ppt_w"/>
                                          </p:val>
                                        </p:tav>
                                      </p:tavLst>
                                    </p:anim>
                                    <p:anim calcmode="lin" valueType="num">
                                      <p:cBhvr>
                                        <p:cTn id="37" dur="500" fill="hold"/>
                                        <p:tgtEl>
                                          <p:spTgt spid="26"/>
                                        </p:tgtEl>
                                        <p:attrNameLst>
                                          <p:attrName>ppt_h</p:attrName>
                                        </p:attrNameLst>
                                      </p:cBhvr>
                                      <p:tavLst>
                                        <p:tav tm="0">
                                          <p:val>
                                            <p:fltVal val="0"/>
                                          </p:val>
                                        </p:tav>
                                        <p:tav tm="100000">
                                          <p:val>
                                            <p:strVal val="#ppt_h"/>
                                          </p:val>
                                        </p:tav>
                                      </p:tavLst>
                                    </p:anim>
                                    <p:anim calcmode="lin" valueType="num">
                                      <p:cBhvr>
                                        <p:cTn id="38" dur="500" fill="hold"/>
                                        <p:tgtEl>
                                          <p:spTgt spid="26"/>
                                        </p:tgtEl>
                                        <p:attrNameLst>
                                          <p:attrName>style.rotation</p:attrName>
                                        </p:attrNameLst>
                                      </p:cBhvr>
                                      <p:tavLst>
                                        <p:tav tm="0">
                                          <p:val>
                                            <p:fltVal val="360"/>
                                          </p:val>
                                        </p:tav>
                                        <p:tav tm="100000">
                                          <p:val>
                                            <p:fltVal val="0"/>
                                          </p:val>
                                        </p:tav>
                                      </p:tavLst>
                                    </p:anim>
                                    <p:animEffect transition="in" filter="fade">
                                      <p:cBhvr>
                                        <p:cTn id="39" dur="500"/>
                                        <p:tgtEl>
                                          <p:spTgt spid="26"/>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49" presetClass="entr" presetSubtype="0" decel="100000" fill="hold" grpId="0" nodeType="clickEffect">
                                  <p:stCondLst>
                                    <p:cond delay="0"/>
                                  </p:stCondLst>
                                  <p:childTnLst>
                                    <p:set>
                                      <p:cBhvr>
                                        <p:cTn id="43" dur="1" fill="hold">
                                          <p:stCondLst>
                                            <p:cond delay="0"/>
                                          </p:stCondLst>
                                        </p:cTn>
                                        <p:tgtEl>
                                          <p:spTgt spid="30"/>
                                        </p:tgtEl>
                                        <p:attrNameLst>
                                          <p:attrName>style.visibility</p:attrName>
                                        </p:attrNameLst>
                                      </p:cBhvr>
                                      <p:to>
                                        <p:strVal val="visible"/>
                                      </p:to>
                                    </p:set>
                                    <p:anim calcmode="lin" valueType="num">
                                      <p:cBhvr>
                                        <p:cTn id="44" dur="500" fill="hold"/>
                                        <p:tgtEl>
                                          <p:spTgt spid="30"/>
                                        </p:tgtEl>
                                        <p:attrNameLst>
                                          <p:attrName>ppt_w</p:attrName>
                                        </p:attrNameLst>
                                      </p:cBhvr>
                                      <p:tavLst>
                                        <p:tav tm="0">
                                          <p:val>
                                            <p:fltVal val="0"/>
                                          </p:val>
                                        </p:tav>
                                        <p:tav tm="100000">
                                          <p:val>
                                            <p:strVal val="#ppt_w"/>
                                          </p:val>
                                        </p:tav>
                                      </p:tavLst>
                                    </p:anim>
                                    <p:anim calcmode="lin" valueType="num">
                                      <p:cBhvr>
                                        <p:cTn id="45" dur="500" fill="hold"/>
                                        <p:tgtEl>
                                          <p:spTgt spid="30"/>
                                        </p:tgtEl>
                                        <p:attrNameLst>
                                          <p:attrName>ppt_h</p:attrName>
                                        </p:attrNameLst>
                                      </p:cBhvr>
                                      <p:tavLst>
                                        <p:tav tm="0">
                                          <p:val>
                                            <p:fltVal val="0"/>
                                          </p:val>
                                        </p:tav>
                                        <p:tav tm="100000">
                                          <p:val>
                                            <p:strVal val="#ppt_h"/>
                                          </p:val>
                                        </p:tav>
                                      </p:tavLst>
                                    </p:anim>
                                    <p:anim calcmode="lin" valueType="num">
                                      <p:cBhvr>
                                        <p:cTn id="46" dur="500" fill="hold"/>
                                        <p:tgtEl>
                                          <p:spTgt spid="30"/>
                                        </p:tgtEl>
                                        <p:attrNameLst>
                                          <p:attrName>style.rotation</p:attrName>
                                        </p:attrNameLst>
                                      </p:cBhvr>
                                      <p:tavLst>
                                        <p:tav tm="0">
                                          <p:val>
                                            <p:fltVal val="360"/>
                                          </p:val>
                                        </p:tav>
                                        <p:tav tm="100000">
                                          <p:val>
                                            <p:fltVal val="0"/>
                                          </p:val>
                                        </p:tav>
                                      </p:tavLst>
                                    </p:anim>
                                    <p:animEffect transition="in" filter="fade">
                                      <p:cBhvr>
                                        <p:cTn id="47" dur="500"/>
                                        <p:tgtEl>
                                          <p:spTgt spid="30"/>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49" presetClass="entr" presetSubtype="0" decel="100000" fill="hold" grpId="0" nodeType="clickEffect">
                                  <p:stCondLst>
                                    <p:cond delay="0"/>
                                  </p:stCondLst>
                                  <p:childTnLst>
                                    <p:set>
                                      <p:cBhvr>
                                        <p:cTn id="51" dur="1" fill="hold">
                                          <p:stCondLst>
                                            <p:cond delay="0"/>
                                          </p:stCondLst>
                                        </p:cTn>
                                        <p:tgtEl>
                                          <p:spTgt spid="28"/>
                                        </p:tgtEl>
                                        <p:attrNameLst>
                                          <p:attrName>style.visibility</p:attrName>
                                        </p:attrNameLst>
                                      </p:cBhvr>
                                      <p:to>
                                        <p:strVal val="visible"/>
                                      </p:to>
                                    </p:set>
                                    <p:anim calcmode="lin" valueType="num">
                                      <p:cBhvr>
                                        <p:cTn id="52" dur="500" fill="hold"/>
                                        <p:tgtEl>
                                          <p:spTgt spid="28"/>
                                        </p:tgtEl>
                                        <p:attrNameLst>
                                          <p:attrName>ppt_w</p:attrName>
                                        </p:attrNameLst>
                                      </p:cBhvr>
                                      <p:tavLst>
                                        <p:tav tm="0">
                                          <p:val>
                                            <p:fltVal val="0"/>
                                          </p:val>
                                        </p:tav>
                                        <p:tav tm="100000">
                                          <p:val>
                                            <p:strVal val="#ppt_w"/>
                                          </p:val>
                                        </p:tav>
                                      </p:tavLst>
                                    </p:anim>
                                    <p:anim calcmode="lin" valueType="num">
                                      <p:cBhvr>
                                        <p:cTn id="53" dur="500" fill="hold"/>
                                        <p:tgtEl>
                                          <p:spTgt spid="28"/>
                                        </p:tgtEl>
                                        <p:attrNameLst>
                                          <p:attrName>ppt_h</p:attrName>
                                        </p:attrNameLst>
                                      </p:cBhvr>
                                      <p:tavLst>
                                        <p:tav tm="0">
                                          <p:val>
                                            <p:fltVal val="0"/>
                                          </p:val>
                                        </p:tav>
                                        <p:tav tm="100000">
                                          <p:val>
                                            <p:strVal val="#ppt_h"/>
                                          </p:val>
                                        </p:tav>
                                      </p:tavLst>
                                    </p:anim>
                                    <p:anim calcmode="lin" valueType="num">
                                      <p:cBhvr>
                                        <p:cTn id="54" dur="500" fill="hold"/>
                                        <p:tgtEl>
                                          <p:spTgt spid="28"/>
                                        </p:tgtEl>
                                        <p:attrNameLst>
                                          <p:attrName>style.rotation</p:attrName>
                                        </p:attrNameLst>
                                      </p:cBhvr>
                                      <p:tavLst>
                                        <p:tav tm="0">
                                          <p:val>
                                            <p:fltVal val="360"/>
                                          </p:val>
                                        </p:tav>
                                        <p:tav tm="100000">
                                          <p:val>
                                            <p:fltVal val="0"/>
                                          </p:val>
                                        </p:tav>
                                      </p:tavLst>
                                    </p:anim>
                                    <p:animEffect transition="in" filter="fade">
                                      <p:cBhvr>
                                        <p:cTn id="55" dur="500"/>
                                        <p:tgtEl>
                                          <p:spTgt spid="2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49" presetClass="entr" presetSubtype="0" decel="100000" fill="hold" grpId="0" nodeType="clickEffect">
                                  <p:stCondLst>
                                    <p:cond delay="0"/>
                                  </p:stCondLst>
                                  <p:childTnLst>
                                    <p:set>
                                      <p:cBhvr>
                                        <p:cTn id="59" dur="1" fill="hold">
                                          <p:stCondLst>
                                            <p:cond delay="0"/>
                                          </p:stCondLst>
                                        </p:cTn>
                                        <p:tgtEl>
                                          <p:spTgt spid="32"/>
                                        </p:tgtEl>
                                        <p:attrNameLst>
                                          <p:attrName>style.visibility</p:attrName>
                                        </p:attrNameLst>
                                      </p:cBhvr>
                                      <p:to>
                                        <p:strVal val="visible"/>
                                      </p:to>
                                    </p:set>
                                    <p:anim calcmode="lin" valueType="num">
                                      <p:cBhvr>
                                        <p:cTn id="60" dur="500" fill="hold"/>
                                        <p:tgtEl>
                                          <p:spTgt spid="32"/>
                                        </p:tgtEl>
                                        <p:attrNameLst>
                                          <p:attrName>ppt_w</p:attrName>
                                        </p:attrNameLst>
                                      </p:cBhvr>
                                      <p:tavLst>
                                        <p:tav tm="0">
                                          <p:val>
                                            <p:fltVal val="0"/>
                                          </p:val>
                                        </p:tav>
                                        <p:tav tm="100000">
                                          <p:val>
                                            <p:strVal val="#ppt_w"/>
                                          </p:val>
                                        </p:tav>
                                      </p:tavLst>
                                    </p:anim>
                                    <p:anim calcmode="lin" valueType="num">
                                      <p:cBhvr>
                                        <p:cTn id="61" dur="500" fill="hold"/>
                                        <p:tgtEl>
                                          <p:spTgt spid="32"/>
                                        </p:tgtEl>
                                        <p:attrNameLst>
                                          <p:attrName>ppt_h</p:attrName>
                                        </p:attrNameLst>
                                      </p:cBhvr>
                                      <p:tavLst>
                                        <p:tav tm="0">
                                          <p:val>
                                            <p:fltVal val="0"/>
                                          </p:val>
                                        </p:tav>
                                        <p:tav tm="100000">
                                          <p:val>
                                            <p:strVal val="#ppt_h"/>
                                          </p:val>
                                        </p:tav>
                                      </p:tavLst>
                                    </p:anim>
                                    <p:anim calcmode="lin" valueType="num">
                                      <p:cBhvr>
                                        <p:cTn id="62" dur="500" fill="hold"/>
                                        <p:tgtEl>
                                          <p:spTgt spid="32"/>
                                        </p:tgtEl>
                                        <p:attrNameLst>
                                          <p:attrName>style.rotation</p:attrName>
                                        </p:attrNameLst>
                                      </p:cBhvr>
                                      <p:tavLst>
                                        <p:tav tm="0">
                                          <p:val>
                                            <p:fltVal val="360"/>
                                          </p:val>
                                        </p:tav>
                                        <p:tav tm="100000">
                                          <p:val>
                                            <p:fltVal val="0"/>
                                          </p:val>
                                        </p:tav>
                                      </p:tavLst>
                                    </p:anim>
                                    <p:animEffect transition="in" filter="fade">
                                      <p:cBhvr>
                                        <p:cTn id="63" dur="500"/>
                                        <p:tgtEl>
                                          <p:spTgt spid="32"/>
                                        </p:tgtEl>
                                      </p:cBhvr>
                                    </p:animEffect>
                                  </p:childTnLst>
                                </p:cTn>
                              </p:par>
                            </p:childTnLst>
                          </p:cTn>
                        </p:par>
                        <p:par>
                          <p:cTn id="64" fill="hold" nodeType="afterGroup">
                            <p:stCondLst>
                              <p:cond delay="500"/>
                            </p:stCondLst>
                            <p:childTnLst>
                              <p:par>
                                <p:cTn id="65" presetID="22" presetClass="entr" presetSubtype="2" fill="hold" grpId="0" nodeType="after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right)">
                                      <p:cBhvr>
                                        <p:cTn id="67" dur="500"/>
                                        <p:tgtEl>
                                          <p:spTgt spid="38"/>
                                        </p:tgtEl>
                                      </p:cBhvr>
                                    </p:animEffect>
                                  </p:childTnLst>
                                </p:cTn>
                              </p:par>
                            </p:childTnLst>
                          </p:cTn>
                        </p:par>
                        <p:par>
                          <p:cTn id="68" fill="hold" nodeType="afterGroup">
                            <p:stCondLst>
                              <p:cond delay="1000"/>
                            </p:stCondLst>
                            <p:childTnLst>
                              <p:par>
                                <p:cTn id="69" presetID="22" presetClass="entr" presetSubtype="2" fill="hold" nodeType="afterEffect">
                                  <p:stCondLst>
                                    <p:cond delay="0"/>
                                  </p:stCondLst>
                                  <p:childTnLst>
                                    <p:set>
                                      <p:cBhvr>
                                        <p:cTn id="70" dur="1" fill="hold">
                                          <p:stCondLst>
                                            <p:cond delay="0"/>
                                          </p:stCondLst>
                                        </p:cTn>
                                        <p:tgtEl>
                                          <p:spTgt spid="3"/>
                                        </p:tgtEl>
                                        <p:attrNameLst>
                                          <p:attrName>style.visibility</p:attrName>
                                        </p:attrNameLst>
                                      </p:cBhvr>
                                      <p:to>
                                        <p:strVal val="visible"/>
                                      </p:to>
                                    </p:set>
                                    <p:animEffect transition="in" filter="wipe(right)">
                                      <p:cBhvr>
                                        <p:cTn id="71" dur="500"/>
                                        <p:tgtEl>
                                          <p:spTgt spid="3"/>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49" presetClass="entr" presetSubtype="0" decel="100000" fill="hold" grpId="0" nodeType="clickEffect">
                                  <p:stCondLst>
                                    <p:cond delay="0"/>
                                  </p:stCondLst>
                                  <p:childTnLst>
                                    <p:set>
                                      <p:cBhvr>
                                        <p:cTn id="75" dur="1" fill="hold">
                                          <p:stCondLst>
                                            <p:cond delay="0"/>
                                          </p:stCondLst>
                                        </p:cTn>
                                        <p:tgtEl>
                                          <p:spTgt spid="29"/>
                                        </p:tgtEl>
                                        <p:attrNameLst>
                                          <p:attrName>style.visibility</p:attrName>
                                        </p:attrNameLst>
                                      </p:cBhvr>
                                      <p:to>
                                        <p:strVal val="visible"/>
                                      </p:to>
                                    </p:set>
                                    <p:anim calcmode="lin" valueType="num">
                                      <p:cBhvr>
                                        <p:cTn id="76" dur="500" fill="hold"/>
                                        <p:tgtEl>
                                          <p:spTgt spid="29"/>
                                        </p:tgtEl>
                                        <p:attrNameLst>
                                          <p:attrName>ppt_w</p:attrName>
                                        </p:attrNameLst>
                                      </p:cBhvr>
                                      <p:tavLst>
                                        <p:tav tm="0">
                                          <p:val>
                                            <p:fltVal val="0"/>
                                          </p:val>
                                        </p:tav>
                                        <p:tav tm="100000">
                                          <p:val>
                                            <p:strVal val="#ppt_w"/>
                                          </p:val>
                                        </p:tav>
                                      </p:tavLst>
                                    </p:anim>
                                    <p:anim calcmode="lin" valueType="num">
                                      <p:cBhvr>
                                        <p:cTn id="77" dur="500" fill="hold"/>
                                        <p:tgtEl>
                                          <p:spTgt spid="29"/>
                                        </p:tgtEl>
                                        <p:attrNameLst>
                                          <p:attrName>ppt_h</p:attrName>
                                        </p:attrNameLst>
                                      </p:cBhvr>
                                      <p:tavLst>
                                        <p:tav tm="0">
                                          <p:val>
                                            <p:fltVal val="0"/>
                                          </p:val>
                                        </p:tav>
                                        <p:tav tm="100000">
                                          <p:val>
                                            <p:strVal val="#ppt_h"/>
                                          </p:val>
                                        </p:tav>
                                      </p:tavLst>
                                    </p:anim>
                                    <p:anim calcmode="lin" valueType="num">
                                      <p:cBhvr>
                                        <p:cTn id="78" dur="500" fill="hold"/>
                                        <p:tgtEl>
                                          <p:spTgt spid="29"/>
                                        </p:tgtEl>
                                        <p:attrNameLst>
                                          <p:attrName>style.rotation</p:attrName>
                                        </p:attrNameLst>
                                      </p:cBhvr>
                                      <p:tavLst>
                                        <p:tav tm="0">
                                          <p:val>
                                            <p:fltVal val="360"/>
                                          </p:val>
                                        </p:tav>
                                        <p:tav tm="100000">
                                          <p:val>
                                            <p:fltVal val="0"/>
                                          </p:val>
                                        </p:tav>
                                      </p:tavLst>
                                    </p:anim>
                                    <p:animEffect transition="in" filter="fade">
                                      <p:cBhvr>
                                        <p:cTn id="79" dur="500"/>
                                        <p:tgtEl>
                                          <p:spTgt spid="29"/>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49" presetClass="entr" presetSubtype="0" decel="100000" fill="hold" grpId="0" nodeType="clickEffect">
                                  <p:stCondLst>
                                    <p:cond delay="0"/>
                                  </p:stCondLst>
                                  <p:childTnLst>
                                    <p:set>
                                      <p:cBhvr>
                                        <p:cTn id="83" dur="1" fill="hold">
                                          <p:stCondLst>
                                            <p:cond delay="0"/>
                                          </p:stCondLst>
                                        </p:cTn>
                                        <p:tgtEl>
                                          <p:spTgt spid="34"/>
                                        </p:tgtEl>
                                        <p:attrNameLst>
                                          <p:attrName>style.visibility</p:attrName>
                                        </p:attrNameLst>
                                      </p:cBhvr>
                                      <p:to>
                                        <p:strVal val="visible"/>
                                      </p:to>
                                    </p:set>
                                    <p:anim calcmode="lin" valueType="num">
                                      <p:cBhvr>
                                        <p:cTn id="84" dur="500" fill="hold"/>
                                        <p:tgtEl>
                                          <p:spTgt spid="34"/>
                                        </p:tgtEl>
                                        <p:attrNameLst>
                                          <p:attrName>ppt_w</p:attrName>
                                        </p:attrNameLst>
                                      </p:cBhvr>
                                      <p:tavLst>
                                        <p:tav tm="0">
                                          <p:val>
                                            <p:fltVal val="0"/>
                                          </p:val>
                                        </p:tav>
                                        <p:tav tm="100000">
                                          <p:val>
                                            <p:strVal val="#ppt_w"/>
                                          </p:val>
                                        </p:tav>
                                      </p:tavLst>
                                    </p:anim>
                                    <p:anim calcmode="lin" valueType="num">
                                      <p:cBhvr>
                                        <p:cTn id="85" dur="500" fill="hold"/>
                                        <p:tgtEl>
                                          <p:spTgt spid="34"/>
                                        </p:tgtEl>
                                        <p:attrNameLst>
                                          <p:attrName>ppt_h</p:attrName>
                                        </p:attrNameLst>
                                      </p:cBhvr>
                                      <p:tavLst>
                                        <p:tav tm="0">
                                          <p:val>
                                            <p:fltVal val="0"/>
                                          </p:val>
                                        </p:tav>
                                        <p:tav tm="100000">
                                          <p:val>
                                            <p:strVal val="#ppt_h"/>
                                          </p:val>
                                        </p:tav>
                                      </p:tavLst>
                                    </p:anim>
                                    <p:anim calcmode="lin" valueType="num">
                                      <p:cBhvr>
                                        <p:cTn id="86" dur="500" fill="hold"/>
                                        <p:tgtEl>
                                          <p:spTgt spid="34"/>
                                        </p:tgtEl>
                                        <p:attrNameLst>
                                          <p:attrName>style.rotation</p:attrName>
                                        </p:attrNameLst>
                                      </p:cBhvr>
                                      <p:tavLst>
                                        <p:tav tm="0">
                                          <p:val>
                                            <p:fltVal val="360"/>
                                          </p:val>
                                        </p:tav>
                                        <p:tav tm="100000">
                                          <p:val>
                                            <p:fltVal val="0"/>
                                          </p:val>
                                        </p:tav>
                                      </p:tavLst>
                                    </p:anim>
                                    <p:animEffect transition="in" filter="fade">
                                      <p:cBhvr>
                                        <p:cTn id="87" dur="500"/>
                                        <p:tgtEl>
                                          <p:spTgt spid="34"/>
                                        </p:tgtEl>
                                      </p:cBhvr>
                                    </p:animEffect>
                                  </p:childTnLst>
                                </p:cTn>
                              </p:par>
                            </p:childTnLst>
                          </p:cTn>
                        </p:par>
                        <p:par>
                          <p:cTn id="88" fill="hold" nodeType="afterGroup">
                            <p:stCondLst>
                              <p:cond delay="500"/>
                            </p:stCondLst>
                            <p:childTnLst>
                              <p:par>
                                <p:cTn id="89" presetID="22" presetClass="entr" presetSubtype="2"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wipe(right)">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animBg="1"/>
      <p:bldP spid="26" grpId="0" animBg="1"/>
      <p:bldP spid="24" grpId="0"/>
      <p:bldP spid="28" grpId="0" animBg="1"/>
      <p:bldP spid="29" grpId="0"/>
      <p:bldP spid="30" grpId="0"/>
      <p:bldP spid="32" grpId="0"/>
      <p:bldP spid="33" grpId="0"/>
      <p:bldP spid="34" grpId="0"/>
      <p:bldP spid="38" grpId="0" animBg="1"/>
      <p:bldP spid="39"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193538"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743" tIns="40870" rIns="81743" bIns="40870"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3539"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743" tIns="40870" rIns="81743" bIns="40870"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3540" name="AutoShape 4"/>
          <p:cNvSpPr>
            <a:spLocks noChangeArrowheads="1"/>
          </p:cNvSpPr>
          <p:nvPr/>
        </p:nvSpPr>
        <p:spPr bwMode="auto">
          <a:xfrm>
            <a:off x="4726429" y="889472"/>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743" tIns="40870" rIns="81743" bIns="40870"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3541"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743" tIns="40870" rIns="81743" bIns="40870"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3542" name="AutoShape 6"/>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743" tIns="40870" rIns="81743" bIns="40870"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3543" name="AutoShape 7"/>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743" tIns="40870" rIns="81743" bIns="40870"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3544" name="Rectangle 8"/>
          <p:cNvSpPr>
            <a:spLocks noChangeArrowheads="1"/>
          </p:cNvSpPr>
          <p:nvPr/>
        </p:nvSpPr>
        <p:spPr bwMode="auto">
          <a:xfrm>
            <a:off x="4814460" y="945497"/>
            <a:ext cx="412750" cy="6289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76" tIns="39582" rIns="80776" bIns="39582">
            <a:spAutoFit/>
          </a:bodyPr>
          <a:lstStyle/>
          <a:p>
            <a:pPr defTabSz="910412">
              <a:spcBef>
                <a:spcPts val="2255"/>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600" b="1">
                <a:solidFill>
                  <a:srgbClr val="0066FF"/>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93545" name="Rectangle 9"/>
          <p:cNvSpPr>
            <a:spLocks noChangeArrowheads="1"/>
          </p:cNvSpPr>
          <p:nvPr/>
        </p:nvSpPr>
        <p:spPr bwMode="auto">
          <a:xfrm>
            <a:off x="1427310" y="3639136"/>
            <a:ext cx="412750" cy="6341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76" tIns="39582" rIns="80776" bIns="39582">
            <a:spAutoFit/>
          </a:bodyPr>
          <a:lstStyle/>
          <a:p>
            <a:pPr defTabSz="910412">
              <a:spcBef>
                <a:spcPts val="2255"/>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600" b="1">
                <a:solidFill>
                  <a:srgbClr val="0066FF"/>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93546" name="Rectangle 10"/>
          <p:cNvSpPr>
            <a:spLocks noChangeArrowheads="1"/>
          </p:cNvSpPr>
          <p:nvPr/>
        </p:nvSpPr>
        <p:spPr bwMode="auto">
          <a:xfrm>
            <a:off x="4860640" y="3623706"/>
            <a:ext cx="412750" cy="6289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76" tIns="39582" rIns="80776" bIns="39582">
            <a:spAutoFit/>
          </a:bodyPr>
          <a:lstStyle/>
          <a:p>
            <a:pPr defTabSz="910412">
              <a:spcBef>
                <a:spcPts val="2255"/>
              </a:spcBef>
              <a:buClr>
                <a:srgbClr val="FAFD00"/>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93547" name="Rectangle 11"/>
          <p:cNvSpPr>
            <a:spLocks noChangeArrowheads="1"/>
          </p:cNvSpPr>
          <p:nvPr/>
        </p:nvSpPr>
        <p:spPr bwMode="auto">
          <a:xfrm>
            <a:off x="1412880" y="962309"/>
            <a:ext cx="412750" cy="6289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76" tIns="39582" rIns="80776" bIns="39582">
            <a:spAutoFit/>
          </a:bodyPr>
          <a:lstStyle/>
          <a:p>
            <a:pPr defTabSz="910412">
              <a:spcBef>
                <a:spcPts val="2255"/>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600" b="1">
                <a:solidFill>
                  <a:srgbClr val="0066FF"/>
                </a:solidFill>
                <a:effectLst>
                  <a:outerShdw blurRad="38100" dist="38100" dir="2700000" algn="tl">
                    <a:srgbClr val="000000">
                      <a:alpha val="43137"/>
                    </a:srgbClr>
                  </a:outerShdw>
                </a:effectLst>
                <a:latin typeface="Helvetica" charset="0"/>
                <a:ea typeface="MS Gothic" charset="0"/>
                <a:cs typeface="MS Gothic" charset="0"/>
              </a:rPr>
              <a:t>1</a:t>
            </a:r>
          </a:p>
        </p:txBody>
      </p:sp>
      <p:grpSp>
        <p:nvGrpSpPr>
          <p:cNvPr id="50188" name="Group 12"/>
          <p:cNvGrpSpPr>
            <a:grpSpLocks/>
          </p:cNvGrpSpPr>
          <p:nvPr/>
        </p:nvGrpSpPr>
        <p:grpSpPr bwMode="auto">
          <a:xfrm>
            <a:off x="1652470" y="1647295"/>
            <a:ext cx="890443" cy="1378305"/>
            <a:chOff x="1145" y="1176"/>
            <a:chExt cx="617" cy="985"/>
          </a:xfrm>
        </p:grpSpPr>
        <p:sp>
          <p:nvSpPr>
            <p:cNvPr id="193583" name="Rectangle 13"/>
            <p:cNvSpPr>
              <a:spLocks noChangeArrowheads="1"/>
            </p:cNvSpPr>
            <p:nvPr/>
          </p:nvSpPr>
          <p:spPr bwMode="auto">
            <a:xfrm>
              <a:off x="1145" y="1176"/>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3584" name="Rectangle 14"/>
            <p:cNvSpPr>
              <a:spLocks noChangeArrowheads="1"/>
            </p:cNvSpPr>
            <p:nvPr/>
          </p:nvSpPr>
          <p:spPr bwMode="auto">
            <a:xfrm>
              <a:off x="1145" y="1530"/>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3585" name="Rectangle 15"/>
            <p:cNvSpPr>
              <a:spLocks noChangeArrowheads="1"/>
            </p:cNvSpPr>
            <p:nvPr/>
          </p:nvSpPr>
          <p:spPr bwMode="auto">
            <a:xfrm>
              <a:off x="1145" y="1834"/>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50189" name="Group 16"/>
          <p:cNvGrpSpPr>
            <a:grpSpLocks/>
          </p:cNvGrpSpPr>
          <p:nvPr/>
        </p:nvGrpSpPr>
        <p:grpSpPr bwMode="auto">
          <a:xfrm>
            <a:off x="5069902" y="1658501"/>
            <a:ext cx="891886" cy="1378305"/>
            <a:chOff x="3513" y="1184"/>
            <a:chExt cx="617" cy="985"/>
          </a:xfrm>
        </p:grpSpPr>
        <p:sp>
          <p:nvSpPr>
            <p:cNvPr id="193580" name="Rectangle 17"/>
            <p:cNvSpPr>
              <a:spLocks noChangeArrowheads="1"/>
            </p:cNvSpPr>
            <p:nvPr/>
          </p:nvSpPr>
          <p:spPr bwMode="auto">
            <a:xfrm>
              <a:off x="3513" y="1184"/>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3581" name="Rectangle 18"/>
            <p:cNvSpPr>
              <a:spLocks noChangeArrowheads="1"/>
            </p:cNvSpPr>
            <p:nvPr/>
          </p:nvSpPr>
          <p:spPr bwMode="auto">
            <a:xfrm>
              <a:off x="3513" y="1538"/>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3582" name="Rectangle 19"/>
            <p:cNvSpPr>
              <a:spLocks noChangeArrowheads="1"/>
            </p:cNvSpPr>
            <p:nvPr/>
          </p:nvSpPr>
          <p:spPr bwMode="auto">
            <a:xfrm>
              <a:off x="3513" y="1842"/>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50190" name="Group 20"/>
          <p:cNvGrpSpPr>
            <a:grpSpLocks/>
          </p:cNvGrpSpPr>
          <p:nvPr/>
        </p:nvGrpSpPr>
        <p:grpSpPr bwMode="auto">
          <a:xfrm>
            <a:off x="1675561" y="4325550"/>
            <a:ext cx="890443" cy="1378305"/>
            <a:chOff x="1161" y="3088"/>
            <a:chExt cx="617" cy="985"/>
          </a:xfrm>
        </p:grpSpPr>
        <p:sp>
          <p:nvSpPr>
            <p:cNvPr id="193577" name="Rectangle 21"/>
            <p:cNvSpPr>
              <a:spLocks noChangeArrowheads="1"/>
            </p:cNvSpPr>
            <p:nvPr/>
          </p:nvSpPr>
          <p:spPr bwMode="auto">
            <a:xfrm>
              <a:off x="1161" y="3088"/>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3578" name="Rectangle 22"/>
            <p:cNvSpPr>
              <a:spLocks noChangeArrowheads="1"/>
            </p:cNvSpPr>
            <p:nvPr/>
          </p:nvSpPr>
          <p:spPr bwMode="auto">
            <a:xfrm>
              <a:off x="1161" y="3442"/>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3579" name="Rectangle 23"/>
            <p:cNvSpPr>
              <a:spLocks noChangeArrowheads="1"/>
            </p:cNvSpPr>
            <p:nvPr/>
          </p:nvSpPr>
          <p:spPr bwMode="auto">
            <a:xfrm>
              <a:off x="1161" y="3746"/>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50191" name="Group 24"/>
          <p:cNvGrpSpPr>
            <a:grpSpLocks/>
          </p:cNvGrpSpPr>
          <p:nvPr/>
        </p:nvGrpSpPr>
        <p:grpSpPr bwMode="auto">
          <a:xfrm>
            <a:off x="5012188" y="4325550"/>
            <a:ext cx="890443" cy="1378305"/>
            <a:chOff x="3473" y="3088"/>
            <a:chExt cx="617" cy="985"/>
          </a:xfrm>
        </p:grpSpPr>
        <p:sp>
          <p:nvSpPr>
            <p:cNvPr id="193574" name="Rectangle 25"/>
            <p:cNvSpPr>
              <a:spLocks noChangeArrowheads="1"/>
            </p:cNvSpPr>
            <p:nvPr/>
          </p:nvSpPr>
          <p:spPr bwMode="auto">
            <a:xfrm>
              <a:off x="3473" y="3088"/>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3575" name="Rectangle 26"/>
            <p:cNvSpPr>
              <a:spLocks noChangeArrowheads="1"/>
            </p:cNvSpPr>
            <p:nvPr/>
          </p:nvSpPr>
          <p:spPr bwMode="auto">
            <a:xfrm>
              <a:off x="3473" y="3442"/>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3576" name="Rectangle 27"/>
            <p:cNvSpPr>
              <a:spLocks noChangeArrowheads="1"/>
            </p:cNvSpPr>
            <p:nvPr/>
          </p:nvSpPr>
          <p:spPr bwMode="auto">
            <a:xfrm>
              <a:off x="3473" y="3746"/>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FAFD00"/>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FAFD00"/>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HE:</a:t>
              </a:r>
            </a:p>
          </p:txBody>
        </p:sp>
      </p:grpSp>
      <p:sp>
        <p:nvSpPr>
          <p:cNvPr id="193552" name="Rectangle 28"/>
          <p:cNvSpPr>
            <a:spLocks noChangeArrowheads="1"/>
          </p:cNvSpPr>
          <p:nvPr/>
        </p:nvSpPr>
        <p:spPr bwMode="auto">
          <a:xfrm>
            <a:off x="1757795" y="1004328"/>
            <a:ext cx="2355273" cy="57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76" tIns="39582" rIns="80776" bIns="39582">
            <a:spAutoFit/>
          </a:bodyPr>
          <a:lstStyle/>
          <a:p>
            <a:pPr defTabSz="910412">
              <a:spcBef>
                <a:spcPts val="2019"/>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200" b="1">
                <a:solidFill>
                  <a:srgbClr val="0066FF"/>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193553" name="Rectangle 29"/>
          <p:cNvSpPr>
            <a:spLocks noChangeArrowheads="1"/>
          </p:cNvSpPr>
          <p:nvPr/>
        </p:nvSpPr>
        <p:spPr bwMode="auto">
          <a:xfrm>
            <a:off x="5588000" y="1025338"/>
            <a:ext cx="2036330"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76" tIns="39582" rIns="80776" bIns="39582">
            <a:spAutoFit/>
          </a:bodyPr>
          <a:lstStyle/>
          <a:p>
            <a:pPr defTabSz="910412">
              <a:spcBef>
                <a:spcPts val="2019"/>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200" b="1">
                <a:solidFill>
                  <a:srgbClr val="0066FF"/>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193554" name="Rectangle 30"/>
          <p:cNvSpPr>
            <a:spLocks noChangeArrowheads="1"/>
          </p:cNvSpPr>
          <p:nvPr/>
        </p:nvSpPr>
        <p:spPr bwMode="auto">
          <a:xfrm>
            <a:off x="2148898" y="3692338"/>
            <a:ext cx="2036329"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76" tIns="39582" rIns="80776" bIns="39582">
            <a:spAutoFit/>
          </a:bodyPr>
          <a:lstStyle/>
          <a:p>
            <a:pPr defTabSz="910412">
              <a:spcBef>
                <a:spcPts val="2019"/>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200" b="1">
                <a:solidFill>
                  <a:srgbClr val="0066FF"/>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193555" name="Rectangle 31"/>
          <p:cNvSpPr>
            <a:spLocks noChangeArrowheads="1"/>
          </p:cNvSpPr>
          <p:nvPr/>
        </p:nvSpPr>
        <p:spPr bwMode="auto">
          <a:xfrm>
            <a:off x="5759765" y="3683937"/>
            <a:ext cx="1476375" cy="5729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76" tIns="39582" rIns="80776" bIns="39582">
            <a:spAutoFit/>
          </a:bodyPr>
          <a:lstStyle/>
          <a:p>
            <a:pPr defTabSz="910412">
              <a:spcBef>
                <a:spcPts val="2019"/>
              </a:spcBef>
              <a:buClr>
                <a:srgbClr val="66FF99"/>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JOHN</a:t>
            </a:r>
          </a:p>
        </p:txBody>
      </p:sp>
      <p:sp>
        <p:nvSpPr>
          <p:cNvPr id="193556" name="Rectangle 32"/>
          <p:cNvSpPr>
            <a:spLocks noChangeArrowheads="1"/>
          </p:cNvSpPr>
          <p:nvPr/>
        </p:nvSpPr>
        <p:spPr bwMode="auto">
          <a:xfrm>
            <a:off x="2159026" y="1560446"/>
            <a:ext cx="1766455" cy="4495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   JEWS</a:t>
            </a:r>
          </a:p>
        </p:txBody>
      </p:sp>
      <p:sp>
        <p:nvSpPr>
          <p:cNvPr id="193557" name="Rectangle 33"/>
          <p:cNvSpPr>
            <a:spLocks noChangeArrowheads="1"/>
          </p:cNvSpPr>
          <p:nvPr/>
        </p:nvSpPr>
        <p:spPr bwMode="auto">
          <a:xfrm>
            <a:off x="5899753" y="1570251"/>
            <a:ext cx="1766455" cy="4495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ROMANS</a:t>
            </a:r>
          </a:p>
        </p:txBody>
      </p:sp>
      <p:sp>
        <p:nvSpPr>
          <p:cNvPr id="193558" name="Rectangle 34"/>
          <p:cNvSpPr>
            <a:spLocks noChangeArrowheads="1"/>
          </p:cNvSpPr>
          <p:nvPr/>
        </p:nvSpPr>
        <p:spPr bwMode="auto">
          <a:xfrm>
            <a:off x="2462094" y="4237251"/>
            <a:ext cx="1766455" cy="4495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GREEKS</a:t>
            </a:r>
          </a:p>
        </p:txBody>
      </p:sp>
      <p:sp>
        <p:nvSpPr>
          <p:cNvPr id="193559" name="Rectangle 35"/>
          <p:cNvSpPr>
            <a:spLocks noChangeArrowheads="1"/>
          </p:cNvSpPr>
          <p:nvPr/>
        </p:nvSpPr>
        <p:spPr bwMode="auto">
          <a:xfrm>
            <a:off x="5895398" y="4241453"/>
            <a:ext cx="2625147" cy="4495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76" tIns="39582" rIns="80776" bIns="39582">
            <a:spAutoFit/>
          </a:bodyPr>
          <a:lstStyle/>
          <a:p>
            <a:pPr defTabSz="910412">
              <a:spcBef>
                <a:spcPts val="1570"/>
              </a:spcBef>
              <a:buClr>
                <a:srgbClr val="FFEA18"/>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CHURCH</a:t>
            </a:r>
          </a:p>
        </p:txBody>
      </p:sp>
      <p:sp>
        <p:nvSpPr>
          <p:cNvPr id="193560" name="Rectangle 36"/>
          <p:cNvSpPr>
            <a:spLocks noChangeArrowheads="1"/>
          </p:cNvSpPr>
          <p:nvPr/>
        </p:nvSpPr>
        <p:spPr bwMode="auto">
          <a:xfrm>
            <a:off x="2424571" y="2070313"/>
            <a:ext cx="1766455" cy="4495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KING</a:t>
            </a:r>
          </a:p>
        </p:txBody>
      </p:sp>
      <p:sp>
        <p:nvSpPr>
          <p:cNvPr id="193561" name="Rectangle 37"/>
          <p:cNvSpPr>
            <a:spLocks noChangeArrowheads="1"/>
          </p:cNvSpPr>
          <p:nvPr/>
        </p:nvSpPr>
        <p:spPr bwMode="auto">
          <a:xfrm>
            <a:off x="5882432" y="2064710"/>
            <a:ext cx="1766455" cy="4495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SERVANT</a:t>
            </a:r>
          </a:p>
        </p:txBody>
      </p:sp>
      <p:sp>
        <p:nvSpPr>
          <p:cNvPr id="193562" name="Rectangle 38"/>
          <p:cNvSpPr>
            <a:spLocks noChangeArrowheads="1"/>
          </p:cNvSpPr>
          <p:nvPr/>
        </p:nvSpPr>
        <p:spPr bwMode="auto">
          <a:xfrm>
            <a:off x="2440447" y="4735913"/>
            <a:ext cx="1766455" cy="4495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GOD/MAN</a:t>
            </a:r>
          </a:p>
        </p:txBody>
      </p:sp>
      <p:sp>
        <p:nvSpPr>
          <p:cNvPr id="193563" name="Rectangle 39"/>
          <p:cNvSpPr>
            <a:spLocks noChangeArrowheads="1"/>
          </p:cNvSpPr>
          <p:nvPr/>
        </p:nvSpPr>
        <p:spPr bwMode="auto">
          <a:xfrm>
            <a:off x="5904057" y="4728909"/>
            <a:ext cx="1073727" cy="4495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76" tIns="39582" rIns="80776" bIns="39582">
            <a:spAutoFit/>
          </a:bodyPr>
          <a:lstStyle/>
          <a:p>
            <a:pPr defTabSz="910412">
              <a:spcBef>
                <a:spcPts val="1570"/>
              </a:spcBef>
              <a:buClr>
                <a:srgbClr val="FFEA18"/>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GOD</a:t>
            </a:r>
          </a:p>
        </p:txBody>
      </p:sp>
      <p:sp>
        <p:nvSpPr>
          <p:cNvPr id="193564" name="Rectangle 40"/>
          <p:cNvSpPr>
            <a:spLocks noChangeArrowheads="1"/>
          </p:cNvSpPr>
          <p:nvPr/>
        </p:nvSpPr>
        <p:spPr bwMode="auto">
          <a:xfrm>
            <a:off x="2427458" y="2574578"/>
            <a:ext cx="1766455" cy="4495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SAID</a:t>
            </a:r>
          </a:p>
        </p:txBody>
      </p:sp>
      <p:sp>
        <p:nvSpPr>
          <p:cNvPr id="193565" name="Rectangle 41"/>
          <p:cNvSpPr>
            <a:spLocks noChangeArrowheads="1"/>
          </p:cNvSpPr>
          <p:nvPr/>
        </p:nvSpPr>
        <p:spPr bwMode="auto">
          <a:xfrm>
            <a:off x="5905500" y="2584383"/>
            <a:ext cx="1154545" cy="4495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DID</a:t>
            </a:r>
          </a:p>
        </p:txBody>
      </p:sp>
      <p:sp>
        <p:nvSpPr>
          <p:cNvPr id="193566" name="Rectangle 42"/>
          <p:cNvSpPr>
            <a:spLocks noChangeArrowheads="1"/>
          </p:cNvSpPr>
          <p:nvPr/>
        </p:nvSpPr>
        <p:spPr bwMode="auto">
          <a:xfrm>
            <a:off x="5872333" y="5255585"/>
            <a:ext cx="1766455" cy="4495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76" tIns="39582" rIns="80776" bIns="39582">
            <a:spAutoFit/>
          </a:bodyPr>
          <a:lstStyle/>
          <a:p>
            <a:pPr defTabSz="910412">
              <a:spcBef>
                <a:spcPts val="1570"/>
              </a:spcBef>
              <a:buClr>
                <a:srgbClr val="FFEA18"/>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MEANT</a:t>
            </a:r>
          </a:p>
        </p:txBody>
      </p:sp>
      <p:sp>
        <p:nvSpPr>
          <p:cNvPr id="193567" name="Rectangle 43"/>
          <p:cNvSpPr>
            <a:spLocks noChangeArrowheads="1"/>
          </p:cNvSpPr>
          <p:nvPr/>
        </p:nvSpPr>
        <p:spPr bwMode="auto">
          <a:xfrm>
            <a:off x="2440426" y="5251383"/>
            <a:ext cx="1246909" cy="4495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FELT</a:t>
            </a:r>
          </a:p>
        </p:txBody>
      </p:sp>
      <p:sp>
        <p:nvSpPr>
          <p:cNvPr id="193568" name="AutoShape 44"/>
          <p:cNvSpPr>
            <a:spLocks noChangeArrowheads="1"/>
          </p:cNvSpPr>
          <p:nvPr/>
        </p:nvSpPr>
        <p:spPr bwMode="auto">
          <a:xfrm>
            <a:off x="4735080" y="3534055"/>
            <a:ext cx="3004705" cy="2486305"/>
          </a:xfrm>
          <a:prstGeom prst="roundRect">
            <a:avLst>
              <a:gd name="adj" fmla="val 16667"/>
            </a:avLst>
          </a:prstGeom>
          <a:noFill/>
          <a:ln w="76320">
            <a:solidFill>
              <a:srgbClr val="FC0128"/>
            </a:solidFill>
            <a:miter lim="800000"/>
            <a:headEnd/>
            <a:tailEnd/>
          </a:ln>
          <a:extLst>
            <a:ext uri="{909E8E84-426E-40dd-AFC4-6F175D3DCCD1}">
              <a14:hiddenFill xmlns:a14="http://schemas.microsoft.com/office/drawing/2010/main" xmlns="">
                <a:solidFill>
                  <a:srgbClr val="FFFFFF"/>
                </a:solidFill>
              </a14:hiddenFill>
            </a:ext>
          </a:extLst>
        </p:spPr>
        <p:txBody>
          <a:bodyPr wrap="none" lIns="81743" tIns="40870" rIns="81743" bIns="40870"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3569" name="Text Box 45"/>
          <p:cNvSpPr txBox="1">
            <a:spLocks noChangeArrowheads="1"/>
          </p:cNvSpPr>
          <p:nvPr/>
        </p:nvSpPr>
        <p:spPr bwMode="auto">
          <a:xfrm>
            <a:off x="8781355" y="4178"/>
            <a:ext cx="162479" cy="3614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54" tIns="41828" rIns="80454" bIns="41828"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24622" name="Text Box 46"/>
          <p:cNvSpPr txBox="1">
            <a:spLocks noChangeArrowheads="1"/>
          </p:cNvSpPr>
          <p:nvPr/>
        </p:nvSpPr>
        <p:spPr bwMode="auto">
          <a:xfrm>
            <a:off x="3668568" y="2616574"/>
            <a:ext cx="1770785" cy="15310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454" tIns="41828" rIns="80454" bIns="41828">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873"/>
              </a:spcBef>
              <a:buClr>
                <a:srgbClr val="FFEA18"/>
              </a:buClr>
              <a:defRPr/>
            </a:pPr>
            <a:r>
              <a:rPr lang="en-GB" sz="9400" b="1">
                <a:solidFill>
                  <a:srgbClr val="FFEA18"/>
                </a:solidFill>
                <a:effectLst>
                  <a:outerShdw blurRad="38100" dist="38100" dir="2700000" algn="tl">
                    <a:srgbClr val="000000">
                      <a:alpha val="43137"/>
                    </a:srgbClr>
                  </a:outerShdw>
                </a:effectLst>
                <a:ea typeface="MS Gothic" charset="0"/>
                <a:cs typeface="MS Gothic" charset="0"/>
              </a:rPr>
              <a:t>∑</a:t>
            </a:r>
          </a:p>
        </p:txBody>
      </p:sp>
      <p:sp>
        <p:nvSpPr>
          <p:cNvPr id="193571" name="Text Box 47"/>
          <p:cNvSpPr txBox="1">
            <a:spLocks noChangeArrowheads="1"/>
          </p:cNvSpPr>
          <p:nvPr/>
        </p:nvSpPr>
        <p:spPr bwMode="auto">
          <a:xfrm>
            <a:off x="8358056" y="6539922"/>
            <a:ext cx="303368" cy="2229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54" tIns="41828" rIns="80454" bIns="41828"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22</a:t>
            </a:r>
          </a:p>
        </p:txBody>
      </p:sp>
      <p:sp>
        <p:nvSpPr>
          <p:cNvPr id="50" name="Title 49"/>
          <p:cNvSpPr>
            <a:spLocks noGrp="1"/>
          </p:cNvSpPr>
          <p:nvPr>
            <p:ph type="title" idx="4294967295"/>
          </p:nvPr>
        </p:nvSpPr>
        <p:spPr bwMode="auto">
          <a:xfrm>
            <a:off x="457489" y="228321"/>
            <a:ext cx="8152534" cy="609319"/>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089" tIns="45547" rIns="91089" bIns="45547"/>
          <a:lstStyle/>
          <a:p>
            <a:pPr>
              <a:defRPr/>
            </a:pPr>
            <a:r>
              <a:rPr lang="en-US" sz="2900" b="1">
                <a:solidFill>
                  <a:srgbClr val="FAFD00"/>
                </a:solidFill>
                <a:effectLst>
                  <a:outerShdw blurRad="38100" dist="38100" dir="2700000" algn="tl">
                    <a:srgbClr val="000000">
                      <a:alpha val="43137"/>
                    </a:srgbClr>
                  </a:outerShdw>
                </a:effectLst>
                <a:latin typeface="Comic Sans MS" charset="0"/>
              </a:rPr>
              <a:t>JOHN: SUMMING UP THE MESSAGE</a:t>
            </a:r>
            <a:endParaRPr lang="en-US">
              <a:effectLst>
                <a:outerShdw blurRad="38100" dist="38100" dir="2700000" algn="tl">
                  <a:srgbClr val="000000">
                    <a:alpha val="43137"/>
                  </a:srgbClr>
                </a:outerShdw>
              </a:effectLst>
              <a:latin typeface="Times New Roman" charset="0"/>
            </a:endParaRPr>
          </a:p>
        </p:txBody>
      </p:sp>
      <p:sp>
        <p:nvSpPr>
          <p:cNvPr id="52" name="TextBox 51"/>
          <p:cNvSpPr txBox="1"/>
          <p:nvPr/>
        </p:nvSpPr>
        <p:spPr>
          <a:xfrm>
            <a:off x="8459947" y="12"/>
            <a:ext cx="697469" cy="461315"/>
          </a:xfrm>
          <a:prstGeom prst="rect">
            <a:avLst/>
          </a:prstGeom>
          <a:noFill/>
        </p:spPr>
        <p:txBody>
          <a:bodyPr wrap="none" lIns="91089" tIns="45547" rIns="91089" bIns="4554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1519"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27200788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par>
                          <p:cTn id="12" fill="hold" nodeType="afterGroup">
                            <p:stCondLst>
                              <p:cond delay="1650"/>
                            </p:stCondLst>
                            <p:childTnLst>
                              <p:par>
                                <p:cTn id="13" presetID="23" presetClass="entr" presetSubtype="528" fill="hold" nodeType="afterEffect">
                                  <p:stCondLst>
                                    <p:cond delay="0"/>
                                  </p:stCondLst>
                                  <p:childTnLst>
                                    <p:set>
                                      <p:cBhvr>
                                        <p:cTn id="14" dur="1" fill="hold">
                                          <p:stCondLst>
                                            <p:cond delay="0"/>
                                          </p:stCondLst>
                                        </p:cTn>
                                        <p:tgtEl>
                                          <p:spTgt spid="24622"/>
                                        </p:tgtEl>
                                        <p:attrNameLst>
                                          <p:attrName>style.visibility</p:attrName>
                                        </p:attrNameLst>
                                      </p:cBhvr>
                                      <p:to>
                                        <p:strVal val="visible"/>
                                      </p:to>
                                    </p:set>
                                    <p:anim calcmode="lin" valueType="num">
                                      <p:cBhvr>
                                        <p:cTn id="15" dur="500" fill="hold"/>
                                        <p:tgtEl>
                                          <p:spTgt spid="24622"/>
                                        </p:tgtEl>
                                        <p:attrNameLst>
                                          <p:attrName>ppt_w</p:attrName>
                                        </p:attrNameLst>
                                      </p:cBhvr>
                                      <p:tavLst>
                                        <p:tav tm="100000">
                                          <p:val>
                                            <p:fltVal val="0"/>
                                          </p:val>
                                        </p:tav>
                                        <p:tav>
                                          <p:val>
                                            <p:strVal val="#ppt_w"/>
                                          </p:val>
                                        </p:tav>
                                      </p:tavLst>
                                    </p:anim>
                                    <p:anim calcmode="lin" valueType="num">
                                      <p:cBhvr>
                                        <p:cTn id="16" dur="500" fill="hold"/>
                                        <p:tgtEl>
                                          <p:spTgt spid="24622"/>
                                        </p:tgtEl>
                                        <p:attrNameLst>
                                          <p:attrName>ppt_h</p:attrName>
                                        </p:attrNameLst>
                                      </p:cBhvr>
                                      <p:tavLst>
                                        <p:tav tm="100000">
                                          <p:val>
                                            <p:fltVal val="0"/>
                                          </p:val>
                                        </p:tav>
                                        <p:tav>
                                          <p:val>
                                            <p:strVal val="#ppt_h"/>
                                          </p:val>
                                        </p:tav>
                                      </p:tavLst>
                                    </p:anim>
                                    <p:anim calcmode="lin" valueType="num">
                                      <p:cBhvr>
                                        <p:cTn id="17" dur="500" fill="hold"/>
                                        <p:tgtEl>
                                          <p:spTgt spid="24622"/>
                                        </p:tgtEl>
                                        <p:attrNameLst>
                                          <p:attrName>ppt_x</p:attrName>
                                        </p:attrNameLst>
                                      </p:cBhvr>
                                      <p:tavLst>
                                        <p:tav tm="100000">
                                          <p:val>
                                            <p:fltVal val="0.5"/>
                                          </p:val>
                                        </p:tav>
                                        <p:tav>
                                          <p:val>
                                            <p:strVal val="#ppt_x"/>
                                          </p:val>
                                        </p:tav>
                                      </p:tavLst>
                                    </p:anim>
                                    <p:anim calcmode="lin" valueType="num">
                                      <p:cBhvr>
                                        <p:cTn id="18" dur="500" fill="hold"/>
                                        <p:tgtEl>
                                          <p:spTgt spid="24622"/>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Lst>
  </p:timing>
</p:sld>
</file>

<file path=ppt/slides/slide7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89090" name="Group 2"/>
          <p:cNvGraphicFramePr>
            <a:graphicFrameLocks noGrp="1"/>
          </p:cNvGraphicFramePr>
          <p:nvPr>
            <p:ph type="tbl" idx="1"/>
          </p:nvPr>
        </p:nvGraphicFramePr>
        <p:xfrm>
          <a:off x="0" y="639764"/>
          <a:ext cx="9144000" cy="6260222"/>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2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Narrow" charset="0"/>
                        <a:ea typeface="ＭＳ Ｐゴシック" charset="0"/>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a:ea typeface="SimSun" charset="0"/>
                          <a:cs typeface="Arial"/>
                        </a:rPr>
                        <a:t>Matthew</a:t>
                      </a:r>
                      <a:endParaRPr kumimoji="0" lang="en-US" sz="2200" b="1" i="0" u="none" strike="noStrike" cap="none" normalizeH="0" baseline="0" dirty="0">
                        <a:ln>
                          <a:noFill/>
                        </a:ln>
                        <a:solidFill>
                          <a:srgbClr val="FFFFFF"/>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rgbClr val="FFFFFF"/>
                          </a:solidFill>
                          <a:effectLst/>
                          <a:latin typeface="Arial"/>
                          <a:ea typeface="SimSun" charset="0"/>
                          <a:cs typeface="Arial"/>
                        </a:rPr>
                        <a:t>Mark</a:t>
                      </a: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rgbClr val="FFFFFF"/>
                          </a:solidFill>
                          <a:effectLst/>
                          <a:latin typeface="Arial"/>
                          <a:ea typeface="SimSun" charset="0"/>
                          <a:cs typeface="Arial"/>
                        </a:rPr>
                        <a:t>Luke</a:t>
                      </a:r>
                      <a:endParaRPr kumimoji="0" lang="en-US" sz="2200" b="1" i="0" u="none" strike="noStrike" cap="none" normalizeH="0" baseline="0">
                        <a:ln>
                          <a:noFill/>
                        </a:ln>
                        <a:solidFill>
                          <a:srgbClr val="FFFFFF"/>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a:ea typeface="SimSun" charset="0"/>
                          <a:cs typeface="Arial"/>
                        </a:rPr>
                        <a:t>John</a:t>
                      </a: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76380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Job before Saved</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Tax Collector</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None (Youth)</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Medical Doctor</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Fisherman</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42762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Race</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Jew</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Jew</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Gentile</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Jew</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76380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Office and / or Spiritual Gift </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Apostle</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Service or Pastoring</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Service or Teaching</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Apostle</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47788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  Readers: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a:ln>
                          <a:noFill/>
                        </a:ln>
                        <a:solidFill>
                          <a:schemeClr val="bg2"/>
                        </a:solidFill>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a:ln>
                          <a:noFill/>
                        </a:ln>
                        <a:solidFill>
                          <a:schemeClr val="bg2"/>
                        </a:solidFill>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a:ln>
                          <a:noFill/>
                        </a:ln>
                        <a:solidFill>
                          <a:schemeClr val="bg2"/>
                        </a:solidFill>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a:ln>
                          <a:noFill/>
                        </a:ln>
                        <a:solidFill>
                          <a:schemeClr val="bg2"/>
                        </a:solidFill>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710014">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Char char="•"/>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Ethnically</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Jews</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Roman</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Gentile (Greek)</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World</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829139">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Char char="•"/>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Interest</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Signs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(1 Cor. 1:22)</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 </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Wisdom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(1 Cor. 1:22)</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 </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27625">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Char char="•"/>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Spiritually</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Unbelievers</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Believers</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Unbelievers</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Unbelievers</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1432704">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Char char="•"/>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Primary Need </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Messiahship and Kingdom Offer</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Model in Suffering (exhorts discipleship)</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Universality (and kingdom expansion)</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a:ea typeface="SimSun" charset="0"/>
                          <a:cs typeface="Arial"/>
                        </a:rPr>
                        <a:t>Deity</a:t>
                      </a:r>
                      <a:endParaRPr kumimoji="0" lang="en-US" sz="2000" b="1" i="0" u="none" strike="noStrike" cap="none" normalizeH="0" baseline="0" dirty="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bl>
          </a:graphicData>
        </a:graphic>
      </p:graphicFrame>
      <p:sp>
        <p:nvSpPr>
          <p:cNvPr id="209983" name="Text Box 70"/>
          <p:cNvSpPr txBox="1">
            <a:spLocks noChangeArrowheads="1"/>
          </p:cNvSpPr>
          <p:nvPr/>
        </p:nvSpPr>
        <p:spPr bwMode="auto">
          <a:xfrm>
            <a:off x="8604254" y="-26984"/>
            <a:ext cx="526878"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CC"/>
                </a:solidFill>
                <a:effectLst/>
                <a:uLnTx/>
                <a:uFillTx/>
                <a:latin typeface="Arial" charset="0"/>
                <a:ea typeface="ＭＳ Ｐゴシック" charset="0"/>
                <a:cs typeface="Arial" charset="0"/>
              </a:rPr>
              <a:t>52</a:t>
            </a:r>
          </a:p>
        </p:txBody>
      </p:sp>
      <p:sp>
        <p:nvSpPr>
          <p:cNvPr id="209984" name="Rectangle 71"/>
          <p:cNvSpPr>
            <a:spLocks noGrp="1" noChangeArrowheads="1"/>
          </p:cNvSpPr>
          <p:nvPr>
            <p:ph type="title"/>
          </p:nvPr>
        </p:nvSpPr>
        <p:spPr>
          <a:xfrm>
            <a:off x="2231759" y="1"/>
            <a:ext cx="4682072" cy="457390"/>
          </a:xfrm>
          <a:solidFill>
            <a:schemeClr val="bg2"/>
          </a:solidFill>
        </p:spPr>
        <p:txBody>
          <a:bodyPr wrap="none" anchor="t">
            <a:spAutoFit/>
          </a:bodyPr>
          <a:lstStyle/>
          <a:p>
            <a:pPr eaLnBrk="1" hangingPunct="1"/>
            <a:r>
              <a:rPr lang="en-US" sz="2400" b="1">
                <a:solidFill>
                  <a:schemeClr val="tx1"/>
                </a:solidFill>
                <a:latin typeface="Arial" charset="0"/>
                <a:ea typeface="SimSun" charset="0"/>
                <a:cs typeface="SimSun" charset="0"/>
              </a:rPr>
              <a:t>The Fours Gospels Compared</a:t>
            </a: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91138" name="Group 2"/>
          <p:cNvGraphicFramePr>
            <a:graphicFrameLocks noGrp="1"/>
          </p:cNvGraphicFramePr>
          <p:nvPr>
            <p:ph type="tbl" idx="1"/>
          </p:nvPr>
        </p:nvGraphicFramePr>
        <p:xfrm>
          <a:off x="0" y="914400"/>
          <a:ext cx="9144000" cy="6075862"/>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Narrow" charset="0"/>
                        <a:ea typeface="ＭＳ Ｐゴシック" charset="0"/>
                        <a:cs typeface="Times New Roma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a:ea typeface="SimSun" charset="0"/>
                          <a:cs typeface="Arial"/>
                        </a:rPr>
                        <a:t>Matthew</a:t>
                      </a:r>
                      <a:endParaRPr kumimoji="0" lang="en-US" sz="2200" b="1" i="0" u="none" strike="noStrike" cap="none" normalizeH="0" baseline="0" dirty="0">
                        <a:ln>
                          <a:noFill/>
                        </a:ln>
                        <a:solidFill>
                          <a:srgbClr val="FFFFFF"/>
                        </a:solidFill>
                        <a:effectLst/>
                        <a:latin typeface="Arial"/>
                        <a:ea typeface="SimSun" charset="0"/>
                        <a:cs typeface="Arial"/>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rgbClr val="FFFFFF"/>
                          </a:solidFill>
                          <a:effectLst/>
                          <a:latin typeface="Arial"/>
                          <a:ea typeface="SimSun" charset="0"/>
                          <a:cs typeface="Arial"/>
                        </a:rPr>
                        <a:t>Mark</a:t>
                      </a: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rgbClr val="FFFFFF"/>
                          </a:solidFill>
                          <a:effectLst/>
                          <a:latin typeface="Arial"/>
                          <a:ea typeface="SimSun" charset="0"/>
                          <a:cs typeface="Arial"/>
                        </a:rPr>
                        <a:t>Luke</a:t>
                      </a:r>
                      <a:endParaRPr kumimoji="0" lang="en-US" sz="2200" b="1" i="0" u="none" strike="noStrike" cap="none" normalizeH="0" baseline="0">
                        <a:ln>
                          <a:noFill/>
                        </a:ln>
                        <a:solidFill>
                          <a:srgbClr val="FFFFFF"/>
                        </a:solidFill>
                        <a:effectLst/>
                        <a:latin typeface="Arial"/>
                        <a:ea typeface="SimSun" charset="0"/>
                        <a:cs typeface="Arial"/>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a:ea typeface="SimSun" charset="0"/>
                          <a:cs typeface="Arial"/>
                        </a:rPr>
                        <a:t>John</a:t>
                      </a: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Date Written</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40s</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64-68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57-59</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late 60s</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76377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Place Written</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Antioch or Syria</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Rome</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Caesarea or Rome</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Ephesus</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Place Sent</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Palestine</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Rome</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To Theophilus</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Asia, etc.</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1099954">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Jesus is…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 </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King of Israel (Messiah)</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Suffering Servant (Deity)</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Ideal Man (Messiah)</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Son of God (Deity)</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Key Verse</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21:5</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10:45</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19:10</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20:31</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47933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Themes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Law</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Power</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Grace</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Glory</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76377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Literary Emphasis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Sermons</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Miracles</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Parables</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Allegories</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Arrangement</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Topical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Chronological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Chronological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Topical</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r h="83101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Genealogy</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Abraham to Joseph</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None</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Adam to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Mary</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None</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9"/>
                  </a:ext>
                </a:extLst>
              </a:tr>
            </a:tbl>
          </a:graphicData>
        </a:graphic>
      </p:graphicFrame>
      <p:sp>
        <p:nvSpPr>
          <p:cNvPr id="212037" name="Rectangle 71"/>
          <p:cNvSpPr>
            <a:spLocks noGrp="1" noChangeArrowheads="1"/>
          </p:cNvSpPr>
          <p:nvPr>
            <p:ph type="title"/>
          </p:nvPr>
        </p:nvSpPr>
        <p:spPr>
          <a:xfrm>
            <a:off x="2318496" y="228601"/>
            <a:ext cx="4507011" cy="457390"/>
          </a:xfrm>
          <a:solidFill>
            <a:schemeClr val="bg2"/>
          </a:solidFill>
        </p:spPr>
        <p:txBody>
          <a:bodyPr wrap="none" anchor="t">
            <a:spAutoFit/>
          </a:bodyPr>
          <a:lstStyle/>
          <a:p>
            <a:pPr eaLnBrk="1" hangingPunct="1"/>
            <a:r>
              <a:rPr lang="en-US" sz="2400" b="1">
                <a:solidFill>
                  <a:schemeClr val="tx1"/>
                </a:solidFill>
                <a:latin typeface="Arial" charset="0"/>
                <a:ea typeface="SimSun" charset="0"/>
                <a:cs typeface="SimSun" charset="0"/>
              </a:rPr>
              <a:t>The Four Gospels Compared</a:t>
            </a:r>
          </a:p>
        </p:txBody>
      </p:sp>
      <p:sp>
        <p:nvSpPr>
          <p:cNvPr id="212038" name="Text Box 70"/>
          <p:cNvSpPr txBox="1">
            <a:spLocks noChangeArrowheads="1"/>
          </p:cNvSpPr>
          <p:nvPr/>
        </p:nvSpPr>
        <p:spPr bwMode="auto">
          <a:xfrm>
            <a:off x="8604254" y="14291"/>
            <a:ext cx="526878"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CC"/>
                </a:solidFill>
                <a:effectLst/>
                <a:uLnTx/>
                <a:uFillTx/>
                <a:latin typeface="Arial" charset="0"/>
                <a:ea typeface="ＭＳ Ｐゴシック" charset="0"/>
                <a:cs typeface="Arial" charset="0"/>
              </a:rPr>
              <a:t>52</a:t>
            </a: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955" name="Group 3"/>
          <p:cNvGraphicFramePr>
            <a:graphicFrameLocks noGrp="1"/>
          </p:cNvGraphicFramePr>
          <p:nvPr>
            <p:ph type="tbl" idx="1"/>
          </p:nvPr>
        </p:nvGraphicFramePr>
        <p:xfrm>
          <a:off x="0" y="609600"/>
          <a:ext cx="9144000" cy="6527945"/>
        </p:xfrm>
        <a:graphic>
          <a:graphicData uri="http://schemas.openxmlformats.org/drawingml/2006/table">
            <a:tbl>
              <a:tblPr/>
              <a:tblGrid>
                <a:gridCol w="1907704">
                  <a:extLst>
                    <a:ext uri="{9D8B030D-6E8A-4147-A177-3AD203B41FA5}">
                      <a16:colId xmlns:a16="http://schemas.microsoft.com/office/drawing/2014/main" val="20000"/>
                    </a:ext>
                  </a:extLst>
                </a:gridCol>
                <a:gridCol w="174989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Narrow" charset="0"/>
                        <a:ea typeface="ＭＳ Ｐゴシック" charset="0"/>
                        <a:cs typeface="Times New Roma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a:ea typeface="SimSun" charset="0"/>
                          <a:cs typeface="Arial"/>
                        </a:rPr>
                        <a:t>Matthew</a:t>
                      </a:r>
                      <a:endParaRPr kumimoji="0" lang="en-US" sz="2200" b="1" i="0" u="none" strike="noStrike" cap="none" normalizeH="0" baseline="0" dirty="0">
                        <a:ln>
                          <a:noFill/>
                        </a:ln>
                        <a:solidFill>
                          <a:srgbClr val="FFFFFF"/>
                        </a:solidFill>
                        <a:effectLst/>
                        <a:latin typeface="Arial"/>
                        <a:ea typeface="SimSun" charset="0"/>
                        <a:cs typeface="Arial"/>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rgbClr val="FFFFFF"/>
                          </a:solidFill>
                          <a:effectLst/>
                          <a:latin typeface="Arial"/>
                          <a:ea typeface="SimSun" charset="0"/>
                          <a:cs typeface="Arial"/>
                        </a:rPr>
                        <a:t>Mark</a:t>
                      </a: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rgbClr val="FFFFFF"/>
                          </a:solidFill>
                          <a:effectLst/>
                          <a:latin typeface="Arial"/>
                          <a:ea typeface="SimSun" charset="0"/>
                          <a:cs typeface="Arial"/>
                        </a:rPr>
                        <a:t>Luke</a:t>
                      </a:r>
                      <a:endParaRPr kumimoji="0" lang="en-US" sz="2200" b="1" i="0" u="none" strike="noStrike" cap="none" normalizeH="0" baseline="0">
                        <a:ln>
                          <a:noFill/>
                        </a:ln>
                        <a:solidFill>
                          <a:srgbClr val="FFFFFF"/>
                        </a:solidFill>
                        <a:effectLst/>
                        <a:latin typeface="Arial"/>
                        <a:ea typeface="SimSun" charset="0"/>
                        <a:cs typeface="Arial"/>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a:ea typeface="SimSun" charset="0"/>
                          <a:cs typeface="Arial"/>
                        </a:rPr>
                        <a:t>John</a:t>
                      </a: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76379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Scope</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Birth to Resurrection</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Ministry to Resurrection</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Ministry to Resurrection</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Ministry to Resurrection</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Tone</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Prophetic</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Pastoral</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Historical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Spiritual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Christ</a:t>
                      </a:r>
                      <a:r>
                        <a:rPr kumimoji="0" lang="uk-UA" altLang="zh-CN" sz="2200" b="1" i="0" u="none" strike="noStrike" cap="none" normalizeH="0" baseline="0" dirty="0">
                          <a:ln>
                            <a:noFill/>
                          </a:ln>
                          <a:solidFill>
                            <a:srgbClr val="FFFFFF"/>
                          </a:solidFill>
                          <a:effectLst/>
                          <a:latin typeface="Arial Narrow" charset="0"/>
                          <a:ea typeface="SimSun" charset="0"/>
                          <a:cs typeface="SimSun" charset="0"/>
                        </a:rPr>
                        <a:t>'</a:t>
                      </a: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s Words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60%</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42%</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50%</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50%</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Chapters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16</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24</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21</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479439">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Verses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1068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661</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1149</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878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76379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Verses per Chap.</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38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41</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48</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42</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OT Quotations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53</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36</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25</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20</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OT Allusions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76</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27</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42</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105</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OT References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129</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63</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67</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125</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9"/>
                  </a:ext>
                </a:extLst>
              </a:tr>
              <a:tr h="76379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Unique Material</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42% </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7%</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59%</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92%</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10"/>
                  </a:ext>
                </a:extLst>
              </a:tr>
              <a:tr h="76379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Broad Division </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gridSpan="3">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sz="2200" b="1" i="0" u="none" strike="noStrike" cap="none" normalizeH="0" baseline="0" dirty="0">
                          <a:ln>
                            <a:noFill/>
                          </a:ln>
                          <a:solidFill>
                            <a:schemeClr val="bg1"/>
                          </a:solidFill>
                          <a:effectLst/>
                          <a:latin typeface="Arial Narrow" charset="0"/>
                          <a:ea typeface="ＭＳ Ｐゴシック" charset="0"/>
                          <a:cs typeface="Times New Roman" charset="0"/>
                        </a:rPr>
                        <a:t>------------------- Synoptic Gospels -------------------</a:t>
                      </a: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Supplemental Gospel</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11"/>
                  </a:ext>
                </a:extLst>
              </a:tr>
            </a:tbl>
          </a:graphicData>
        </a:graphic>
      </p:graphicFrame>
      <p:sp>
        <p:nvSpPr>
          <p:cNvPr id="214095" name="Rectangle 82"/>
          <p:cNvSpPr>
            <a:spLocks noGrp="1" noChangeArrowheads="1"/>
          </p:cNvSpPr>
          <p:nvPr>
            <p:ph type="title"/>
          </p:nvPr>
        </p:nvSpPr>
        <p:spPr>
          <a:xfrm>
            <a:off x="2318496" y="1"/>
            <a:ext cx="4507011" cy="457390"/>
          </a:xfrm>
          <a:solidFill>
            <a:schemeClr val="bg2"/>
          </a:solidFill>
        </p:spPr>
        <p:txBody>
          <a:bodyPr wrap="none" anchor="t">
            <a:spAutoFit/>
          </a:bodyPr>
          <a:lstStyle/>
          <a:p>
            <a:pPr eaLnBrk="1" hangingPunct="1"/>
            <a:r>
              <a:rPr lang="en-US" sz="2400" b="1">
                <a:solidFill>
                  <a:schemeClr val="tx1"/>
                </a:solidFill>
                <a:latin typeface="Arial" charset="0"/>
                <a:ea typeface="SimSun" charset="0"/>
                <a:cs typeface="SimSun" charset="0"/>
              </a:rPr>
              <a:t>The Four Gospels Compared</a:t>
            </a:r>
          </a:p>
        </p:txBody>
      </p:sp>
      <p:sp>
        <p:nvSpPr>
          <p:cNvPr id="214096" name="Text Box 70"/>
          <p:cNvSpPr txBox="1">
            <a:spLocks noChangeArrowheads="1"/>
          </p:cNvSpPr>
          <p:nvPr/>
        </p:nvSpPr>
        <p:spPr bwMode="auto">
          <a:xfrm>
            <a:off x="8604254" y="-26984"/>
            <a:ext cx="526878"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CC"/>
                </a:solidFill>
                <a:effectLst/>
                <a:uLnTx/>
                <a:uFillTx/>
                <a:latin typeface="Arial" charset="0"/>
                <a:ea typeface="ＭＳ Ｐゴシック" charset="0"/>
                <a:cs typeface="Arial" charset="0"/>
              </a:rPr>
              <a:t>52</a:t>
            </a: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Title 18"/>
          <p:cNvSpPr>
            <a:spLocks noGrp="1"/>
          </p:cNvSpPr>
          <p:nvPr>
            <p:ph type="title" idx="4294967295"/>
          </p:nvPr>
        </p:nvSpPr>
        <p:spPr bwMode="auto">
          <a:xfrm>
            <a:off x="5181023" y="3810000"/>
            <a:ext cx="1905000" cy="19050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82" tIns="45494" rIns="90982" bIns="45494"/>
          <a:lstStyle/>
          <a:p>
            <a:r>
              <a:rPr lang="en-GB" sz="2900" b="1" i="1" u="sng">
                <a:solidFill>
                  <a:srgbClr val="08F2EE"/>
                </a:solidFill>
                <a:latin typeface="Comic Sans MS" charset="0"/>
              </a:rPr>
              <a:t>6 GREAT TRUTHS</a:t>
            </a:r>
            <a:r>
              <a:rPr lang="en-GB" sz="2900" b="1" i="1">
                <a:solidFill>
                  <a:srgbClr val="FFFF00"/>
                </a:solidFill>
                <a:latin typeface="Comic Sans MS" charset="0"/>
              </a:rPr>
              <a:t> </a:t>
            </a:r>
            <a:endParaRPr lang="en-US">
              <a:latin typeface="Times New Roman" charset="0"/>
            </a:endParaRPr>
          </a:p>
        </p:txBody>
      </p:sp>
      <p:pic>
        <p:nvPicPr>
          <p:cNvPr id="52226"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52227" name="Rectangle 2"/>
          <p:cNvSpPr>
            <a:spLocks noChangeArrowheads="1"/>
          </p:cNvSpPr>
          <p:nvPr/>
        </p:nvSpPr>
        <p:spPr bwMode="auto">
          <a:xfrm>
            <a:off x="3535820" y="6645088"/>
            <a:ext cx="1321955" cy="212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52" tIns="40824" rIns="81652" bIns="40824" anchor="ctr"/>
          <a:lstStyle/>
          <a:p>
            <a:endParaRPr lang="en-US">
              <a:solidFill>
                <a:srgbClr val="000000"/>
              </a:solidFill>
            </a:endParaRPr>
          </a:p>
        </p:txBody>
      </p:sp>
      <p:sp>
        <p:nvSpPr>
          <p:cNvPr id="52228"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52" tIns="40824" rIns="81652" bIns="40824" anchor="ctr"/>
          <a:lstStyle/>
          <a:p>
            <a:endParaRPr lang="en-US">
              <a:solidFill>
                <a:srgbClr val="000000"/>
              </a:solidFill>
            </a:endParaRPr>
          </a:p>
        </p:txBody>
      </p:sp>
      <p:sp>
        <p:nvSpPr>
          <p:cNvPr id="52229" name="Text Box 4"/>
          <p:cNvSpPr txBox="1">
            <a:spLocks noChangeArrowheads="1"/>
          </p:cNvSpPr>
          <p:nvPr/>
        </p:nvSpPr>
        <p:spPr bwMode="auto">
          <a:xfrm>
            <a:off x="8781441" y="4228"/>
            <a:ext cx="162298" cy="3613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364" tIns="41778" rIns="80364" bIns="4177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1122"/>
              </a:spcBef>
              <a:buClr>
                <a:srgbClr val="FFA27C"/>
              </a:buClr>
            </a:pPr>
            <a:r>
              <a:rPr lang="en-GB" sz="1800">
                <a:solidFill>
                  <a:srgbClr val="FFA27C"/>
                </a:solidFill>
                <a:latin typeface="Comic Sans MS" charset="0"/>
              </a:rPr>
              <a:t> </a:t>
            </a:r>
          </a:p>
        </p:txBody>
      </p:sp>
      <p:sp>
        <p:nvSpPr>
          <p:cNvPr id="52230" name="Text Box 5"/>
          <p:cNvSpPr txBox="1">
            <a:spLocks noChangeArrowheads="1"/>
          </p:cNvSpPr>
          <p:nvPr/>
        </p:nvSpPr>
        <p:spPr bwMode="auto">
          <a:xfrm>
            <a:off x="1291674" y="1480603"/>
            <a:ext cx="5787159" cy="242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52" tIns="40824" rIns="81652" bIns="4082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endParaRPr lang="en-US">
              <a:solidFill>
                <a:srgbClr val="000000"/>
              </a:solidFill>
            </a:endParaRPr>
          </a:p>
        </p:txBody>
      </p:sp>
      <p:sp>
        <p:nvSpPr>
          <p:cNvPr id="52231" name="Text Box 6"/>
          <p:cNvSpPr txBox="1">
            <a:spLocks noChangeArrowheads="1"/>
          </p:cNvSpPr>
          <p:nvPr/>
        </p:nvSpPr>
        <p:spPr bwMode="auto">
          <a:xfrm>
            <a:off x="1030457" y="893671"/>
            <a:ext cx="7163955" cy="53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364" tIns="41778" rIns="80364" bIns="4177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1795"/>
              </a:spcBef>
              <a:buClr>
                <a:srgbClr val="FFFF00"/>
              </a:buClr>
            </a:pPr>
            <a:r>
              <a:rPr lang="en-GB" sz="2900" b="1" i="1">
                <a:solidFill>
                  <a:srgbClr val="FFFF00"/>
                </a:solidFill>
                <a:latin typeface="Comic Sans MS" charset="0"/>
              </a:rPr>
              <a:t>CHAPTER 1: </a:t>
            </a:r>
            <a:r>
              <a:rPr lang="en-GB" sz="2900" b="1" i="1" u="sng">
                <a:solidFill>
                  <a:srgbClr val="08F2EE"/>
                </a:solidFill>
                <a:latin typeface="Comic Sans MS" charset="0"/>
              </a:rPr>
              <a:t>6 GREAT TRUTHS</a:t>
            </a:r>
            <a:r>
              <a:rPr lang="en-GB" sz="2900" b="1" i="1">
                <a:solidFill>
                  <a:srgbClr val="FFFF00"/>
                </a:solidFill>
                <a:latin typeface="Comic Sans MS" charset="0"/>
              </a:rPr>
              <a:t> OF</a:t>
            </a:r>
          </a:p>
        </p:txBody>
      </p:sp>
      <p:sp>
        <p:nvSpPr>
          <p:cNvPr id="52232" name="Text Box 7"/>
          <p:cNvSpPr txBox="1">
            <a:spLocks noChangeArrowheads="1"/>
          </p:cNvSpPr>
          <p:nvPr/>
        </p:nvSpPr>
        <p:spPr bwMode="auto">
          <a:xfrm>
            <a:off x="4543137" y="1573026"/>
            <a:ext cx="3232727" cy="17466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364" tIns="41778" rIns="80364" bIns="4177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3363"/>
              </a:spcBef>
              <a:buClr>
                <a:srgbClr val="FFFF00"/>
              </a:buClr>
            </a:pPr>
            <a:r>
              <a:rPr lang="en-GB" sz="5400" b="1">
                <a:solidFill>
                  <a:srgbClr val="FFFF00"/>
                </a:solidFill>
              </a:rPr>
              <a:t>JESUS CHRIST!</a:t>
            </a:r>
          </a:p>
        </p:txBody>
      </p:sp>
      <p:sp>
        <p:nvSpPr>
          <p:cNvPr id="25608" name="Oval 8"/>
          <p:cNvSpPr>
            <a:spLocks noChangeArrowheads="1"/>
          </p:cNvSpPr>
          <p:nvPr/>
        </p:nvSpPr>
        <p:spPr bwMode="auto">
          <a:xfrm>
            <a:off x="3423231" y="834839"/>
            <a:ext cx="4085648" cy="760600"/>
          </a:xfrm>
          <a:prstGeom prst="ellipse">
            <a:avLst/>
          </a:prstGeom>
          <a:noFill/>
          <a:ln w="76320">
            <a:solidFill>
              <a:srgbClr val="FFFFFF"/>
            </a:solidFill>
            <a:miter lim="800000"/>
            <a:headEnd/>
            <a:tailEnd/>
          </a:ln>
          <a:effectLst>
            <a:outerShdw blurRad="63500" dist="71785" dir="2700000" algn="ctr" rotWithShape="0">
              <a:srgbClr val="000000"/>
            </a:outerShdw>
          </a:effectLst>
        </p:spPr>
        <p:txBody>
          <a:bodyPr wrap="none" lIns="81652" tIns="40824" rIns="81652" bIns="40824" anchor="ctr"/>
          <a:lstStyle/>
          <a:p>
            <a:pPr defTabSz="408230">
              <a:defRPr/>
            </a:pPr>
            <a:endParaRPr lang="en-US" dirty="0">
              <a:solidFill>
                <a:srgbClr val="000000"/>
              </a:solidFill>
              <a:latin typeface="Times New Roman" pitchFamily="-107" charset="0"/>
              <a:ea typeface="+mn-ea"/>
              <a:cs typeface="+mn-cs"/>
            </a:endParaRPr>
          </a:p>
        </p:txBody>
      </p:sp>
      <p:sp>
        <p:nvSpPr>
          <p:cNvPr id="52234" name="Text Box 9"/>
          <p:cNvSpPr txBox="1">
            <a:spLocks noChangeArrowheads="1"/>
          </p:cNvSpPr>
          <p:nvPr/>
        </p:nvSpPr>
        <p:spPr bwMode="auto">
          <a:xfrm>
            <a:off x="8343036" y="6454591"/>
            <a:ext cx="167409" cy="3235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52" tIns="40824" rIns="81652" bIns="4082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endParaRPr lang="en-US">
              <a:solidFill>
                <a:srgbClr val="000000"/>
              </a:solidFill>
            </a:endParaRPr>
          </a:p>
        </p:txBody>
      </p:sp>
      <p:sp>
        <p:nvSpPr>
          <p:cNvPr id="52235" name="AutoShape 10"/>
          <p:cNvSpPr>
            <a:spLocks noChangeArrowheads="1"/>
          </p:cNvSpPr>
          <p:nvPr/>
        </p:nvSpPr>
        <p:spPr bwMode="auto">
          <a:xfrm>
            <a:off x="4752424" y="3543860"/>
            <a:ext cx="3003261" cy="2487706"/>
          </a:xfrm>
          <a:prstGeom prst="roundRect">
            <a:avLst>
              <a:gd name="adj" fmla="val 16667"/>
            </a:avLst>
          </a:prstGeom>
          <a:gradFill rotWithShape="0">
            <a:gsLst>
              <a:gs pos="0">
                <a:srgbClr val="0000FF"/>
              </a:gs>
              <a:gs pos="50000">
                <a:srgbClr val="000000"/>
              </a:gs>
              <a:gs pos="100000">
                <a:srgbClr val="0000FF"/>
              </a:gs>
            </a:gsLst>
            <a:lin ang="18900000" scaled="1"/>
          </a:gradFill>
          <a:ln w="76320">
            <a:solidFill>
              <a:srgbClr val="FC0128"/>
            </a:solidFill>
            <a:miter lim="800000"/>
            <a:headEnd/>
            <a:tailEnd/>
          </a:ln>
        </p:spPr>
        <p:txBody>
          <a:bodyPr wrap="none" lIns="81652" tIns="40824" rIns="81652" bIns="40824" anchor="ctr"/>
          <a:lstStyle/>
          <a:p>
            <a:endParaRPr lang="en-US">
              <a:solidFill>
                <a:srgbClr val="000000"/>
              </a:solidFill>
            </a:endParaRPr>
          </a:p>
        </p:txBody>
      </p:sp>
      <p:sp>
        <p:nvSpPr>
          <p:cNvPr id="25611" name="Text Box 11"/>
          <p:cNvSpPr txBox="1">
            <a:spLocks noChangeArrowheads="1"/>
          </p:cNvSpPr>
          <p:nvPr/>
        </p:nvSpPr>
        <p:spPr bwMode="auto">
          <a:xfrm>
            <a:off x="4723535" y="3808614"/>
            <a:ext cx="2997488" cy="20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364" tIns="41778" rIns="80364" bIns="4177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1570"/>
              </a:spcBef>
              <a:buClr>
                <a:srgbClr val="FFFFFF"/>
              </a:buClr>
            </a:pPr>
            <a:r>
              <a:rPr lang="en-US" altLang="ja-JP" b="1">
                <a:solidFill>
                  <a:srgbClr val="FFFFFF"/>
                </a:solidFill>
                <a:latin typeface="Helvetica" charset="0"/>
              </a:rPr>
              <a:t>"</a:t>
            </a:r>
            <a:r>
              <a:rPr lang="en-GB" altLang="ja-JP" b="1">
                <a:solidFill>
                  <a:srgbClr val="FFFFFF"/>
                </a:solidFill>
                <a:latin typeface="Helvetica" charset="0"/>
              </a:rPr>
              <a:t>In the beginning was the Word, and the Word was with God, and the Word was God."</a:t>
            </a:r>
            <a:endParaRPr lang="en-GB" b="1">
              <a:solidFill>
                <a:srgbClr val="FFFFFF"/>
              </a:solidFill>
              <a:latin typeface="Helvetica" charset="0"/>
            </a:endParaRPr>
          </a:p>
        </p:txBody>
      </p:sp>
      <p:sp>
        <p:nvSpPr>
          <p:cNvPr id="52237" name="Text Box 12"/>
          <p:cNvSpPr txBox="1">
            <a:spLocks noChangeArrowheads="1"/>
          </p:cNvSpPr>
          <p:nvPr/>
        </p:nvSpPr>
        <p:spPr bwMode="auto">
          <a:xfrm>
            <a:off x="8721148" y="6261287"/>
            <a:ext cx="167409" cy="3235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52" tIns="40824" rIns="81652" bIns="4082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endParaRPr lang="en-US">
              <a:solidFill>
                <a:srgbClr val="000000"/>
              </a:solidFill>
            </a:endParaRPr>
          </a:p>
        </p:txBody>
      </p:sp>
      <p:sp>
        <p:nvSpPr>
          <p:cNvPr id="52238" name="Text Box 13"/>
          <p:cNvSpPr txBox="1">
            <a:spLocks noChangeArrowheads="1"/>
          </p:cNvSpPr>
          <p:nvPr/>
        </p:nvSpPr>
        <p:spPr bwMode="auto">
          <a:xfrm>
            <a:off x="8357422" y="6539966"/>
            <a:ext cx="303187" cy="2228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364" tIns="41778" rIns="80364" bIns="4177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561"/>
              </a:spcBef>
              <a:buClr>
                <a:srgbClr val="FFFFFF"/>
              </a:buClr>
            </a:pPr>
            <a:r>
              <a:rPr lang="en-GB" sz="900" b="1">
                <a:solidFill>
                  <a:srgbClr val="FFFFFF"/>
                </a:solidFill>
                <a:latin typeface="Comic Sans MS" charset="0"/>
              </a:rPr>
              <a:t>23</a:t>
            </a:r>
          </a:p>
        </p:txBody>
      </p:sp>
      <p:sp>
        <p:nvSpPr>
          <p:cNvPr id="52239" name="Text Box 14"/>
          <p:cNvSpPr txBox="1">
            <a:spLocks noChangeArrowheads="1"/>
          </p:cNvSpPr>
          <p:nvPr/>
        </p:nvSpPr>
        <p:spPr bwMode="auto">
          <a:xfrm>
            <a:off x="8695086" y="6482283"/>
            <a:ext cx="278709" cy="3004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364" tIns="41778" rIns="80364" bIns="4177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897"/>
              </a:spcBef>
              <a:buClr>
                <a:srgbClr val="FFFFFF"/>
              </a:buClr>
            </a:pPr>
            <a:r>
              <a:rPr lang="en-GB" sz="1400" b="1">
                <a:solidFill>
                  <a:srgbClr val="FFFFFF"/>
                </a:solidFill>
                <a:latin typeface="Comic Sans MS" charset="0"/>
              </a:rPr>
              <a:t>3</a:t>
            </a:r>
          </a:p>
        </p:txBody>
      </p:sp>
      <p:sp>
        <p:nvSpPr>
          <p:cNvPr id="52240" name="Text Box 15"/>
          <p:cNvSpPr txBox="1">
            <a:spLocks noChangeArrowheads="1"/>
          </p:cNvSpPr>
          <p:nvPr/>
        </p:nvSpPr>
        <p:spPr bwMode="auto">
          <a:xfrm>
            <a:off x="1021773" y="225519"/>
            <a:ext cx="7338580" cy="53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364" tIns="41778" rIns="80364" bIns="4177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1795"/>
              </a:spcBef>
              <a:buClr>
                <a:srgbClr val="FAFD00"/>
              </a:buClr>
            </a:pPr>
            <a:r>
              <a:rPr lang="en-GB" sz="2900" b="1">
                <a:solidFill>
                  <a:srgbClr val="FAFD00"/>
                </a:solidFill>
                <a:latin typeface="Comic Sans MS" charset="0"/>
              </a:rPr>
              <a:t>JOHN: SUMMING UP THE MESSAGE</a:t>
            </a:r>
          </a:p>
        </p:txBody>
      </p:sp>
      <p:sp>
        <p:nvSpPr>
          <p:cNvPr id="25616" name="Text Box 16"/>
          <p:cNvSpPr txBox="1">
            <a:spLocks noChangeArrowheads="1"/>
          </p:cNvSpPr>
          <p:nvPr/>
        </p:nvSpPr>
        <p:spPr bwMode="auto">
          <a:xfrm>
            <a:off x="936628" y="144291"/>
            <a:ext cx="3603625" cy="469093"/>
          </a:xfrm>
          <a:prstGeom prst="rect">
            <a:avLst/>
          </a:prstGeom>
          <a:solidFill>
            <a:srgbClr val="1822CD"/>
          </a:solidFill>
          <a:ln w="38160">
            <a:solidFill>
              <a:srgbClr val="FFFF00"/>
            </a:solidFill>
            <a:miter lim="800000"/>
            <a:headEnd/>
            <a:tailEnd/>
          </a:ln>
        </p:spPr>
        <p:txBody>
          <a:bodyPr lIns="80364" tIns="41778" rIns="80364" bIns="4177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1570"/>
              </a:spcBef>
              <a:buClr>
                <a:srgbClr val="FFFF00"/>
              </a:buClr>
            </a:pPr>
            <a:r>
              <a:rPr lang="en-GB" b="1">
                <a:solidFill>
                  <a:srgbClr val="FFFF00"/>
                </a:solidFill>
                <a:latin typeface="Comic Sans MS" charset="0"/>
              </a:rPr>
              <a:t>STUDY HELP #22</a:t>
            </a:r>
          </a:p>
        </p:txBody>
      </p:sp>
      <p:sp>
        <p:nvSpPr>
          <p:cNvPr id="25617" name="Text Box 17"/>
          <p:cNvSpPr txBox="1">
            <a:spLocks noChangeArrowheads="1"/>
          </p:cNvSpPr>
          <p:nvPr/>
        </p:nvSpPr>
        <p:spPr bwMode="auto">
          <a:xfrm>
            <a:off x="1132923" y="1736912"/>
            <a:ext cx="3734955" cy="14803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364" tIns="41778" rIns="80364" bIns="4177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1122"/>
              </a:spcBef>
              <a:buClr>
                <a:srgbClr val="618FFD"/>
              </a:buClr>
            </a:pPr>
            <a:r>
              <a:rPr lang="en-GB" sz="1800" b="1">
                <a:solidFill>
                  <a:srgbClr val="618FFD"/>
                </a:solidFill>
                <a:latin typeface="Comic Sans MS" charset="0"/>
              </a:rPr>
              <a:t>VERSE 1:</a:t>
            </a:r>
            <a:r>
              <a:rPr lang="en-GB" sz="1800" b="1">
                <a:solidFill>
                  <a:srgbClr val="FFFF00"/>
                </a:solidFill>
                <a:latin typeface="Comic Sans MS" charset="0"/>
              </a:rPr>
              <a:t>                          The Pre-existent One</a:t>
            </a:r>
          </a:p>
          <a:p>
            <a:pPr algn="ctr">
              <a:spcBef>
                <a:spcPts val="1122"/>
              </a:spcBef>
              <a:buClr>
                <a:srgbClr val="FFFF00"/>
              </a:buClr>
            </a:pPr>
            <a:r>
              <a:rPr lang="en-GB" sz="1800" b="1">
                <a:solidFill>
                  <a:srgbClr val="FFFF00"/>
                </a:solidFill>
                <a:latin typeface="Comic Sans MS" charset="0"/>
              </a:rPr>
              <a:t>A Distinct Person</a:t>
            </a:r>
          </a:p>
          <a:p>
            <a:pPr algn="ctr">
              <a:spcBef>
                <a:spcPts val="1122"/>
              </a:spcBef>
              <a:buClr>
                <a:srgbClr val="FFFF00"/>
              </a:buClr>
            </a:pPr>
            <a:r>
              <a:rPr lang="en-GB" sz="1800" b="1">
                <a:solidFill>
                  <a:srgbClr val="FFFF00"/>
                </a:solidFill>
                <a:latin typeface="Comic Sans MS" charset="0"/>
              </a:rPr>
              <a:t>He Was and IS God</a:t>
            </a:r>
          </a:p>
        </p:txBody>
      </p:sp>
    </p:spTree>
    <p:extLst>
      <p:ext uri="{BB962C8B-B14F-4D97-AF65-F5344CB8AC3E}">
        <p14:creationId xmlns:p14="http://schemas.microsoft.com/office/powerpoint/2010/main" val="380190068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5616"/>
                                        </p:tgtEl>
                                        <p:attrNameLst>
                                          <p:attrName>style.visibility</p:attrName>
                                        </p:attrNameLst>
                                      </p:cBhvr>
                                      <p:to>
                                        <p:strVal val="visible"/>
                                      </p:to>
                                    </p:set>
                                    <p:anim calcmode="lin" valueType="num">
                                      <p:cBhvr>
                                        <p:cTn id="7" dur="500" fill="hold"/>
                                        <p:tgtEl>
                                          <p:spTgt spid="25616"/>
                                        </p:tgtEl>
                                        <p:attrNameLst>
                                          <p:attrName>ppt_x</p:attrName>
                                        </p:attrNameLst>
                                      </p:cBhvr>
                                      <p:tavLst>
                                        <p:tav tm="100000">
                                          <p:val>
                                            <p:strVal val="#ppt_x"/>
                                          </p:val>
                                        </p:tav>
                                        <p:tav>
                                          <p:val>
                                            <p:strVal val="#ppt_x"/>
                                          </p:val>
                                        </p:tav>
                                      </p:tavLst>
                                    </p:anim>
                                    <p:anim calcmode="lin" valueType="num">
                                      <p:cBhvr>
                                        <p:cTn id="8" dur="500" fill="hold"/>
                                        <p:tgtEl>
                                          <p:spTgt spid="25616"/>
                                        </p:tgtEl>
                                        <p:attrNameLst>
                                          <p:attrName>ppt_y</p:attrName>
                                        </p:attrNameLst>
                                      </p:cBhvr>
                                      <p:tavLst>
                                        <p:tav tm="100000">
                                          <p:val>
                                            <p:strVal val="1+#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fill="hold" grpId="0" nodeType="clickEffect">
                                  <p:stCondLst>
                                    <p:cond delay="0"/>
                                  </p:stCondLst>
                                  <p:childTnLst>
                                    <p:set>
                                      <p:cBhvr>
                                        <p:cTn id="12" dur="1" fill="hold">
                                          <p:stCondLst>
                                            <p:cond delay="0"/>
                                          </p:stCondLst>
                                        </p:cTn>
                                        <p:tgtEl>
                                          <p:spTgt spid="25608"/>
                                        </p:tgtEl>
                                        <p:attrNameLst>
                                          <p:attrName>style.visibility</p:attrName>
                                        </p:attrNameLst>
                                      </p:cBhvr>
                                      <p:to>
                                        <p:strVal val="visible"/>
                                      </p:to>
                                    </p:set>
                                    <p:animEffect transition="in" filter="fade">
                                      <p:cBhvr>
                                        <p:cTn id="13" dur="1000"/>
                                        <p:tgtEl>
                                          <p:spTgt spid="25608"/>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fill="hold" nodeType="clickEffect">
                                  <p:stCondLst>
                                    <p:cond delay="0"/>
                                  </p:stCondLst>
                                  <p:childTnLst>
                                    <p:set>
                                      <p:cBhvr>
                                        <p:cTn id="17" dur="1" fill="hold">
                                          <p:stCondLst>
                                            <p:cond delay="0"/>
                                          </p:stCondLst>
                                        </p:cTn>
                                        <p:tgtEl>
                                          <p:spTgt spid="25617"/>
                                        </p:tgtEl>
                                        <p:attrNameLst>
                                          <p:attrName>style.visibility</p:attrName>
                                        </p:attrNameLst>
                                      </p:cBhvr>
                                      <p:to>
                                        <p:strVal val="visible"/>
                                      </p:to>
                                    </p:set>
                                    <p:animEffect transition="in" filter="fade">
                                      <p:cBhvr>
                                        <p:cTn id="18" dur="1000"/>
                                        <p:tgtEl>
                                          <p:spTgt spid="25617"/>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fill="hold" nodeType="clickEffect">
                                  <p:stCondLst>
                                    <p:cond delay="0"/>
                                  </p:stCondLst>
                                  <p:childTnLst>
                                    <p:set>
                                      <p:cBhvr>
                                        <p:cTn id="22" dur="1" fill="hold">
                                          <p:stCondLst>
                                            <p:cond delay="0"/>
                                          </p:stCondLst>
                                        </p:cTn>
                                        <p:tgtEl>
                                          <p:spTgt spid="25611"/>
                                        </p:tgtEl>
                                        <p:attrNameLst>
                                          <p:attrName>style.visibility</p:attrName>
                                        </p:attrNameLst>
                                      </p:cBhvr>
                                      <p:to>
                                        <p:strVal val="visible"/>
                                      </p:to>
                                    </p:set>
                                    <p:animEffect transition="in" filter="fade">
                                      <p:cBhvr>
                                        <p:cTn id="23" dur="1000"/>
                                        <p:tgtEl>
                                          <p:spTgt spid="256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8"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algn="ctr">
              <a:defRPr/>
            </a:pPr>
            <a:endParaRPr lang="en-US" sz="1800">
              <a:solidFill>
                <a:srgbClr val="FFFFFF"/>
              </a:solidFill>
              <a:latin typeface="Arial"/>
              <a:ea typeface="Arial"/>
              <a:cs typeface="Arial"/>
            </a:endParaRPr>
          </a:p>
        </p:txBody>
      </p:sp>
      <p:sp>
        <p:nvSpPr>
          <p:cNvPr id="19458" name="Rectangle 2"/>
          <p:cNvSpPr>
            <a:spLocks noGrp="1" noChangeArrowheads="1"/>
          </p:cNvSpPr>
          <p:nvPr>
            <p:ph type="title"/>
          </p:nvPr>
        </p:nvSpPr>
        <p:spPr>
          <a:xfrm>
            <a:off x="457200" y="0"/>
            <a:ext cx="8229600" cy="838200"/>
          </a:xfrm>
        </p:spPr>
        <p:txBody>
          <a:bodyPr/>
          <a:lstStyle/>
          <a:p>
            <a:pPr eaLnBrk="1" hangingPunct="1">
              <a:defRPr/>
            </a:pPr>
            <a:r>
              <a:rPr lang="en-US" dirty="0">
                <a:solidFill>
                  <a:schemeClr val="bg1"/>
                </a:solidFill>
                <a:latin typeface="Arial" charset="0"/>
                <a:cs typeface="Arial" charset="0"/>
              </a:rPr>
              <a:t>How Does God Speak to Us?</a:t>
            </a:r>
          </a:p>
        </p:txBody>
      </p:sp>
      <p:sp>
        <p:nvSpPr>
          <p:cNvPr id="6" name="Rectangle 3"/>
          <p:cNvSpPr txBox="1">
            <a:spLocks noChangeArrowheads="1"/>
          </p:cNvSpPr>
          <p:nvPr/>
        </p:nvSpPr>
        <p:spPr bwMode="auto">
          <a:xfrm>
            <a:off x="381000" y="1447800"/>
            <a:ext cx="8229600" cy="609600"/>
          </a:xfrm>
          <a:prstGeom prst="rect">
            <a:avLst/>
          </a:prstGeom>
          <a:noFill/>
          <a:ln w="9525">
            <a:noFill/>
            <a:miter lim="800000"/>
            <a:headEnd/>
            <a:tailEnd/>
          </a:ln>
        </p:spPr>
        <p:txBody>
          <a:bodyPr lIns="90993" tIns="45499" rIns="90993" bIns="45499"/>
          <a:lstStyle/>
          <a:p>
            <a:pPr>
              <a:lnSpc>
                <a:spcPct val="80000"/>
              </a:lnSpc>
              <a:spcBef>
                <a:spcPct val="20000"/>
              </a:spcBef>
              <a:defRPr/>
            </a:pPr>
            <a:r>
              <a:rPr lang="en-US" sz="3200" kern="0" dirty="0">
                <a:solidFill>
                  <a:srgbClr val="FFFFFF"/>
                </a:solidFill>
                <a:latin typeface="Arial"/>
                <a:ea typeface="Arial"/>
                <a:cs typeface="Arial"/>
              </a:rPr>
              <a:t>God has spoken in written &amp; oral language</a:t>
            </a:r>
          </a:p>
        </p:txBody>
      </p:sp>
      <p:pic>
        <p:nvPicPr>
          <p:cNvPr id="390148" name="Picture 7" descr="word-weight-joh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62247"/>
            <a:ext cx="9144000" cy="4395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Scale>
                                      <p:cBhvr>
                                        <p:cTn id="7" dur="1000" decel="50000" fill="hold">
                                          <p:stCondLst>
                                            <p:cond delay="0"/>
                                          </p:stCondLst>
                                        </p:cTn>
                                        <p:tgtEl>
                                          <p:spTgt spid="6">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6">
                                            <p:txEl>
                                              <p:pRg st="0" end="0"/>
                                            </p:txEl>
                                          </p:spTgt>
                                        </p:tgtEl>
                                        <p:attrNameLst>
                                          <p:attrName>ppt_x</p:attrName>
                                          <p:attrName>ppt_y</p:attrName>
                                        </p:attrNameLst>
                                      </p:cBhvr>
                                    </p:animMotion>
                                    <p:animEffect transition="in" filter="fade">
                                      <p:cBhvr>
                                        <p:cTn id="9" dur="10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algn="ctr">
              <a:defRPr/>
            </a:pPr>
            <a:endParaRPr lang="en-US" sz="1800">
              <a:solidFill>
                <a:srgbClr val="FFFFFF"/>
              </a:solidFill>
              <a:latin typeface="Arial"/>
              <a:ea typeface="Arial"/>
              <a:cs typeface="Arial"/>
            </a:endParaRPr>
          </a:p>
        </p:txBody>
      </p:sp>
      <p:sp>
        <p:nvSpPr>
          <p:cNvPr id="19458" name="Rectangle 2"/>
          <p:cNvSpPr>
            <a:spLocks noGrp="1" noChangeArrowheads="1"/>
          </p:cNvSpPr>
          <p:nvPr>
            <p:ph type="title"/>
          </p:nvPr>
        </p:nvSpPr>
        <p:spPr>
          <a:xfrm>
            <a:off x="457200" y="0"/>
            <a:ext cx="8229600" cy="838200"/>
          </a:xfrm>
        </p:spPr>
        <p:txBody>
          <a:bodyPr/>
          <a:lstStyle/>
          <a:p>
            <a:pPr eaLnBrk="1" hangingPunct="1">
              <a:defRPr/>
            </a:pPr>
            <a:r>
              <a:rPr lang="en-US" dirty="0">
                <a:solidFill>
                  <a:schemeClr val="bg1"/>
                </a:solidFill>
                <a:latin typeface="Arial" charset="0"/>
                <a:cs typeface="Arial" charset="0"/>
              </a:rPr>
              <a:t>How Does God Speak to Us?</a:t>
            </a:r>
          </a:p>
        </p:txBody>
      </p:sp>
      <p:sp>
        <p:nvSpPr>
          <p:cNvPr id="4" name="Rectangle 3"/>
          <p:cNvSpPr txBox="1">
            <a:spLocks noChangeArrowheads="1"/>
          </p:cNvSpPr>
          <p:nvPr/>
        </p:nvSpPr>
        <p:spPr bwMode="auto">
          <a:xfrm>
            <a:off x="5715000" y="1371600"/>
            <a:ext cx="3048000" cy="2590800"/>
          </a:xfrm>
          <a:prstGeom prst="rect">
            <a:avLst/>
          </a:prstGeom>
          <a:noFill/>
          <a:ln w="9525">
            <a:noFill/>
            <a:miter lim="800000"/>
            <a:headEnd/>
            <a:tailEnd/>
          </a:ln>
        </p:spPr>
        <p:txBody>
          <a:bodyPr lIns="90993" tIns="45499" rIns="90993" bIns="45499"/>
          <a:lstStyle/>
          <a:p>
            <a:pPr>
              <a:lnSpc>
                <a:spcPct val="80000"/>
              </a:lnSpc>
              <a:spcBef>
                <a:spcPct val="20000"/>
              </a:spcBef>
              <a:defRPr/>
            </a:pPr>
            <a:r>
              <a:rPr lang="en-US" sz="3600" kern="0" dirty="0">
                <a:solidFill>
                  <a:srgbClr val="FFFFFF"/>
                </a:solidFill>
                <a:latin typeface="Arial"/>
                <a:ea typeface="Arial"/>
                <a:cs typeface="Arial"/>
              </a:rPr>
              <a:t>But has especially spoken through a person—Jesus Christ!</a:t>
            </a:r>
          </a:p>
        </p:txBody>
      </p:sp>
      <p:sp>
        <p:nvSpPr>
          <p:cNvPr id="7" name="Rectangle 3"/>
          <p:cNvSpPr txBox="1">
            <a:spLocks noChangeArrowheads="1"/>
          </p:cNvSpPr>
          <p:nvPr/>
        </p:nvSpPr>
        <p:spPr bwMode="auto">
          <a:xfrm>
            <a:off x="228600" y="5105400"/>
            <a:ext cx="86868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0000"/>
              </a:lnSpc>
              <a:spcBef>
                <a:spcPct val="20000"/>
              </a:spcBef>
            </a:pPr>
            <a:r>
              <a:rPr lang="en-US" sz="3200">
                <a:solidFill>
                  <a:srgbClr val="FFFF00"/>
                </a:solidFill>
                <a:latin typeface="Arial" charset="0"/>
              </a:rPr>
              <a:t>Jesus is the </a:t>
            </a:r>
            <a:r>
              <a:rPr lang="en-US" sz="3200" i="1">
                <a:solidFill>
                  <a:srgbClr val="FFFF00"/>
                </a:solidFill>
                <a:latin typeface="Arial" charset="0"/>
              </a:rPr>
              <a:t>logos </a:t>
            </a:r>
            <a:r>
              <a:rPr lang="en-US" sz="3200">
                <a:solidFill>
                  <a:srgbClr val="FFFF00"/>
                </a:solidFill>
                <a:latin typeface="Arial" charset="0"/>
              </a:rPr>
              <a:t>(word)</a:t>
            </a:r>
          </a:p>
          <a:p>
            <a:pPr eaLnBrk="1" hangingPunct="1">
              <a:lnSpc>
                <a:spcPct val="80000"/>
              </a:lnSpc>
              <a:spcBef>
                <a:spcPct val="20000"/>
              </a:spcBef>
              <a:buFont typeface="Arial" charset="0"/>
              <a:buChar char="•"/>
            </a:pPr>
            <a:r>
              <a:rPr lang="en-US" sz="3200">
                <a:solidFill>
                  <a:srgbClr val="FFFFFF"/>
                </a:solidFill>
                <a:latin typeface="Arial" charset="0"/>
              </a:rPr>
              <a:t>This means Jesus fully reveals who God is. </a:t>
            </a:r>
          </a:p>
          <a:p>
            <a:pPr eaLnBrk="1" hangingPunct="1">
              <a:lnSpc>
                <a:spcPct val="80000"/>
              </a:lnSpc>
              <a:spcBef>
                <a:spcPct val="20000"/>
              </a:spcBef>
              <a:buFont typeface="Arial" charset="0"/>
              <a:buChar char="•"/>
            </a:pPr>
            <a:r>
              <a:rPr lang="en-US" sz="3200">
                <a:solidFill>
                  <a:srgbClr val="FFFFFF"/>
                </a:solidFill>
                <a:latin typeface="Arial" charset="0"/>
              </a:rPr>
              <a:t>He is the Perfect Revelation.</a:t>
            </a:r>
          </a:p>
        </p:txBody>
      </p:sp>
      <p:pic>
        <p:nvPicPr>
          <p:cNvPr id="391173" name="Picture 9" descr="jesus spea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28601" y="1219200"/>
            <a:ext cx="5126038" cy="335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Scale>
                                      <p:cBhvr>
                                        <p:cTn id="7" dur="1000" decel="50000" fill="hold">
                                          <p:stCondLst>
                                            <p:cond delay="0"/>
                                          </p:stCondLst>
                                        </p:cTn>
                                        <p:tgtEl>
                                          <p:spTgt spid="4">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xEl>
                                              <p:pRg st="0" end="0"/>
                                            </p:txEl>
                                          </p:spTgt>
                                        </p:tgtEl>
                                        <p:attrNameLst>
                                          <p:attrName>ppt_x</p:attrName>
                                          <p:attrName>ppt_y</p:attrName>
                                        </p:attrNameLst>
                                      </p:cBhvr>
                                    </p:animMotion>
                                    <p:animEffect transition="in" filter="fade">
                                      <p:cBhvr>
                                        <p:cTn id="9" dur="1000"/>
                                        <p:tgtEl>
                                          <p:spTgt spid="4">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4" presetClass="entr" presetSubtype="0" accel="100000" fill="hold"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strVal val="#ppt_w*0.05"/>
                                          </p:val>
                                        </p:tav>
                                        <p:tav tm="100000">
                                          <p:val>
                                            <p:strVal val="#ppt_w"/>
                                          </p:val>
                                        </p:tav>
                                      </p:tavLst>
                                    </p:anim>
                                    <p:anim calcmode="lin" valueType="num">
                                      <p:cBhvr>
                                        <p:cTn id="15" dur="500" fill="hold"/>
                                        <p:tgtEl>
                                          <p:spTgt spid="7">
                                            <p:txEl>
                                              <p:pRg st="0" end="0"/>
                                            </p:txEl>
                                          </p:spTgt>
                                        </p:tgtEl>
                                        <p:attrNameLst>
                                          <p:attrName>ppt_h</p:attrName>
                                        </p:attrNameLst>
                                      </p:cBhvr>
                                      <p:tavLst>
                                        <p:tav tm="0">
                                          <p:val>
                                            <p:strVal val="#ppt_h"/>
                                          </p:val>
                                        </p:tav>
                                        <p:tav tm="100000">
                                          <p:val>
                                            <p:strVal val="#ppt_h"/>
                                          </p:val>
                                        </p:tav>
                                      </p:tavLst>
                                    </p:anim>
                                    <p:anim calcmode="lin" valueType="num">
                                      <p:cBhvr>
                                        <p:cTn id="16" dur="500" fill="hold"/>
                                        <p:tgtEl>
                                          <p:spTgt spid="7">
                                            <p:txEl>
                                              <p:pRg st="0" end="0"/>
                                            </p:txEl>
                                          </p:spTgt>
                                        </p:tgtEl>
                                        <p:attrNameLst>
                                          <p:attrName>ppt_x</p:attrName>
                                        </p:attrNameLst>
                                      </p:cBhvr>
                                      <p:tavLst>
                                        <p:tav tm="0">
                                          <p:val>
                                            <p:strVal val="#ppt_x-.2"/>
                                          </p:val>
                                        </p:tav>
                                        <p:tav tm="100000">
                                          <p:val>
                                            <p:strVal val="#ppt_x"/>
                                          </p:val>
                                        </p:tav>
                                      </p:tavLst>
                                    </p:anim>
                                    <p:anim calcmode="lin" valueType="num">
                                      <p:cBhvr>
                                        <p:cTn id="17" dur="500" fill="hold"/>
                                        <p:tgtEl>
                                          <p:spTgt spid="7">
                                            <p:txEl>
                                              <p:pRg st="0" end="0"/>
                                            </p:txEl>
                                          </p:spTgt>
                                        </p:tgtEl>
                                        <p:attrNameLst>
                                          <p:attrName>ppt_y</p:attrName>
                                        </p:attrNameLst>
                                      </p:cBhvr>
                                      <p:tavLst>
                                        <p:tav tm="0">
                                          <p:val>
                                            <p:strVal val="#ppt_y"/>
                                          </p:val>
                                        </p:tav>
                                        <p:tav tm="100000">
                                          <p:val>
                                            <p:strVal val="#ppt_y"/>
                                          </p:val>
                                        </p:tav>
                                      </p:tavLst>
                                    </p:anim>
                                    <p:animEffect transition="in" filter="fade">
                                      <p:cBhvr>
                                        <p:cTn id="18" dur="500"/>
                                        <p:tgtEl>
                                          <p:spTgt spid="7">
                                            <p:txEl>
                                              <p:pRg st="0" end="0"/>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4" presetClass="entr" presetSubtype="0" accel="100000"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 calcmode="lin" valueType="num">
                                      <p:cBhvr>
                                        <p:cTn id="23" dur="500" fill="hold"/>
                                        <p:tgtEl>
                                          <p:spTgt spid="7">
                                            <p:txEl>
                                              <p:pRg st="1" end="1"/>
                                            </p:txEl>
                                          </p:spTgt>
                                        </p:tgtEl>
                                        <p:attrNameLst>
                                          <p:attrName>ppt_w</p:attrName>
                                        </p:attrNameLst>
                                      </p:cBhvr>
                                      <p:tavLst>
                                        <p:tav tm="0">
                                          <p:val>
                                            <p:strVal val="#ppt_w*0.05"/>
                                          </p:val>
                                        </p:tav>
                                        <p:tav tm="100000">
                                          <p:val>
                                            <p:strVal val="#ppt_w"/>
                                          </p:val>
                                        </p:tav>
                                      </p:tavLst>
                                    </p:anim>
                                    <p:anim calcmode="lin" valueType="num">
                                      <p:cBhvr>
                                        <p:cTn id="24" dur="500" fill="hold"/>
                                        <p:tgtEl>
                                          <p:spTgt spid="7">
                                            <p:txEl>
                                              <p:pRg st="1" end="1"/>
                                            </p:txEl>
                                          </p:spTgt>
                                        </p:tgtEl>
                                        <p:attrNameLst>
                                          <p:attrName>ppt_h</p:attrName>
                                        </p:attrNameLst>
                                      </p:cBhvr>
                                      <p:tavLst>
                                        <p:tav tm="0">
                                          <p:val>
                                            <p:strVal val="#ppt_h"/>
                                          </p:val>
                                        </p:tav>
                                        <p:tav tm="100000">
                                          <p:val>
                                            <p:strVal val="#ppt_h"/>
                                          </p:val>
                                        </p:tav>
                                      </p:tavLst>
                                    </p:anim>
                                    <p:anim calcmode="lin" valueType="num">
                                      <p:cBhvr>
                                        <p:cTn id="25" dur="500" fill="hold"/>
                                        <p:tgtEl>
                                          <p:spTgt spid="7">
                                            <p:txEl>
                                              <p:pRg st="1" end="1"/>
                                            </p:txEl>
                                          </p:spTgt>
                                        </p:tgtEl>
                                        <p:attrNameLst>
                                          <p:attrName>ppt_x</p:attrName>
                                        </p:attrNameLst>
                                      </p:cBhvr>
                                      <p:tavLst>
                                        <p:tav tm="0">
                                          <p:val>
                                            <p:strVal val="#ppt_x-.2"/>
                                          </p:val>
                                        </p:tav>
                                        <p:tav tm="100000">
                                          <p:val>
                                            <p:strVal val="#ppt_x"/>
                                          </p:val>
                                        </p:tav>
                                      </p:tavLst>
                                    </p:anim>
                                    <p:anim calcmode="lin" valueType="num">
                                      <p:cBhvr>
                                        <p:cTn id="26" dur="500" fill="hold"/>
                                        <p:tgtEl>
                                          <p:spTgt spid="7">
                                            <p:txEl>
                                              <p:pRg st="1" end="1"/>
                                            </p:txEl>
                                          </p:spTgt>
                                        </p:tgtEl>
                                        <p:attrNameLst>
                                          <p:attrName>ppt_y</p:attrName>
                                        </p:attrNameLst>
                                      </p:cBhvr>
                                      <p:tavLst>
                                        <p:tav tm="0">
                                          <p:val>
                                            <p:strVal val="#ppt_y"/>
                                          </p:val>
                                        </p:tav>
                                        <p:tav tm="100000">
                                          <p:val>
                                            <p:strVal val="#ppt_y"/>
                                          </p:val>
                                        </p:tav>
                                      </p:tavLst>
                                    </p:anim>
                                    <p:animEffect transition="in" filter="fade">
                                      <p:cBhvr>
                                        <p:cTn id="27" dur="500"/>
                                        <p:tgtEl>
                                          <p:spTgt spid="7">
                                            <p:txEl>
                                              <p:pRg st="1" end="1"/>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4" presetClass="entr" presetSubtype="0" accel="100000" fill="hold" nodeType="clickEffect">
                                  <p:stCondLst>
                                    <p:cond delay="0"/>
                                  </p:stCondLst>
                                  <p:childTnLst>
                                    <p:set>
                                      <p:cBhvr>
                                        <p:cTn id="31" dur="1" fill="hold">
                                          <p:stCondLst>
                                            <p:cond delay="0"/>
                                          </p:stCondLst>
                                        </p:cTn>
                                        <p:tgtEl>
                                          <p:spTgt spid="7">
                                            <p:txEl>
                                              <p:pRg st="2" end="2"/>
                                            </p:txEl>
                                          </p:spTgt>
                                        </p:tgtEl>
                                        <p:attrNameLst>
                                          <p:attrName>style.visibility</p:attrName>
                                        </p:attrNameLst>
                                      </p:cBhvr>
                                      <p:to>
                                        <p:strVal val="visible"/>
                                      </p:to>
                                    </p:set>
                                    <p:anim calcmode="lin" valueType="num">
                                      <p:cBhvr>
                                        <p:cTn id="32" dur="500" fill="hold"/>
                                        <p:tgtEl>
                                          <p:spTgt spid="7">
                                            <p:txEl>
                                              <p:pRg st="2" end="2"/>
                                            </p:txEl>
                                          </p:spTgt>
                                        </p:tgtEl>
                                        <p:attrNameLst>
                                          <p:attrName>ppt_w</p:attrName>
                                        </p:attrNameLst>
                                      </p:cBhvr>
                                      <p:tavLst>
                                        <p:tav tm="0">
                                          <p:val>
                                            <p:strVal val="#ppt_w*0.05"/>
                                          </p:val>
                                        </p:tav>
                                        <p:tav tm="100000">
                                          <p:val>
                                            <p:strVal val="#ppt_w"/>
                                          </p:val>
                                        </p:tav>
                                      </p:tavLst>
                                    </p:anim>
                                    <p:anim calcmode="lin" valueType="num">
                                      <p:cBhvr>
                                        <p:cTn id="33" dur="500" fill="hold"/>
                                        <p:tgtEl>
                                          <p:spTgt spid="7">
                                            <p:txEl>
                                              <p:pRg st="2" end="2"/>
                                            </p:txEl>
                                          </p:spTgt>
                                        </p:tgtEl>
                                        <p:attrNameLst>
                                          <p:attrName>ppt_h</p:attrName>
                                        </p:attrNameLst>
                                      </p:cBhvr>
                                      <p:tavLst>
                                        <p:tav tm="0">
                                          <p:val>
                                            <p:strVal val="#ppt_h"/>
                                          </p:val>
                                        </p:tav>
                                        <p:tav tm="100000">
                                          <p:val>
                                            <p:strVal val="#ppt_h"/>
                                          </p:val>
                                        </p:tav>
                                      </p:tavLst>
                                    </p:anim>
                                    <p:anim calcmode="lin" valueType="num">
                                      <p:cBhvr>
                                        <p:cTn id="34" dur="500" fill="hold"/>
                                        <p:tgtEl>
                                          <p:spTgt spid="7">
                                            <p:txEl>
                                              <p:pRg st="2" end="2"/>
                                            </p:txEl>
                                          </p:spTgt>
                                        </p:tgtEl>
                                        <p:attrNameLst>
                                          <p:attrName>ppt_x</p:attrName>
                                        </p:attrNameLst>
                                      </p:cBhvr>
                                      <p:tavLst>
                                        <p:tav tm="0">
                                          <p:val>
                                            <p:strVal val="#ppt_x-.2"/>
                                          </p:val>
                                        </p:tav>
                                        <p:tav tm="100000">
                                          <p:val>
                                            <p:strVal val="#ppt_x"/>
                                          </p:val>
                                        </p:tav>
                                      </p:tavLst>
                                    </p:anim>
                                    <p:anim calcmode="lin" valueType="num">
                                      <p:cBhvr>
                                        <p:cTn id="35" dur="500" fill="hold"/>
                                        <p:tgtEl>
                                          <p:spTgt spid="7">
                                            <p:txEl>
                                              <p:pRg st="2" end="2"/>
                                            </p:txEl>
                                          </p:spTgt>
                                        </p:tgtEl>
                                        <p:attrNameLst>
                                          <p:attrName>ppt_y</p:attrName>
                                        </p:attrNameLst>
                                      </p:cBhvr>
                                      <p:tavLst>
                                        <p:tav tm="0">
                                          <p:val>
                                            <p:strVal val="#ppt_y"/>
                                          </p:val>
                                        </p:tav>
                                        <p:tav tm="100000">
                                          <p:val>
                                            <p:strVal val="#ppt_y"/>
                                          </p:val>
                                        </p:tav>
                                      </p:tavLst>
                                    </p:anim>
                                    <p:animEffect transition="in" filter="fade">
                                      <p:cBhvr>
                                        <p:cTn id="36"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algn="ctr">
              <a:defRPr/>
            </a:pPr>
            <a:endParaRPr lang="en-US" sz="1800">
              <a:solidFill>
                <a:srgbClr val="FFFFFF"/>
              </a:solidFill>
              <a:effectLst>
                <a:outerShdw blurRad="38100" dist="38100" dir="2700000" algn="tl">
                  <a:srgbClr val="000000">
                    <a:alpha val="43137"/>
                  </a:srgbClr>
                </a:outerShdw>
              </a:effectLst>
              <a:latin typeface="Arial"/>
              <a:ea typeface="Arial"/>
              <a:cs typeface="Arial"/>
            </a:endParaRPr>
          </a:p>
        </p:txBody>
      </p:sp>
      <p:sp>
        <p:nvSpPr>
          <p:cNvPr id="55299" name="Rectangle 2"/>
          <p:cNvSpPr>
            <a:spLocks noChangeArrowheads="1"/>
          </p:cNvSpPr>
          <p:nvPr/>
        </p:nvSpPr>
        <p:spPr bwMode="auto">
          <a:xfrm>
            <a:off x="154027" y="6257959"/>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61" tIns="40830" rIns="81661" bIns="40830" anchor="ctr"/>
          <a:lstStyle/>
          <a:p>
            <a:pPr eaLnBrk="0" hangingPunct="0">
              <a:defRPr/>
            </a:pPr>
            <a:endParaRPr lang="en-US" sz="1800">
              <a:solidFill>
                <a:srgbClr val="000000"/>
              </a:solidFill>
              <a:effectLst>
                <a:outerShdw blurRad="38100" dist="38100" dir="2700000" algn="tl">
                  <a:srgbClr val="000000">
                    <a:alpha val="43137"/>
                  </a:srgbClr>
                </a:outerShdw>
              </a:effectLst>
              <a:latin typeface="Sand" charset="0"/>
              <a:ea typeface="MS Gothic" charset="0"/>
              <a:cs typeface="MS Gothic" charset="0"/>
            </a:endParaRPr>
          </a:p>
        </p:txBody>
      </p:sp>
      <p:sp>
        <p:nvSpPr>
          <p:cNvPr id="25" name="Oval 24"/>
          <p:cNvSpPr>
            <a:spLocks noChangeArrowheads="1"/>
          </p:cNvSpPr>
          <p:nvPr/>
        </p:nvSpPr>
        <p:spPr bwMode="auto">
          <a:xfrm rot="2177326">
            <a:off x="1054100" y="355600"/>
            <a:ext cx="4419600" cy="4325938"/>
          </a:xfrm>
          <a:prstGeom prst="ellipse">
            <a:avLst/>
          </a:prstGeom>
          <a:solidFill>
            <a:srgbClr val="660066">
              <a:alpha val="58823"/>
            </a:srgbClr>
          </a:solidFill>
          <a:ln w="76200">
            <a:solidFill>
              <a:schemeClr val="bg1"/>
            </a:solidFill>
            <a:round/>
            <a:headEnd/>
            <a:tailEnd/>
          </a:ln>
        </p:spPr>
        <p:txBody>
          <a:bodyPr lIns="90993" tIns="45499" rIns="90993" bIns="45499"/>
          <a:lstStyle/>
          <a:p>
            <a:pPr defTabSz="454998" eaLnBrk="0" hangingPunct="0">
              <a:lnSpc>
                <a:spcPct val="93000"/>
              </a:lnSpc>
              <a:buClr>
                <a:srgbClr val="000000"/>
              </a:buClr>
              <a:buSzPct val="100000"/>
              <a:defRPr/>
            </a:pPr>
            <a:endParaRPr lang="en-US" sz="1800">
              <a:solidFill>
                <a:srgbClr val="FFFFFF"/>
              </a:solidFill>
              <a:effectLst>
                <a:outerShdw blurRad="38100" dist="38100" dir="2700000" algn="tl">
                  <a:srgbClr val="000000">
                    <a:alpha val="43137"/>
                  </a:srgbClr>
                </a:outerShdw>
              </a:effectLst>
              <a:latin typeface="Sand" charset="0"/>
              <a:ea typeface="MS Gothic" charset="0"/>
              <a:cs typeface="MS Gothic" charset="0"/>
            </a:endParaRPr>
          </a:p>
        </p:txBody>
      </p:sp>
      <p:sp>
        <p:nvSpPr>
          <p:cNvPr id="27" name="Oval 26"/>
          <p:cNvSpPr>
            <a:spLocks noChangeArrowheads="1"/>
          </p:cNvSpPr>
          <p:nvPr/>
        </p:nvSpPr>
        <p:spPr bwMode="auto">
          <a:xfrm rot="-2888524">
            <a:off x="3887055" y="464345"/>
            <a:ext cx="5000625" cy="4967287"/>
          </a:xfrm>
          <a:prstGeom prst="ellipse">
            <a:avLst/>
          </a:prstGeom>
          <a:solidFill>
            <a:srgbClr val="333399">
              <a:alpha val="58823"/>
            </a:srgbClr>
          </a:solidFill>
          <a:ln w="76200">
            <a:solidFill>
              <a:schemeClr val="bg1"/>
            </a:solidFill>
            <a:round/>
            <a:headEnd/>
            <a:tailEnd/>
          </a:ln>
        </p:spPr>
        <p:txBody>
          <a:bodyPr lIns="90993" tIns="45499" rIns="90993" bIns="45499"/>
          <a:lstStyle/>
          <a:p>
            <a:pPr defTabSz="454998" eaLnBrk="0" hangingPunct="0">
              <a:lnSpc>
                <a:spcPct val="93000"/>
              </a:lnSpc>
              <a:buClr>
                <a:srgbClr val="000000"/>
              </a:buClr>
              <a:buSzPct val="100000"/>
              <a:defRPr/>
            </a:pPr>
            <a:endParaRPr lang="en-US" sz="1800">
              <a:solidFill>
                <a:srgbClr val="FFFFFF"/>
              </a:solidFill>
              <a:effectLst>
                <a:outerShdw blurRad="38100" dist="38100" dir="2700000" algn="tl">
                  <a:srgbClr val="000000">
                    <a:alpha val="43137"/>
                  </a:srgbClr>
                </a:outerShdw>
              </a:effectLst>
            </a:endParaRPr>
          </a:p>
        </p:txBody>
      </p:sp>
      <p:sp>
        <p:nvSpPr>
          <p:cNvPr id="26" name="Oval 25"/>
          <p:cNvSpPr>
            <a:spLocks noChangeArrowheads="1"/>
          </p:cNvSpPr>
          <p:nvPr/>
        </p:nvSpPr>
        <p:spPr bwMode="auto">
          <a:xfrm rot="9274204">
            <a:off x="727080" y="2692400"/>
            <a:ext cx="5213350" cy="3849688"/>
          </a:xfrm>
          <a:prstGeom prst="ellipse">
            <a:avLst/>
          </a:prstGeom>
          <a:solidFill>
            <a:srgbClr val="008000">
              <a:alpha val="41176"/>
            </a:srgbClr>
          </a:solidFill>
          <a:ln w="76200">
            <a:solidFill>
              <a:schemeClr val="bg1"/>
            </a:solidFill>
            <a:round/>
            <a:headEnd/>
            <a:tailEnd/>
          </a:ln>
        </p:spPr>
        <p:txBody>
          <a:bodyPr lIns="90993" tIns="45499" rIns="90993" bIns="45499"/>
          <a:lstStyle/>
          <a:p>
            <a:pPr defTabSz="454998" eaLnBrk="0" hangingPunct="0">
              <a:lnSpc>
                <a:spcPct val="93000"/>
              </a:lnSpc>
              <a:buClr>
                <a:srgbClr val="000000"/>
              </a:buClr>
              <a:buSzPct val="100000"/>
              <a:defRPr/>
            </a:pPr>
            <a:endParaRPr lang="en-US" sz="1800">
              <a:solidFill>
                <a:srgbClr val="FFFFFF"/>
              </a:solidFill>
              <a:effectLst>
                <a:outerShdw blurRad="38100" dist="38100" dir="2700000" algn="tl">
                  <a:srgbClr val="000000">
                    <a:alpha val="43137"/>
                  </a:srgbClr>
                </a:outerShdw>
              </a:effectLst>
              <a:latin typeface="Sand" charset="0"/>
              <a:ea typeface="MS Gothic" charset="0"/>
              <a:cs typeface="MS Gothic" charset="0"/>
            </a:endParaRPr>
          </a:p>
        </p:txBody>
      </p:sp>
      <p:sp>
        <p:nvSpPr>
          <p:cNvPr id="99342" name="Rectangle 13"/>
          <p:cNvSpPr>
            <a:spLocks noChangeArrowheads="1"/>
          </p:cNvSpPr>
          <p:nvPr/>
        </p:nvSpPr>
        <p:spPr bwMode="auto">
          <a:xfrm>
            <a:off x="1600200" y="4691090"/>
            <a:ext cx="2514600" cy="1573681"/>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eaLnBrk="0" hangingPunct="0">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66FF99"/>
                </a:solidFill>
                <a:effectLst>
                  <a:outerShdw blurRad="38100" dist="38100" dir="2700000" algn="tl">
                    <a:srgbClr val="000000">
                      <a:alpha val="43137"/>
                    </a:srgbClr>
                  </a:outerShdw>
                </a:effectLst>
                <a:latin typeface="Helvetica" charset="0"/>
                <a:ea typeface="MS Gothic" charset="0"/>
                <a:cs typeface="MS Gothic" charset="0"/>
              </a:rPr>
              <a:t>OT: "that which lies behind"</a:t>
            </a:r>
          </a:p>
        </p:txBody>
      </p:sp>
      <p:sp>
        <p:nvSpPr>
          <p:cNvPr id="99343" name="Rectangle 14"/>
          <p:cNvSpPr>
            <a:spLocks noChangeArrowheads="1"/>
          </p:cNvSpPr>
          <p:nvPr/>
        </p:nvSpPr>
        <p:spPr bwMode="auto">
          <a:xfrm>
            <a:off x="1757424" y="708026"/>
            <a:ext cx="2738437" cy="1833410"/>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eaLnBrk="0" hangingPunct="0">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66FF99"/>
                </a:solidFill>
                <a:effectLst>
                  <a:outerShdw blurRad="38100" dist="38100" dir="2700000" algn="tl">
                    <a:srgbClr val="000000">
                      <a:alpha val="43137"/>
                    </a:srgbClr>
                  </a:outerShdw>
                </a:effectLst>
                <a:latin typeface="Helvetica" charset="0"/>
                <a:ea typeface="MS Gothic" charset="0"/>
                <a:cs typeface="MS Gothic" charset="0"/>
              </a:rPr>
              <a:t>Greek Philosophy:</a:t>
            </a:r>
          </a:p>
          <a:p>
            <a:pPr eaLnBrk="0" hangingPunct="0">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66FF99"/>
                </a:solidFill>
                <a:effectLst>
                  <a:outerShdw blurRad="38100" dist="38100" dir="2700000" algn="tl">
                    <a:srgbClr val="000000">
                      <a:alpha val="43137"/>
                    </a:srgbClr>
                  </a:outerShdw>
                </a:effectLst>
                <a:latin typeface="Helvetica" charset="0"/>
                <a:ea typeface="MS Gothic" charset="0"/>
                <a:cs typeface="MS Gothic" charset="0"/>
              </a:rPr>
              <a:t>"Reason"</a:t>
            </a:r>
          </a:p>
        </p:txBody>
      </p:sp>
      <p:sp>
        <p:nvSpPr>
          <p:cNvPr id="99344" name="Rectangle 15"/>
          <p:cNvSpPr>
            <a:spLocks noChangeArrowheads="1"/>
          </p:cNvSpPr>
          <p:nvPr/>
        </p:nvSpPr>
        <p:spPr bwMode="auto">
          <a:xfrm>
            <a:off x="5867400" y="1316042"/>
            <a:ext cx="2794000" cy="3067121"/>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eaLnBrk="0" hangingPunct="0">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66FF99"/>
                </a:solidFill>
                <a:effectLst>
                  <a:outerShdw blurRad="38100" dist="38100" dir="2700000" algn="tl">
                    <a:srgbClr val="000000">
                      <a:alpha val="43137"/>
                    </a:srgbClr>
                  </a:outerShdw>
                </a:effectLst>
                <a:latin typeface="Helvetica" charset="0"/>
                <a:ea typeface="MS Gothic" charset="0"/>
                <a:cs typeface="MS Gothic" charset="0"/>
              </a:rPr>
              <a:t>Philo: "unity with God but distinct; creator, </a:t>
            </a:r>
            <a:r>
              <a:rPr lang="en-GB" sz="3200" b="1" dirty="0" err="1">
                <a:solidFill>
                  <a:srgbClr val="66FF99"/>
                </a:solidFill>
                <a:effectLst>
                  <a:outerShdw blurRad="38100" dist="38100" dir="2700000" algn="tl">
                    <a:srgbClr val="000000">
                      <a:alpha val="43137"/>
                    </a:srgbClr>
                  </a:outerShdw>
                </a:effectLst>
                <a:latin typeface="Helvetica" charset="0"/>
                <a:ea typeface="MS Gothic" charset="0"/>
                <a:cs typeface="MS Gothic" charset="0"/>
              </a:rPr>
              <a:t>sustainer</a:t>
            </a:r>
            <a:r>
              <a:rPr lang="en-GB" sz="3200" b="1" dirty="0">
                <a:solidFill>
                  <a:srgbClr val="66FF99"/>
                </a:solidFill>
                <a:effectLst>
                  <a:outerShdw blurRad="38100" dist="38100" dir="2700000" algn="tl">
                    <a:srgbClr val="000000">
                      <a:alpha val="43137"/>
                    </a:srgbClr>
                  </a:outerShdw>
                </a:effectLst>
                <a:latin typeface="Helvetica" charset="0"/>
                <a:ea typeface="MS Gothic" charset="0"/>
                <a:cs typeface="MS Gothic" charset="0"/>
              </a:rPr>
              <a:t>, &amp; </a:t>
            </a:r>
            <a:r>
              <a:rPr lang="en-GB" sz="3200" b="1" dirty="0" err="1">
                <a:solidFill>
                  <a:srgbClr val="66FF99"/>
                </a:solidFill>
                <a:effectLst>
                  <a:outerShdw blurRad="38100" dist="38100" dir="2700000" algn="tl">
                    <a:srgbClr val="000000">
                      <a:alpha val="43137"/>
                    </a:srgbClr>
                  </a:outerShdw>
                </a:effectLst>
                <a:latin typeface="Helvetica" charset="0"/>
                <a:ea typeface="MS Gothic" charset="0"/>
                <a:cs typeface="MS Gothic" charset="0"/>
              </a:rPr>
              <a:t>revealer</a:t>
            </a:r>
            <a:r>
              <a:rPr lang="en-GB" sz="3200" b="1" dirty="0">
                <a:solidFill>
                  <a:srgbClr val="66FF99"/>
                </a:solidFill>
                <a:effectLst>
                  <a:outerShdw blurRad="38100" dist="38100" dir="2700000" algn="tl">
                    <a:srgbClr val="000000">
                      <a:alpha val="43137"/>
                    </a:srgbClr>
                  </a:outerShdw>
                </a:effectLst>
                <a:latin typeface="Helvetica" charset="0"/>
                <a:ea typeface="MS Gothic" charset="0"/>
                <a:cs typeface="MS Gothic" charset="0"/>
              </a:rPr>
              <a:t>" </a:t>
            </a:r>
          </a:p>
        </p:txBody>
      </p:sp>
      <p:sp>
        <p:nvSpPr>
          <p:cNvPr id="55306" name="Text Box 17"/>
          <p:cNvSpPr txBox="1">
            <a:spLocks noChangeArrowheads="1"/>
          </p:cNvSpPr>
          <p:nvPr/>
        </p:nvSpPr>
        <p:spPr bwMode="auto">
          <a:xfrm>
            <a:off x="8781073" y="-292601"/>
            <a:ext cx="162318" cy="361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ＭＳ Ｐゴシック" charset="0"/>
                <a:cs typeface="Arial"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9pPr>
          </a:lstStyle>
          <a:p>
            <a:pPr algn="ctr">
              <a:spcBef>
                <a:spcPts val="1124"/>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55307" name="Text Box 18"/>
          <p:cNvSpPr txBox="1">
            <a:spLocks noChangeArrowheads="1"/>
          </p:cNvSpPr>
          <p:nvPr/>
        </p:nvSpPr>
        <p:spPr bwMode="auto">
          <a:xfrm>
            <a:off x="8764627" y="5835650"/>
            <a:ext cx="166687" cy="32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61" tIns="40830" rIns="81661" bIns="4083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a:defRPr/>
            </a:pPr>
            <a:endParaRPr lang="en-US" sz="1800">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24" name="Title 23"/>
          <p:cNvSpPr>
            <a:spLocks noGrp="1"/>
          </p:cNvSpPr>
          <p:nvPr>
            <p:ph type="title" idx="4294967295"/>
          </p:nvPr>
        </p:nvSpPr>
        <p:spPr>
          <a:xfrm>
            <a:off x="3886200" y="2903538"/>
            <a:ext cx="1600200" cy="609600"/>
          </a:xfrm>
        </p:spPr>
        <p:txBody>
          <a:bodyPr/>
          <a:lstStyle/>
          <a:p>
            <a:pPr>
              <a:buFont typeface="Times New Roman" charset="0"/>
              <a:buNone/>
              <a:defRPr/>
            </a:pPr>
            <a:r>
              <a:rPr lang="en-GB" sz="2900">
                <a:solidFill>
                  <a:srgbClr val="FFEA18"/>
                </a:solidFill>
                <a:latin typeface="Comic Sans MS" charset="0"/>
                <a:cs typeface="Arial" charset="0"/>
              </a:rPr>
              <a:t>LOGOS</a:t>
            </a:r>
            <a:endParaRPr lang="en-US">
              <a:latin typeface="Arial" charset="0"/>
              <a:cs typeface="Arial"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9934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49" presetClass="entr" presetSubtype="0" decel="10000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 calcmode="lin" valueType="num">
                                      <p:cBhvr>
                                        <p:cTn id="19" dur="500" fill="hold"/>
                                        <p:tgtEl>
                                          <p:spTgt spid="26"/>
                                        </p:tgtEl>
                                        <p:attrNameLst>
                                          <p:attrName>style.rotation</p:attrName>
                                        </p:attrNameLst>
                                      </p:cBhvr>
                                      <p:tavLst>
                                        <p:tav tm="0">
                                          <p:val>
                                            <p:fltVal val="360"/>
                                          </p:val>
                                        </p:tav>
                                        <p:tav tm="100000">
                                          <p:val>
                                            <p:fltVal val="0"/>
                                          </p:val>
                                        </p:tav>
                                      </p:tavLst>
                                    </p:anim>
                                    <p:animEffect transition="in" filter="fade">
                                      <p:cBhvr>
                                        <p:cTn id="20" dur="500"/>
                                        <p:tgtEl>
                                          <p:spTgt spid="26"/>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9934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49" presetClass="entr" presetSubtype="0" decel="100000"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p:cTn id="27" dur="500" fill="hold"/>
                                        <p:tgtEl>
                                          <p:spTgt spid="27"/>
                                        </p:tgtEl>
                                        <p:attrNameLst>
                                          <p:attrName>ppt_w</p:attrName>
                                        </p:attrNameLst>
                                      </p:cBhvr>
                                      <p:tavLst>
                                        <p:tav tm="0">
                                          <p:val>
                                            <p:fltVal val="0"/>
                                          </p:val>
                                        </p:tav>
                                        <p:tav tm="100000">
                                          <p:val>
                                            <p:strVal val="#ppt_w"/>
                                          </p:val>
                                        </p:tav>
                                      </p:tavLst>
                                    </p:anim>
                                    <p:anim calcmode="lin" valueType="num">
                                      <p:cBhvr>
                                        <p:cTn id="28" dur="500" fill="hold"/>
                                        <p:tgtEl>
                                          <p:spTgt spid="27"/>
                                        </p:tgtEl>
                                        <p:attrNameLst>
                                          <p:attrName>ppt_h</p:attrName>
                                        </p:attrNameLst>
                                      </p:cBhvr>
                                      <p:tavLst>
                                        <p:tav tm="0">
                                          <p:val>
                                            <p:fltVal val="0"/>
                                          </p:val>
                                        </p:tav>
                                        <p:tav tm="100000">
                                          <p:val>
                                            <p:strVal val="#ppt_h"/>
                                          </p:val>
                                        </p:tav>
                                      </p:tavLst>
                                    </p:anim>
                                    <p:anim calcmode="lin" valueType="num">
                                      <p:cBhvr>
                                        <p:cTn id="29" dur="500" fill="hold"/>
                                        <p:tgtEl>
                                          <p:spTgt spid="27"/>
                                        </p:tgtEl>
                                        <p:attrNameLst>
                                          <p:attrName>style.rotation</p:attrName>
                                        </p:attrNameLst>
                                      </p:cBhvr>
                                      <p:tavLst>
                                        <p:tav tm="0">
                                          <p:val>
                                            <p:fltVal val="360"/>
                                          </p:val>
                                        </p:tav>
                                        <p:tav tm="100000">
                                          <p:val>
                                            <p:fltVal val="0"/>
                                          </p:val>
                                        </p:tav>
                                      </p:tavLst>
                                    </p:anim>
                                    <p:animEffect transition="in" filter="fade">
                                      <p:cBhvr>
                                        <p:cTn id="30" dur="500"/>
                                        <p:tgtEl>
                                          <p:spTgt spid="27"/>
                                        </p:tgtEl>
                                      </p:cBhvr>
                                    </p:animEffect>
                                  </p:childTnLst>
                                </p:cTn>
                              </p:par>
                              <p:par>
                                <p:cTn id="31" presetID="1" presetClass="entr" presetSubtype="0" fill="hold" grpId="0" nodeType="withEffect">
                                  <p:stCondLst>
                                    <p:cond delay="0"/>
                                  </p:stCondLst>
                                  <p:childTnLst>
                                    <p:set>
                                      <p:cBhvr>
                                        <p:cTn id="32" dur="1" fill="hold">
                                          <p:stCondLst>
                                            <p:cond delay="0"/>
                                          </p:stCondLst>
                                        </p:cTn>
                                        <p:tgtEl>
                                          <p:spTgt spid="993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animBg="1"/>
      <p:bldP spid="26" grpId="0" animBg="1"/>
      <p:bldP spid="99342" grpId="0"/>
      <p:bldP spid="99343" grpId="0"/>
      <p:bldP spid="9934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algn="ctr">
              <a:defRPr/>
            </a:pPr>
            <a:endParaRPr lang="en-US" sz="1800">
              <a:solidFill>
                <a:srgbClr val="FFFFFF"/>
              </a:solidFill>
              <a:latin typeface="Arial"/>
              <a:ea typeface="Arial"/>
              <a:cs typeface="Arial"/>
            </a:endParaRPr>
          </a:p>
        </p:txBody>
      </p:sp>
      <p:pic>
        <p:nvPicPr>
          <p:cNvPr id="4" name="Content Placeholder 3" descr="hebrews1_1_2.jpg"/>
          <p:cNvPicPr>
            <a:picLocks noGrp="1" noChangeAspect="1"/>
          </p:cNvPicPr>
          <p:nvPr>
            <p:ph idx="1"/>
          </p:nvPr>
        </p:nvPicPr>
        <p:blipFill rotWithShape="1">
          <a:blip r:embed="rId3" cstate="screen">
            <a:extLst>
              <a:ext uri="{28A0092B-C50C-407E-A947-70E740481C1C}">
                <a14:useLocalDpi xmlns:a14="http://schemas.microsoft.com/office/drawing/2010/main"/>
              </a:ext>
            </a:extLst>
          </a:blip>
          <a:srcRect l="-961"/>
          <a:stretch/>
        </p:blipFill>
        <p:spPr>
          <a:xfrm>
            <a:off x="684213" y="260388"/>
            <a:ext cx="8388350" cy="6194425"/>
          </a:xfrm>
        </p:spPr>
      </p:pic>
      <p:sp>
        <p:nvSpPr>
          <p:cNvPr id="2" name="Title 1"/>
          <p:cNvSpPr>
            <a:spLocks noGrp="1"/>
          </p:cNvSpPr>
          <p:nvPr>
            <p:ph type="title"/>
          </p:nvPr>
        </p:nvSpPr>
        <p:spPr>
          <a:xfrm>
            <a:off x="6011863" y="1"/>
            <a:ext cx="3143250" cy="1341438"/>
          </a:xfrm>
          <a:solidFill>
            <a:schemeClr val="tx1"/>
          </a:solidFill>
        </p:spPr>
        <p:txBody>
          <a:bodyPr/>
          <a:lstStyle/>
          <a:p>
            <a:pPr>
              <a:defRPr/>
            </a:pPr>
            <a:r>
              <a:rPr lang="en-US" dirty="0">
                <a:latin typeface="Arial" charset="0"/>
                <a:cs typeface="Arial" charset="0"/>
              </a:rPr>
              <a:t>Hebrews 1:1-2 </a:t>
            </a:r>
            <a:r>
              <a:rPr lang="en-US" sz="3200" dirty="0">
                <a:latin typeface="Arial" charset="0"/>
                <a:cs typeface="Arial" charset="0"/>
              </a:rPr>
              <a:t>NLT</a:t>
            </a:r>
            <a:endParaRPr lang="en-US" dirty="0">
              <a:latin typeface="Arial" charset="0"/>
              <a:cs typeface="Arial" charset="0"/>
            </a:endParaRPr>
          </a:p>
        </p:txBody>
      </p:sp>
      <p:sp>
        <p:nvSpPr>
          <p:cNvPr id="6" name="Title 1"/>
          <p:cNvSpPr txBox="1">
            <a:spLocks/>
          </p:cNvSpPr>
          <p:nvPr/>
        </p:nvSpPr>
        <p:spPr bwMode="auto">
          <a:xfrm>
            <a:off x="107950" y="115890"/>
            <a:ext cx="4032250" cy="6481762"/>
          </a:xfrm>
          <a:prstGeom prst="rect">
            <a:avLst/>
          </a:prstGeom>
          <a:solidFill>
            <a:schemeClr val="tx1"/>
          </a:solidFill>
          <a:ln w="9525">
            <a:noFill/>
            <a:miter lim="800000"/>
            <a:headEnd/>
            <a:tailEnd/>
          </a:ln>
          <a:effectLst>
            <a:outerShdw blurRad="50800" dist="38100" dir="2700000">
              <a:srgbClr val="000000">
                <a:alpha val="43000"/>
              </a:srgbClr>
            </a:outerShdw>
          </a:effectLst>
        </p:spPr>
        <p:txBody>
          <a:bodyPr lIns="90993" tIns="45499" rIns="90993" bIns="45499" anchor="ctr"/>
          <a:lstStyle>
            <a:lvl1pPr algn="ctr" rtl="0" eaLnBrk="0" fontAlgn="base" hangingPunct="0">
              <a:spcBef>
                <a:spcPct val="0"/>
              </a:spcBef>
              <a:spcAft>
                <a:spcPct val="0"/>
              </a:spcAft>
              <a:defRPr sz="4400" b="1">
                <a:solidFill>
                  <a:srgbClr val="FFFFFF"/>
                </a:solidFill>
                <a:effectLst>
                  <a:outerShdw blurRad="38100" dist="38100" dir="2700000" algn="tl">
                    <a:srgbClr val="000000">
                      <a:alpha val="43137"/>
                    </a:srgbClr>
                  </a:outerShdw>
                </a:effectLst>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72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144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716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288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a:lstStyle>
          <a:p>
            <a:pPr>
              <a:defRPr/>
            </a:pPr>
            <a:r>
              <a:rPr lang="en-US" sz="2800" dirty="0">
                <a:latin typeface="Arial"/>
                <a:cs typeface="Arial"/>
              </a:rPr>
              <a:t>"Long ago God spoke many times and in many ways to our ancestors through the prophets.  </a:t>
            </a:r>
            <a:r>
              <a:rPr lang="en-US" sz="2800" baseline="30000" dirty="0">
                <a:latin typeface="Arial"/>
                <a:cs typeface="Arial"/>
              </a:rPr>
              <a:t>2</a:t>
            </a:r>
            <a:r>
              <a:rPr lang="en-US" sz="2800" dirty="0">
                <a:latin typeface="Arial"/>
                <a:cs typeface="Arial"/>
              </a:rPr>
              <a:t>And now in these final days, he has spoken to us through his Son. God promised everything to the Son as an inheritance, and through the Son he created the universe."</a:t>
            </a:r>
            <a:endParaRPr lang="en-US" sz="2800" dirty="0">
              <a:effectLst/>
              <a:latin typeface="Arial"/>
              <a:cs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8" y="0"/>
            <a:ext cx="9139943" cy="6858000"/>
          </a:xfrm>
          <a:prstGeom prst="rect">
            <a:avLst/>
          </a:prstGeom>
        </p:spPr>
      </p:pic>
      <p:sp>
        <p:nvSpPr>
          <p:cNvPr id="2" name="Title 1"/>
          <p:cNvSpPr>
            <a:spLocks noGrp="1"/>
          </p:cNvSpPr>
          <p:nvPr>
            <p:ph type="ctrTitle"/>
          </p:nvPr>
        </p:nvSpPr>
        <p:spPr>
          <a:xfrm>
            <a:off x="180966" y="102584"/>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4998"/>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2204864"/>
            <a:ext cx="9144000" cy="34938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4998">
              <a:defRPr/>
            </a:pPr>
            <a:r>
              <a:rPr lang="en-US" sz="2800" b="1" dirty="0">
                <a:solidFill>
                  <a:srgbClr val="FFFFFF"/>
                </a:solidFill>
                <a:effectLst>
                  <a:glow rad="127000">
                    <a:srgbClr val="000000"/>
                  </a:glow>
                </a:effectLst>
                <a:latin typeface="Arial" charset="0"/>
                <a:ea typeface="ＭＳ Ｐゴシック" charset="0"/>
                <a:cs typeface="ＭＳ Ｐゴシック" charset="0"/>
              </a:rPr>
              <a:t>We must be “born of the Spirit” to be “born again” (3:3) when we simply “believe” Jesus to be the Son of God who forgives our sins (3:16). The noun “belief” is never noted, but the verb forms to “believe” appear 87 times and in nearly every chapter! </a:t>
            </a: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b="1" dirty="0">
                <a:solidFill>
                  <a:srgbClr val="FFFFFF"/>
                </a:solidFill>
                <a:cs typeface="Arial" charset="0"/>
              </a:rPr>
              <a:t>27a</a:t>
            </a:r>
          </a:p>
        </p:txBody>
      </p:sp>
      <p:sp>
        <p:nvSpPr>
          <p:cNvPr id="7" name="Rectangle 2">
            <a:extLst>
              <a:ext uri="{FF2B5EF4-FFF2-40B4-BE49-F238E27FC236}">
                <a16:creationId xmlns:a16="http://schemas.microsoft.com/office/drawing/2014/main" id="{2E92269D-F173-F644-B193-5FDC1EED01A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1320157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6" descr="inthebeginn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txBox="1">
            <a:spLocks/>
          </p:cNvSpPr>
          <p:nvPr/>
        </p:nvSpPr>
        <p:spPr bwMode="auto">
          <a:xfrm>
            <a:off x="457200" y="1371600"/>
            <a:ext cx="3124200" cy="4038600"/>
          </a:xfrm>
          <a:prstGeom prst="rect">
            <a:avLst/>
          </a:prstGeom>
          <a:noFill/>
          <a:ln w="9525">
            <a:noFill/>
            <a:miter lim="800000"/>
            <a:headEnd/>
            <a:tailEnd/>
          </a:ln>
          <a:effectLst>
            <a:outerShdw blurRad="50800" dist="38100" dir="2700000">
              <a:srgbClr val="000000">
                <a:alpha val="43000"/>
              </a:srgbClr>
            </a:outerShdw>
          </a:effectLst>
        </p:spPr>
        <p:txBody>
          <a:bodyPr lIns="90993" tIns="45499" rIns="90993" bIns="45499"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algn="ctr">
              <a:defRPr/>
            </a:pPr>
            <a:r>
              <a:rPr lang="en-US" altLang="ja-JP" sz="3600" b="1" dirty="0">
                <a:solidFill>
                  <a:srgbClr val="FFFFFF"/>
                </a:solidFill>
                <a:latin typeface="Arial" charset="0"/>
              </a:rPr>
              <a:t>"</a:t>
            </a:r>
            <a:r>
              <a:rPr lang="en-US" sz="3600" b="1" dirty="0">
                <a:solidFill>
                  <a:srgbClr val="FFFF00"/>
                </a:solidFill>
                <a:latin typeface="Arial" charset="0"/>
              </a:rPr>
              <a:t>In the beginning </a:t>
            </a:r>
            <a:r>
              <a:rPr lang="en-US" sz="3600" b="1" dirty="0">
                <a:solidFill>
                  <a:srgbClr val="FFFFFF"/>
                </a:solidFill>
                <a:latin typeface="Arial" charset="0"/>
              </a:rPr>
              <a:t>God created the heavens and the earth</a:t>
            </a:r>
            <a:r>
              <a:rPr lang="en-US" altLang="ja-JP" sz="3600" b="1" dirty="0">
                <a:solidFill>
                  <a:srgbClr val="FFFFFF"/>
                </a:solidFill>
                <a:latin typeface="Arial" charset="0"/>
              </a:rPr>
              <a:t>"</a:t>
            </a:r>
            <a:r>
              <a:rPr lang="en-US" sz="3600" b="1" dirty="0">
                <a:solidFill>
                  <a:srgbClr val="FFFFFF"/>
                </a:solidFill>
                <a:latin typeface="Arial" charset="0"/>
              </a:rPr>
              <a:t> </a:t>
            </a:r>
            <a:br>
              <a:rPr lang="en-US" sz="3600" b="1" dirty="0">
                <a:solidFill>
                  <a:srgbClr val="FFFFFF"/>
                </a:solidFill>
                <a:latin typeface="Arial" charset="0"/>
              </a:rPr>
            </a:br>
            <a:r>
              <a:rPr lang="en-US" sz="3600" b="1" dirty="0">
                <a:solidFill>
                  <a:srgbClr val="FFFFFF"/>
                </a:solidFill>
                <a:latin typeface="Arial" charset="0"/>
              </a:rPr>
              <a:t>(Genesis 1:1)</a:t>
            </a:r>
          </a:p>
        </p:txBody>
      </p:sp>
      <p:pic>
        <p:nvPicPr>
          <p:cNvPr id="6" name="Picture 5" descr="gospel of john titl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95800" y="914400"/>
            <a:ext cx="4724400" cy="594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1"/>
          <p:cNvSpPr txBox="1">
            <a:spLocks/>
          </p:cNvSpPr>
          <p:nvPr/>
        </p:nvSpPr>
        <p:spPr bwMode="auto">
          <a:xfrm>
            <a:off x="5410200" y="990600"/>
            <a:ext cx="3733800" cy="3276600"/>
          </a:xfrm>
          <a:prstGeom prst="rect">
            <a:avLst/>
          </a:prstGeom>
          <a:noFill/>
          <a:ln w="9525">
            <a:noFill/>
            <a:miter lim="800000"/>
            <a:headEnd/>
            <a:tailEnd/>
          </a:ln>
          <a:effectLst>
            <a:outerShdw blurRad="50800" dist="38100" dir="2700000">
              <a:srgbClr val="000000">
                <a:alpha val="43000"/>
              </a:srgbClr>
            </a:outerShdw>
          </a:effectLst>
        </p:spPr>
        <p:txBody>
          <a:bodyPr lIns="90993" tIns="45499" rIns="90993" bIns="45499"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algn="ctr">
              <a:defRPr/>
            </a:pPr>
            <a:r>
              <a:rPr lang="en-US" altLang="ja-JP" sz="3600" b="1" dirty="0">
                <a:solidFill>
                  <a:srgbClr val="FFFFFF"/>
                </a:solidFill>
                <a:latin typeface="Arial" charset="0"/>
              </a:rPr>
              <a:t>"</a:t>
            </a:r>
            <a:r>
              <a:rPr lang="en-US" sz="3600" b="1" dirty="0">
                <a:solidFill>
                  <a:srgbClr val="FFFF00"/>
                </a:solidFill>
                <a:latin typeface="Arial" charset="0"/>
              </a:rPr>
              <a:t>In the beginning </a:t>
            </a:r>
            <a:br>
              <a:rPr lang="en-US" sz="3600" b="1" dirty="0">
                <a:solidFill>
                  <a:srgbClr val="FFFFFF"/>
                </a:solidFill>
                <a:latin typeface="Arial" charset="0"/>
              </a:rPr>
            </a:br>
            <a:r>
              <a:rPr lang="en-US" sz="3600" b="1" dirty="0">
                <a:solidFill>
                  <a:srgbClr val="FFFFFF"/>
                </a:solidFill>
                <a:latin typeface="Arial" charset="0"/>
              </a:rPr>
              <a:t>was the Word</a:t>
            </a:r>
            <a:r>
              <a:rPr lang="en-US" altLang="ja-JP" sz="3600" b="1" dirty="0">
                <a:solidFill>
                  <a:srgbClr val="FFFFFF"/>
                </a:solidFill>
                <a:latin typeface="Arial" charset="0"/>
              </a:rPr>
              <a:t>"</a:t>
            </a:r>
            <a:r>
              <a:rPr lang="en-US" sz="3600" b="1" dirty="0">
                <a:solidFill>
                  <a:srgbClr val="FFFFFF"/>
                </a:solidFill>
                <a:latin typeface="Arial" charset="0"/>
              </a:rPr>
              <a:t> </a:t>
            </a:r>
            <a:br>
              <a:rPr lang="en-US" sz="3600" b="1" dirty="0">
                <a:solidFill>
                  <a:srgbClr val="FFFFFF"/>
                </a:solidFill>
                <a:latin typeface="Arial" charset="0"/>
              </a:rPr>
            </a:br>
            <a:r>
              <a:rPr lang="en-US" sz="3600" b="1" dirty="0">
                <a:solidFill>
                  <a:srgbClr val="FFFFFF"/>
                </a:solidFill>
                <a:latin typeface="Arial" charset="0"/>
              </a:rPr>
              <a:t>(John 1:1)</a:t>
            </a:r>
          </a:p>
        </p:txBody>
      </p:sp>
      <p:sp>
        <p:nvSpPr>
          <p:cNvPr id="2" name="Title 1"/>
          <p:cNvSpPr>
            <a:spLocks noGrp="1"/>
          </p:cNvSpPr>
          <p:nvPr>
            <p:ph type="title"/>
          </p:nvPr>
        </p:nvSpPr>
        <p:spPr>
          <a:xfrm>
            <a:off x="0" y="28"/>
            <a:ext cx="9144000" cy="944563"/>
          </a:xfrm>
          <a:solidFill>
            <a:schemeClr val="tx1"/>
          </a:solidFill>
        </p:spPr>
        <p:txBody>
          <a:bodyPr/>
          <a:lstStyle/>
          <a:p>
            <a:pPr>
              <a:defRPr/>
            </a:pPr>
            <a:r>
              <a:rPr lang="en-US" dirty="0">
                <a:latin typeface="Arial" charset="0"/>
                <a:cs typeface="Arial" charset="0"/>
              </a:rPr>
              <a:t>Exact Beginnings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Title 18"/>
          <p:cNvSpPr>
            <a:spLocks noGrp="1"/>
          </p:cNvSpPr>
          <p:nvPr>
            <p:ph type="title" idx="4294967295"/>
          </p:nvPr>
        </p:nvSpPr>
        <p:spPr bwMode="auto">
          <a:xfrm>
            <a:off x="-609022" y="6171640"/>
            <a:ext cx="9753023" cy="533681"/>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099" tIns="45552" rIns="91099" bIns="45552"/>
          <a:lstStyle/>
          <a:p>
            <a:r>
              <a:rPr lang="en-US" sz="3200">
                <a:latin typeface="Times New Roman" charset="0"/>
              </a:rPr>
              <a:t>John 1:2</a:t>
            </a:r>
          </a:p>
        </p:txBody>
      </p:sp>
      <p:pic>
        <p:nvPicPr>
          <p:cNvPr id="54274"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54275" name="Rectangle 2"/>
          <p:cNvSpPr>
            <a:spLocks noChangeArrowheads="1"/>
          </p:cNvSpPr>
          <p:nvPr/>
        </p:nvSpPr>
        <p:spPr bwMode="auto">
          <a:xfrm>
            <a:off x="3535809" y="6645088"/>
            <a:ext cx="1321955" cy="212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753" tIns="40875" rIns="81753" bIns="40875" anchor="ctr"/>
          <a:lstStyle/>
          <a:p>
            <a:pPr defTabSz="403933" eaLnBrk="0" hangingPunct="0">
              <a:lnSpc>
                <a:spcPct val="93000"/>
              </a:lnSpc>
              <a:buClr>
                <a:srgbClr val="000000"/>
              </a:buClr>
              <a:buSzPct val="100000"/>
            </a:pPr>
            <a:endParaRPr lang="en-US" sz="2200">
              <a:solidFill>
                <a:srgbClr val="000000"/>
              </a:solidFill>
            </a:endParaRPr>
          </a:p>
        </p:txBody>
      </p:sp>
      <p:sp>
        <p:nvSpPr>
          <p:cNvPr id="54276"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753" tIns="40875" rIns="81753" bIns="40875" anchor="ctr"/>
          <a:lstStyle/>
          <a:p>
            <a:pPr defTabSz="403933" eaLnBrk="0" hangingPunct="0">
              <a:lnSpc>
                <a:spcPct val="93000"/>
              </a:lnSpc>
              <a:buClr>
                <a:srgbClr val="000000"/>
              </a:buClr>
              <a:buSzPct val="100000"/>
            </a:pPr>
            <a:endParaRPr lang="en-US" sz="2200">
              <a:solidFill>
                <a:srgbClr val="000000"/>
              </a:solidFill>
            </a:endParaRPr>
          </a:p>
        </p:txBody>
      </p:sp>
      <p:sp>
        <p:nvSpPr>
          <p:cNvPr id="54277" name="Text Box 4"/>
          <p:cNvSpPr txBox="1">
            <a:spLocks noChangeArrowheads="1"/>
          </p:cNvSpPr>
          <p:nvPr/>
        </p:nvSpPr>
        <p:spPr bwMode="auto">
          <a:xfrm>
            <a:off x="8781336" y="12242"/>
            <a:ext cx="162498" cy="345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63" tIns="41833" rIns="80463" bIns="41833"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122"/>
              </a:spcBef>
              <a:buClr>
                <a:srgbClr val="FFA27C"/>
              </a:buClr>
              <a:buSzPct val="100000"/>
            </a:pPr>
            <a:r>
              <a:rPr lang="en-GB" sz="1800">
                <a:solidFill>
                  <a:srgbClr val="FFA27C"/>
                </a:solidFill>
                <a:latin typeface="Comic Sans MS" charset="0"/>
              </a:rPr>
              <a:t> </a:t>
            </a:r>
          </a:p>
        </p:txBody>
      </p:sp>
      <p:sp>
        <p:nvSpPr>
          <p:cNvPr id="54278" name="Text Box 5"/>
          <p:cNvSpPr txBox="1">
            <a:spLocks noChangeArrowheads="1"/>
          </p:cNvSpPr>
          <p:nvPr/>
        </p:nvSpPr>
        <p:spPr bwMode="auto">
          <a:xfrm>
            <a:off x="1291663" y="1480592"/>
            <a:ext cx="5787159" cy="242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4279" name="Text Box 6"/>
          <p:cNvSpPr txBox="1">
            <a:spLocks noChangeArrowheads="1"/>
          </p:cNvSpPr>
          <p:nvPr/>
        </p:nvSpPr>
        <p:spPr bwMode="auto">
          <a:xfrm>
            <a:off x="1030446" y="893669"/>
            <a:ext cx="7163955" cy="505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795"/>
              </a:spcBef>
              <a:buClr>
                <a:srgbClr val="FFFF00"/>
              </a:buClr>
              <a:buSzPct val="100000"/>
            </a:pPr>
            <a:r>
              <a:rPr lang="en-GB" sz="2900" b="1" i="1">
                <a:solidFill>
                  <a:srgbClr val="FFFF00"/>
                </a:solidFill>
                <a:latin typeface="Comic Sans MS" charset="0"/>
              </a:rPr>
              <a:t>CHAPTER 1: </a:t>
            </a:r>
            <a:r>
              <a:rPr lang="en-GB" sz="2900" b="1" i="1" u="sng">
                <a:solidFill>
                  <a:srgbClr val="08F2EE"/>
                </a:solidFill>
                <a:latin typeface="Comic Sans MS" charset="0"/>
              </a:rPr>
              <a:t>6 GREAT TRUTHS</a:t>
            </a:r>
            <a:r>
              <a:rPr lang="en-GB" sz="2900" b="1" i="1">
                <a:solidFill>
                  <a:srgbClr val="FFFF00"/>
                </a:solidFill>
                <a:latin typeface="Comic Sans MS" charset="0"/>
              </a:rPr>
              <a:t> OF</a:t>
            </a:r>
          </a:p>
        </p:txBody>
      </p:sp>
      <p:sp>
        <p:nvSpPr>
          <p:cNvPr id="54280" name="Text Box 7"/>
          <p:cNvSpPr txBox="1">
            <a:spLocks noChangeArrowheads="1"/>
          </p:cNvSpPr>
          <p:nvPr/>
        </p:nvSpPr>
        <p:spPr bwMode="auto">
          <a:xfrm>
            <a:off x="8019766" y="6538647"/>
            <a:ext cx="167409" cy="215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4281" name="Text Box 8"/>
          <p:cNvSpPr txBox="1">
            <a:spLocks noChangeArrowheads="1"/>
          </p:cNvSpPr>
          <p:nvPr/>
        </p:nvSpPr>
        <p:spPr bwMode="auto">
          <a:xfrm>
            <a:off x="8343036" y="6454591"/>
            <a:ext cx="167409" cy="3235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4282" name="AutoShape 9"/>
          <p:cNvSpPr>
            <a:spLocks noChangeArrowheads="1"/>
          </p:cNvSpPr>
          <p:nvPr/>
        </p:nvSpPr>
        <p:spPr bwMode="auto">
          <a:xfrm>
            <a:off x="4752413" y="3543860"/>
            <a:ext cx="3003261" cy="2487706"/>
          </a:xfrm>
          <a:prstGeom prst="roundRect">
            <a:avLst>
              <a:gd name="adj" fmla="val 16667"/>
            </a:avLst>
          </a:prstGeom>
          <a:gradFill rotWithShape="0">
            <a:gsLst>
              <a:gs pos="0">
                <a:srgbClr val="0000FF"/>
              </a:gs>
              <a:gs pos="50000">
                <a:srgbClr val="000000"/>
              </a:gs>
              <a:gs pos="100000">
                <a:srgbClr val="0000FF"/>
              </a:gs>
            </a:gsLst>
            <a:lin ang="18900000" scaled="1"/>
          </a:gradFill>
          <a:ln w="76320">
            <a:solidFill>
              <a:srgbClr val="FC0128"/>
            </a:solidFill>
            <a:miter lim="800000"/>
            <a:headEnd/>
            <a:tailEnd/>
          </a:ln>
        </p:spPr>
        <p:txBody>
          <a:bodyPr wrap="none" lIns="81753" tIns="40875" rIns="81753" bIns="40875" anchor="ctr"/>
          <a:lstStyle/>
          <a:p>
            <a:pPr defTabSz="403933" eaLnBrk="0" hangingPunct="0">
              <a:lnSpc>
                <a:spcPct val="93000"/>
              </a:lnSpc>
              <a:buClr>
                <a:srgbClr val="000000"/>
              </a:buClr>
              <a:buSzPct val="100000"/>
            </a:pPr>
            <a:endParaRPr lang="en-US" sz="2200">
              <a:solidFill>
                <a:srgbClr val="000000"/>
              </a:solidFill>
            </a:endParaRPr>
          </a:p>
        </p:txBody>
      </p:sp>
      <p:sp>
        <p:nvSpPr>
          <p:cNvPr id="26634" name="Text Box 10"/>
          <p:cNvSpPr txBox="1">
            <a:spLocks noChangeArrowheads="1"/>
          </p:cNvSpPr>
          <p:nvPr/>
        </p:nvSpPr>
        <p:spPr bwMode="auto">
          <a:xfrm>
            <a:off x="4905390" y="3759574"/>
            <a:ext cx="2629477" cy="19078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2019"/>
              </a:spcBef>
              <a:buClr>
                <a:srgbClr val="FFFFFF"/>
              </a:buClr>
              <a:buSzPct val="100000"/>
            </a:pPr>
            <a:r>
              <a:rPr lang="en-US" altLang="ja-JP" sz="3200" b="1">
                <a:solidFill>
                  <a:srgbClr val="FFFFFF"/>
                </a:solidFill>
                <a:latin typeface="Helvetica" charset="0"/>
              </a:rPr>
              <a:t>"</a:t>
            </a:r>
            <a:r>
              <a:rPr lang="en-GB" altLang="ja-JP" sz="3200" b="1">
                <a:solidFill>
                  <a:srgbClr val="FFFFFF"/>
                </a:solidFill>
                <a:latin typeface="Helvetica" charset="0"/>
              </a:rPr>
              <a:t>He was with God in the beginning."</a:t>
            </a:r>
            <a:endParaRPr lang="en-GB" sz="3200" b="1">
              <a:solidFill>
                <a:srgbClr val="FFFFFF"/>
              </a:solidFill>
              <a:latin typeface="Helvetica" charset="0"/>
            </a:endParaRPr>
          </a:p>
        </p:txBody>
      </p:sp>
      <p:sp>
        <p:nvSpPr>
          <p:cNvPr id="54284" name="Text Box 11"/>
          <p:cNvSpPr txBox="1">
            <a:spLocks noChangeArrowheads="1"/>
          </p:cNvSpPr>
          <p:nvPr/>
        </p:nvSpPr>
        <p:spPr bwMode="auto">
          <a:xfrm>
            <a:off x="8677856" y="6194052"/>
            <a:ext cx="167409" cy="3235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4285" name="Text Box 12"/>
          <p:cNvSpPr txBox="1">
            <a:spLocks noChangeArrowheads="1"/>
          </p:cNvSpPr>
          <p:nvPr/>
        </p:nvSpPr>
        <p:spPr bwMode="auto">
          <a:xfrm>
            <a:off x="8358669" y="6543947"/>
            <a:ext cx="303562" cy="2149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63" tIns="41833" rIns="80463" bIns="41833"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561"/>
              </a:spcBef>
              <a:buClr>
                <a:srgbClr val="FFFFFF"/>
              </a:buClr>
              <a:buSzPct val="100000"/>
            </a:pPr>
            <a:r>
              <a:rPr lang="en-GB" sz="900" b="1">
                <a:solidFill>
                  <a:srgbClr val="FFFFFF"/>
                </a:solidFill>
                <a:latin typeface="Comic Sans MS" charset="0"/>
              </a:rPr>
              <a:t>24</a:t>
            </a:r>
          </a:p>
        </p:txBody>
      </p:sp>
      <p:sp>
        <p:nvSpPr>
          <p:cNvPr id="54286" name="Text Box 13"/>
          <p:cNvSpPr txBox="1">
            <a:spLocks noChangeArrowheads="1"/>
          </p:cNvSpPr>
          <p:nvPr/>
        </p:nvSpPr>
        <p:spPr bwMode="auto">
          <a:xfrm>
            <a:off x="8700948" y="6488207"/>
            <a:ext cx="278534" cy="2885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63" tIns="41833" rIns="80463" bIns="41833"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897"/>
              </a:spcBef>
              <a:buClr>
                <a:srgbClr val="FFFFFF"/>
              </a:buClr>
              <a:buSzPct val="100000"/>
            </a:pPr>
            <a:r>
              <a:rPr lang="en-GB" sz="1400" b="1">
                <a:solidFill>
                  <a:srgbClr val="FFFFFF"/>
                </a:solidFill>
                <a:latin typeface="Comic Sans MS" charset="0"/>
              </a:rPr>
              <a:t>1</a:t>
            </a:r>
          </a:p>
        </p:txBody>
      </p:sp>
      <p:sp>
        <p:nvSpPr>
          <p:cNvPr id="54287" name="Text Box 14"/>
          <p:cNvSpPr txBox="1">
            <a:spLocks noChangeArrowheads="1"/>
          </p:cNvSpPr>
          <p:nvPr/>
        </p:nvSpPr>
        <p:spPr bwMode="auto">
          <a:xfrm>
            <a:off x="1021773" y="225533"/>
            <a:ext cx="7338580" cy="505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795"/>
              </a:spcBef>
              <a:buClr>
                <a:srgbClr val="FAFD00"/>
              </a:buClr>
              <a:buSzPct val="100000"/>
            </a:pPr>
            <a:r>
              <a:rPr lang="en-GB" sz="2900" b="1">
                <a:solidFill>
                  <a:srgbClr val="FAFD00"/>
                </a:solidFill>
                <a:latin typeface="Comic Sans MS" charset="0"/>
              </a:rPr>
              <a:t>JOHN: SUMMING UP THE MESSAGE</a:t>
            </a:r>
          </a:p>
        </p:txBody>
      </p:sp>
      <p:sp>
        <p:nvSpPr>
          <p:cNvPr id="54288" name="Text Box 15"/>
          <p:cNvSpPr txBox="1">
            <a:spLocks noChangeArrowheads="1"/>
          </p:cNvSpPr>
          <p:nvPr/>
        </p:nvSpPr>
        <p:spPr bwMode="auto">
          <a:xfrm>
            <a:off x="1132912" y="1736912"/>
            <a:ext cx="3734955" cy="1406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122"/>
              </a:spcBef>
              <a:buClr>
                <a:srgbClr val="618FFD"/>
              </a:buClr>
              <a:buSzPct val="100000"/>
            </a:pPr>
            <a:r>
              <a:rPr lang="en-GB" sz="1800" b="1">
                <a:solidFill>
                  <a:srgbClr val="618FFD"/>
                </a:solidFill>
                <a:latin typeface="Comic Sans MS" charset="0"/>
              </a:rPr>
              <a:t>VERSE 1:</a:t>
            </a:r>
            <a:br>
              <a:rPr lang="en-GB" sz="1800" b="1">
                <a:solidFill>
                  <a:srgbClr val="FFFF00"/>
                </a:solidFill>
                <a:latin typeface="Comic Sans MS" charset="0"/>
              </a:rPr>
            </a:br>
            <a:r>
              <a:rPr lang="en-GB" sz="1800" b="1">
                <a:solidFill>
                  <a:srgbClr val="FFFF00"/>
                </a:solidFill>
                <a:latin typeface="Comic Sans MS" charset="0"/>
              </a:rPr>
              <a:t>The Pre-existent One</a:t>
            </a:r>
          </a:p>
          <a:p>
            <a:pPr algn="ctr" defTabSz="403933" eaLnBrk="0" hangingPunct="0">
              <a:lnSpc>
                <a:spcPct val="93000"/>
              </a:lnSpc>
              <a:spcBef>
                <a:spcPts val="1122"/>
              </a:spcBef>
              <a:buClr>
                <a:srgbClr val="FFFF00"/>
              </a:buClr>
              <a:buSzPct val="100000"/>
            </a:pPr>
            <a:r>
              <a:rPr lang="en-GB" sz="1800" b="1">
                <a:solidFill>
                  <a:srgbClr val="FFFF00"/>
                </a:solidFill>
                <a:latin typeface="Comic Sans MS" charset="0"/>
              </a:rPr>
              <a:t>A Distinct Person </a:t>
            </a:r>
          </a:p>
          <a:p>
            <a:pPr algn="ctr" defTabSz="403933" eaLnBrk="0" hangingPunct="0">
              <a:lnSpc>
                <a:spcPct val="93000"/>
              </a:lnSpc>
              <a:spcBef>
                <a:spcPts val="1122"/>
              </a:spcBef>
              <a:buClr>
                <a:srgbClr val="FFFF00"/>
              </a:buClr>
              <a:buSzPct val="100000"/>
            </a:pPr>
            <a:r>
              <a:rPr lang="en-GB" sz="1800" b="1">
                <a:solidFill>
                  <a:srgbClr val="FFFF00"/>
                </a:solidFill>
                <a:latin typeface="Comic Sans MS" charset="0"/>
              </a:rPr>
              <a:t>He Was and IS God</a:t>
            </a:r>
          </a:p>
        </p:txBody>
      </p:sp>
      <p:sp>
        <p:nvSpPr>
          <p:cNvPr id="54289" name="Text Box 16"/>
          <p:cNvSpPr txBox="1">
            <a:spLocks noChangeArrowheads="1"/>
          </p:cNvSpPr>
          <p:nvPr/>
        </p:nvSpPr>
        <p:spPr bwMode="auto">
          <a:xfrm>
            <a:off x="972710" y="3459831"/>
            <a:ext cx="4095750" cy="6037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122"/>
              </a:spcBef>
              <a:buClr>
                <a:srgbClr val="618FFD"/>
              </a:buClr>
              <a:buSzPct val="100000"/>
            </a:pPr>
            <a:r>
              <a:rPr lang="en-GB" sz="1800" b="1">
                <a:solidFill>
                  <a:srgbClr val="618FFD"/>
                </a:solidFill>
                <a:latin typeface="Comic Sans MS" charset="0"/>
              </a:rPr>
              <a:t>VERSE 2:</a:t>
            </a:r>
            <a:br>
              <a:rPr lang="en-GB" sz="1800" b="1">
                <a:solidFill>
                  <a:srgbClr val="FFFF00"/>
                </a:solidFill>
                <a:latin typeface="Comic Sans MS" charset="0"/>
              </a:rPr>
            </a:br>
            <a:r>
              <a:rPr lang="en-GB" sz="1800" b="1">
                <a:solidFill>
                  <a:srgbClr val="FFFF00"/>
                </a:solidFill>
                <a:latin typeface="Comic Sans MS" charset="0"/>
              </a:rPr>
              <a:t>Eternally Co-existent</a:t>
            </a:r>
          </a:p>
        </p:txBody>
      </p:sp>
      <p:sp>
        <p:nvSpPr>
          <p:cNvPr id="54290" name="Text Box 17"/>
          <p:cNvSpPr txBox="1">
            <a:spLocks noChangeArrowheads="1"/>
          </p:cNvSpPr>
          <p:nvPr/>
        </p:nvSpPr>
        <p:spPr bwMode="auto">
          <a:xfrm>
            <a:off x="4543137" y="1573030"/>
            <a:ext cx="3232727" cy="1640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3363"/>
              </a:spcBef>
              <a:buClr>
                <a:srgbClr val="FFFF00"/>
              </a:buClr>
              <a:buSzPct val="100000"/>
            </a:pPr>
            <a:r>
              <a:rPr lang="en-GB" sz="5400" b="1">
                <a:solidFill>
                  <a:srgbClr val="FFFF00"/>
                </a:solidFill>
              </a:rPr>
              <a:t>JESUS CHRIST!</a:t>
            </a:r>
          </a:p>
        </p:txBody>
      </p:sp>
    </p:spTree>
    <p:extLst>
      <p:ext uri="{BB962C8B-B14F-4D97-AF65-F5344CB8AC3E}">
        <p14:creationId xmlns:p14="http://schemas.microsoft.com/office/powerpoint/2010/main" val="166938163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fill="hold" nodeType="clickEffect">
                                  <p:stCondLst>
                                    <p:cond delay="0"/>
                                  </p:stCondLst>
                                  <p:childTnLst>
                                    <p:set>
                                      <p:cBhvr>
                                        <p:cTn id="6" dur="1" fill="hold">
                                          <p:stCondLst>
                                            <p:cond delay="0"/>
                                          </p:stCondLst>
                                        </p:cTn>
                                        <p:tgtEl>
                                          <p:spTgt spid="26634"/>
                                        </p:tgtEl>
                                        <p:attrNameLst>
                                          <p:attrName>style.visibility</p:attrName>
                                        </p:attrNameLst>
                                      </p:cBhvr>
                                      <p:to>
                                        <p:strVal val="visible"/>
                                      </p:to>
                                    </p:set>
                                    <p:animEffect transition="in" filter="fade">
                                      <p:cBhvr>
                                        <p:cTn id="7" dur="1000"/>
                                        <p:tgtEl>
                                          <p:spTgt spid="266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Title 19"/>
          <p:cNvSpPr>
            <a:spLocks noGrp="1"/>
          </p:cNvSpPr>
          <p:nvPr>
            <p:ph type="title" idx="4294967295"/>
          </p:nvPr>
        </p:nvSpPr>
        <p:spPr bwMode="auto">
          <a:xfrm>
            <a:off x="457503" y="6171640"/>
            <a:ext cx="8229023" cy="30536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099" tIns="45552" rIns="91099" bIns="45552"/>
          <a:lstStyle/>
          <a:p>
            <a:r>
              <a:rPr lang="en-US" sz="2800">
                <a:latin typeface="Times New Roman" charset="0"/>
              </a:rPr>
              <a:t>John 1:3</a:t>
            </a:r>
          </a:p>
        </p:txBody>
      </p:sp>
      <p:pic>
        <p:nvPicPr>
          <p:cNvPr id="56322"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56323" name="Rectangle 2"/>
          <p:cNvSpPr>
            <a:spLocks noChangeArrowheads="1"/>
          </p:cNvSpPr>
          <p:nvPr/>
        </p:nvSpPr>
        <p:spPr bwMode="auto">
          <a:xfrm>
            <a:off x="3535809" y="6645088"/>
            <a:ext cx="1321955" cy="212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753" tIns="40875" rIns="81753" bIns="40875" anchor="ctr"/>
          <a:lstStyle/>
          <a:p>
            <a:pPr defTabSz="403933" eaLnBrk="0" hangingPunct="0">
              <a:lnSpc>
                <a:spcPct val="93000"/>
              </a:lnSpc>
              <a:buClr>
                <a:srgbClr val="000000"/>
              </a:buClr>
              <a:buSzPct val="100000"/>
            </a:pPr>
            <a:endParaRPr lang="en-US" sz="2200">
              <a:solidFill>
                <a:srgbClr val="000000"/>
              </a:solidFill>
            </a:endParaRPr>
          </a:p>
        </p:txBody>
      </p:sp>
      <p:sp>
        <p:nvSpPr>
          <p:cNvPr id="56324"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753" tIns="40875" rIns="81753" bIns="40875" anchor="ctr"/>
          <a:lstStyle/>
          <a:p>
            <a:pPr defTabSz="403933" eaLnBrk="0" hangingPunct="0">
              <a:lnSpc>
                <a:spcPct val="93000"/>
              </a:lnSpc>
              <a:buClr>
                <a:srgbClr val="000000"/>
              </a:buClr>
              <a:buSzPct val="100000"/>
            </a:pPr>
            <a:endParaRPr lang="en-US" sz="2200">
              <a:solidFill>
                <a:srgbClr val="000000"/>
              </a:solidFill>
            </a:endParaRPr>
          </a:p>
        </p:txBody>
      </p:sp>
      <p:sp>
        <p:nvSpPr>
          <p:cNvPr id="56325" name="Text Box 4"/>
          <p:cNvSpPr txBox="1">
            <a:spLocks noChangeArrowheads="1"/>
          </p:cNvSpPr>
          <p:nvPr/>
        </p:nvSpPr>
        <p:spPr bwMode="auto">
          <a:xfrm>
            <a:off x="8781336" y="12242"/>
            <a:ext cx="162498" cy="345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63" tIns="41833" rIns="80463" bIns="41833"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122"/>
              </a:spcBef>
              <a:buClr>
                <a:srgbClr val="FFA27C"/>
              </a:buClr>
              <a:buSzPct val="100000"/>
            </a:pPr>
            <a:r>
              <a:rPr lang="en-GB" sz="1800">
                <a:solidFill>
                  <a:srgbClr val="FFA27C"/>
                </a:solidFill>
                <a:latin typeface="Comic Sans MS" charset="0"/>
              </a:rPr>
              <a:t> </a:t>
            </a:r>
          </a:p>
        </p:txBody>
      </p:sp>
      <p:sp>
        <p:nvSpPr>
          <p:cNvPr id="56326" name="Text Box 5"/>
          <p:cNvSpPr txBox="1">
            <a:spLocks noChangeArrowheads="1"/>
          </p:cNvSpPr>
          <p:nvPr/>
        </p:nvSpPr>
        <p:spPr bwMode="auto">
          <a:xfrm>
            <a:off x="1291663" y="1480592"/>
            <a:ext cx="5787159" cy="242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6327" name="Text Box 6"/>
          <p:cNvSpPr txBox="1">
            <a:spLocks noChangeArrowheads="1"/>
          </p:cNvSpPr>
          <p:nvPr/>
        </p:nvSpPr>
        <p:spPr bwMode="auto">
          <a:xfrm>
            <a:off x="1030446" y="893669"/>
            <a:ext cx="7163955" cy="505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795"/>
              </a:spcBef>
              <a:buClr>
                <a:srgbClr val="FFFF00"/>
              </a:buClr>
              <a:buSzPct val="100000"/>
            </a:pPr>
            <a:r>
              <a:rPr lang="en-GB" sz="2900" b="1" i="1">
                <a:solidFill>
                  <a:srgbClr val="FFFF00"/>
                </a:solidFill>
                <a:latin typeface="Comic Sans MS" charset="0"/>
              </a:rPr>
              <a:t>CHAPTER 1: </a:t>
            </a:r>
            <a:r>
              <a:rPr lang="en-GB" sz="2900" b="1" i="1" u="sng">
                <a:solidFill>
                  <a:srgbClr val="08F2EE"/>
                </a:solidFill>
                <a:latin typeface="Comic Sans MS" charset="0"/>
              </a:rPr>
              <a:t>6 GREAT TRUTHS</a:t>
            </a:r>
            <a:r>
              <a:rPr lang="en-GB" sz="2900" b="1" i="1">
                <a:solidFill>
                  <a:srgbClr val="FFFF00"/>
                </a:solidFill>
                <a:latin typeface="Comic Sans MS" charset="0"/>
              </a:rPr>
              <a:t> OF</a:t>
            </a:r>
          </a:p>
        </p:txBody>
      </p:sp>
      <p:sp>
        <p:nvSpPr>
          <p:cNvPr id="56328" name="Text Box 7"/>
          <p:cNvSpPr txBox="1">
            <a:spLocks noChangeArrowheads="1"/>
          </p:cNvSpPr>
          <p:nvPr/>
        </p:nvSpPr>
        <p:spPr bwMode="auto">
          <a:xfrm>
            <a:off x="8019766" y="6538647"/>
            <a:ext cx="167409" cy="215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6329" name="Text Box 8"/>
          <p:cNvSpPr txBox="1">
            <a:spLocks noChangeArrowheads="1"/>
          </p:cNvSpPr>
          <p:nvPr/>
        </p:nvSpPr>
        <p:spPr bwMode="auto">
          <a:xfrm>
            <a:off x="8343036" y="6454591"/>
            <a:ext cx="167409" cy="3235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6330" name="AutoShape 9"/>
          <p:cNvSpPr>
            <a:spLocks noChangeArrowheads="1"/>
          </p:cNvSpPr>
          <p:nvPr/>
        </p:nvSpPr>
        <p:spPr bwMode="auto">
          <a:xfrm>
            <a:off x="4752413" y="3543860"/>
            <a:ext cx="3003261" cy="2487706"/>
          </a:xfrm>
          <a:prstGeom prst="roundRect">
            <a:avLst>
              <a:gd name="adj" fmla="val 16667"/>
            </a:avLst>
          </a:prstGeom>
          <a:gradFill rotWithShape="0">
            <a:gsLst>
              <a:gs pos="0">
                <a:srgbClr val="0000FF"/>
              </a:gs>
              <a:gs pos="50000">
                <a:srgbClr val="000000"/>
              </a:gs>
              <a:gs pos="100000">
                <a:srgbClr val="0000FF"/>
              </a:gs>
            </a:gsLst>
            <a:lin ang="18900000" scaled="1"/>
          </a:gradFill>
          <a:ln w="76320">
            <a:solidFill>
              <a:srgbClr val="FC0128"/>
            </a:solidFill>
            <a:miter lim="800000"/>
            <a:headEnd/>
            <a:tailEnd/>
          </a:ln>
        </p:spPr>
        <p:txBody>
          <a:bodyPr wrap="none" lIns="81753" tIns="40875" rIns="81753" bIns="40875" anchor="ctr"/>
          <a:lstStyle/>
          <a:p>
            <a:pPr defTabSz="403933" eaLnBrk="0" hangingPunct="0">
              <a:lnSpc>
                <a:spcPct val="93000"/>
              </a:lnSpc>
              <a:buClr>
                <a:srgbClr val="000000"/>
              </a:buClr>
              <a:buSzPct val="100000"/>
            </a:pPr>
            <a:endParaRPr lang="en-US" sz="2200">
              <a:solidFill>
                <a:srgbClr val="000000"/>
              </a:solidFill>
            </a:endParaRPr>
          </a:p>
        </p:txBody>
      </p:sp>
      <p:sp>
        <p:nvSpPr>
          <p:cNvPr id="27658" name="Text Box 10"/>
          <p:cNvSpPr txBox="1">
            <a:spLocks noChangeArrowheads="1"/>
          </p:cNvSpPr>
          <p:nvPr/>
        </p:nvSpPr>
        <p:spPr bwMode="auto">
          <a:xfrm>
            <a:off x="4756742" y="3626510"/>
            <a:ext cx="2936875" cy="2235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570"/>
              </a:spcBef>
              <a:buClr>
                <a:srgbClr val="FFFFFF"/>
              </a:buClr>
              <a:buSzPct val="100000"/>
            </a:pPr>
            <a:r>
              <a:rPr lang="en-US" altLang="ja-JP" b="1">
                <a:solidFill>
                  <a:srgbClr val="FFFFFF"/>
                </a:solidFill>
                <a:latin typeface="Helvetica" charset="0"/>
              </a:rPr>
              <a:t>"</a:t>
            </a:r>
            <a:r>
              <a:rPr lang="en-GB" altLang="ja-JP" b="1">
                <a:solidFill>
                  <a:srgbClr val="FFFFFF"/>
                </a:solidFill>
                <a:latin typeface="Helvetica" charset="0"/>
              </a:rPr>
              <a:t>Through him all things were made; without him nothing was made that has been made."</a:t>
            </a:r>
            <a:endParaRPr lang="en-GB" b="1">
              <a:solidFill>
                <a:srgbClr val="FFFFFF"/>
              </a:solidFill>
              <a:latin typeface="Helvetica" charset="0"/>
            </a:endParaRPr>
          </a:p>
        </p:txBody>
      </p:sp>
      <p:sp>
        <p:nvSpPr>
          <p:cNvPr id="56332" name="Text Box 11"/>
          <p:cNvSpPr txBox="1">
            <a:spLocks noChangeArrowheads="1"/>
          </p:cNvSpPr>
          <p:nvPr/>
        </p:nvSpPr>
        <p:spPr bwMode="auto">
          <a:xfrm>
            <a:off x="8588376" y="6079194"/>
            <a:ext cx="167409" cy="3235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6333" name="Text Box 12"/>
          <p:cNvSpPr txBox="1">
            <a:spLocks noChangeArrowheads="1"/>
          </p:cNvSpPr>
          <p:nvPr/>
        </p:nvSpPr>
        <p:spPr bwMode="auto">
          <a:xfrm>
            <a:off x="8359482" y="6543947"/>
            <a:ext cx="303386" cy="2149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63" tIns="41833" rIns="80463" bIns="41833"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561"/>
              </a:spcBef>
              <a:buClr>
                <a:srgbClr val="FFFFFF"/>
              </a:buClr>
              <a:buSzPct val="100000"/>
            </a:pPr>
            <a:r>
              <a:rPr lang="en-GB" sz="900" b="1">
                <a:solidFill>
                  <a:srgbClr val="FFFFFF"/>
                </a:solidFill>
                <a:latin typeface="Comic Sans MS" charset="0"/>
              </a:rPr>
              <a:t>25</a:t>
            </a:r>
          </a:p>
        </p:txBody>
      </p:sp>
      <p:sp>
        <p:nvSpPr>
          <p:cNvPr id="56334" name="Text Box 13"/>
          <p:cNvSpPr txBox="1">
            <a:spLocks noChangeArrowheads="1"/>
          </p:cNvSpPr>
          <p:nvPr/>
        </p:nvSpPr>
        <p:spPr bwMode="auto">
          <a:xfrm>
            <a:off x="8700948" y="6492409"/>
            <a:ext cx="278534" cy="287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463" tIns="41833" rIns="80463" bIns="41833"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897"/>
              </a:spcBef>
              <a:buClr>
                <a:srgbClr val="FFFFFF"/>
              </a:buClr>
              <a:buSzPct val="100000"/>
            </a:pPr>
            <a:r>
              <a:rPr lang="en-GB" sz="1400" b="1">
                <a:solidFill>
                  <a:srgbClr val="FFFFFF"/>
                </a:solidFill>
                <a:latin typeface="Comic Sans MS" charset="0"/>
              </a:rPr>
              <a:t>1</a:t>
            </a:r>
          </a:p>
        </p:txBody>
      </p:sp>
      <p:sp>
        <p:nvSpPr>
          <p:cNvPr id="56335" name="Text Box 14"/>
          <p:cNvSpPr txBox="1">
            <a:spLocks noChangeArrowheads="1"/>
          </p:cNvSpPr>
          <p:nvPr/>
        </p:nvSpPr>
        <p:spPr bwMode="auto">
          <a:xfrm>
            <a:off x="1021773" y="225533"/>
            <a:ext cx="7338580" cy="505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795"/>
              </a:spcBef>
              <a:buClr>
                <a:srgbClr val="FAFD00"/>
              </a:buClr>
              <a:buSzPct val="100000"/>
            </a:pPr>
            <a:r>
              <a:rPr lang="en-GB" sz="2900" b="1">
                <a:solidFill>
                  <a:srgbClr val="FAFD00"/>
                </a:solidFill>
                <a:latin typeface="Comic Sans MS" charset="0"/>
              </a:rPr>
              <a:t>JOHN: SUMMING UP THE MESSAGE</a:t>
            </a:r>
          </a:p>
        </p:txBody>
      </p:sp>
      <p:sp>
        <p:nvSpPr>
          <p:cNvPr id="56336" name="Text Box 15"/>
          <p:cNvSpPr txBox="1">
            <a:spLocks noChangeArrowheads="1"/>
          </p:cNvSpPr>
          <p:nvPr/>
        </p:nvSpPr>
        <p:spPr bwMode="auto">
          <a:xfrm>
            <a:off x="1132912" y="1736912"/>
            <a:ext cx="3734955" cy="1406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122"/>
              </a:spcBef>
              <a:buClr>
                <a:srgbClr val="618FFD"/>
              </a:buClr>
              <a:buSzPct val="100000"/>
            </a:pPr>
            <a:r>
              <a:rPr lang="en-GB" sz="1800" b="1">
                <a:solidFill>
                  <a:srgbClr val="618FFD"/>
                </a:solidFill>
                <a:latin typeface="Comic Sans MS" charset="0"/>
              </a:rPr>
              <a:t>VERSE 1:</a:t>
            </a:r>
            <a:br>
              <a:rPr lang="en-GB" sz="1800" b="1">
                <a:solidFill>
                  <a:srgbClr val="FFFF00"/>
                </a:solidFill>
                <a:latin typeface="Comic Sans MS" charset="0"/>
              </a:rPr>
            </a:br>
            <a:r>
              <a:rPr lang="en-GB" sz="1800" b="1">
                <a:solidFill>
                  <a:srgbClr val="FFFF00"/>
                </a:solidFill>
                <a:latin typeface="Comic Sans MS" charset="0"/>
              </a:rPr>
              <a:t>The Pre-existent One</a:t>
            </a:r>
          </a:p>
          <a:p>
            <a:pPr algn="ctr" defTabSz="403933" eaLnBrk="0" hangingPunct="0">
              <a:lnSpc>
                <a:spcPct val="93000"/>
              </a:lnSpc>
              <a:spcBef>
                <a:spcPts val="1122"/>
              </a:spcBef>
              <a:buClr>
                <a:srgbClr val="FFFF00"/>
              </a:buClr>
              <a:buSzPct val="100000"/>
            </a:pPr>
            <a:r>
              <a:rPr lang="en-GB" sz="1800" b="1">
                <a:solidFill>
                  <a:srgbClr val="FFFF00"/>
                </a:solidFill>
                <a:latin typeface="Comic Sans MS" charset="0"/>
              </a:rPr>
              <a:t>A Distinct Person </a:t>
            </a:r>
          </a:p>
          <a:p>
            <a:pPr algn="ctr" defTabSz="403933" eaLnBrk="0" hangingPunct="0">
              <a:lnSpc>
                <a:spcPct val="93000"/>
              </a:lnSpc>
              <a:spcBef>
                <a:spcPts val="1122"/>
              </a:spcBef>
              <a:buClr>
                <a:srgbClr val="FFFF00"/>
              </a:buClr>
              <a:buSzPct val="100000"/>
            </a:pPr>
            <a:r>
              <a:rPr lang="en-GB" sz="1800" b="1">
                <a:solidFill>
                  <a:srgbClr val="FFFF00"/>
                </a:solidFill>
                <a:latin typeface="Comic Sans MS" charset="0"/>
              </a:rPr>
              <a:t>He Was and IS God</a:t>
            </a:r>
          </a:p>
        </p:txBody>
      </p:sp>
      <p:sp>
        <p:nvSpPr>
          <p:cNvPr id="56337" name="Text Box 16"/>
          <p:cNvSpPr txBox="1">
            <a:spLocks noChangeArrowheads="1"/>
          </p:cNvSpPr>
          <p:nvPr/>
        </p:nvSpPr>
        <p:spPr bwMode="auto">
          <a:xfrm>
            <a:off x="972710" y="3459831"/>
            <a:ext cx="4095750" cy="6037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122"/>
              </a:spcBef>
              <a:buClr>
                <a:srgbClr val="618FFD"/>
              </a:buClr>
              <a:buSzPct val="100000"/>
            </a:pPr>
            <a:r>
              <a:rPr lang="en-GB" sz="1800" b="1">
                <a:solidFill>
                  <a:srgbClr val="618FFD"/>
                </a:solidFill>
                <a:latin typeface="Comic Sans MS" charset="0"/>
              </a:rPr>
              <a:t>VERSE 2:</a:t>
            </a:r>
            <a:br>
              <a:rPr lang="en-GB" sz="1800" b="1">
                <a:solidFill>
                  <a:srgbClr val="FFFF00"/>
                </a:solidFill>
                <a:latin typeface="Comic Sans MS" charset="0"/>
              </a:rPr>
            </a:br>
            <a:r>
              <a:rPr lang="en-GB" sz="1800" b="1">
                <a:solidFill>
                  <a:srgbClr val="FFFF00"/>
                </a:solidFill>
                <a:latin typeface="Comic Sans MS" charset="0"/>
              </a:rPr>
              <a:t>Eternally Co-existent</a:t>
            </a:r>
          </a:p>
        </p:txBody>
      </p:sp>
      <p:sp>
        <p:nvSpPr>
          <p:cNvPr id="56338" name="Text Box 17"/>
          <p:cNvSpPr txBox="1">
            <a:spLocks noChangeArrowheads="1"/>
          </p:cNvSpPr>
          <p:nvPr/>
        </p:nvSpPr>
        <p:spPr bwMode="auto">
          <a:xfrm>
            <a:off x="751898" y="4436129"/>
            <a:ext cx="4495511" cy="6037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122"/>
              </a:spcBef>
              <a:buClr>
                <a:srgbClr val="618FFD"/>
              </a:buClr>
              <a:buSzPct val="100000"/>
            </a:pPr>
            <a:r>
              <a:rPr lang="en-GB" sz="1800" b="1">
                <a:solidFill>
                  <a:srgbClr val="618FFD"/>
                </a:solidFill>
                <a:latin typeface="Comic Sans MS" charset="0"/>
              </a:rPr>
              <a:t>VERSE 3:</a:t>
            </a:r>
            <a:br>
              <a:rPr lang="en-GB" sz="1800" b="1">
                <a:solidFill>
                  <a:srgbClr val="FFFF00"/>
                </a:solidFill>
                <a:latin typeface="Comic Sans MS" charset="0"/>
              </a:rPr>
            </a:br>
            <a:r>
              <a:rPr lang="en-GB" sz="1800" b="1">
                <a:solidFill>
                  <a:srgbClr val="FFFF00"/>
                </a:solidFill>
                <a:latin typeface="Comic Sans MS" charset="0"/>
              </a:rPr>
              <a:t>Creator of the Universe</a:t>
            </a:r>
          </a:p>
        </p:txBody>
      </p:sp>
      <p:sp>
        <p:nvSpPr>
          <p:cNvPr id="56339" name="Text Box 18"/>
          <p:cNvSpPr txBox="1">
            <a:spLocks noChangeArrowheads="1"/>
          </p:cNvSpPr>
          <p:nvPr/>
        </p:nvSpPr>
        <p:spPr bwMode="auto">
          <a:xfrm>
            <a:off x="4543137" y="1573030"/>
            <a:ext cx="3232727" cy="1640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3363"/>
              </a:spcBef>
              <a:buClr>
                <a:srgbClr val="FFFF00"/>
              </a:buClr>
              <a:buSzPct val="100000"/>
            </a:pPr>
            <a:r>
              <a:rPr lang="en-GB" sz="5400" b="1">
                <a:solidFill>
                  <a:srgbClr val="FFFF00"/>
                </a:solidFill>
              </a:rPr>
              <a:t>JESUS CHRIST!</a:t>
            </a:r>
          </a:p>
        </p:txBody>
      </p:sp>
    </p:spTree>
    <p:extLst>
      <p:ext uri="{BB962C8B-B14F-4D97-AF65-F5344CB8AC3E}">
        <p14:creationId xmlns:p14="http://schemas.microsoft.com/office/powerpoint/2010/main" val="103812941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fill="hold" nodeType="clickEffect">
                                  <p:stCondLst>
                                    <p:cond delay="0"/>
                                  </p:stCondLst>
                                  <p:childTnLst>
                                    <p:set>
                                      <p:cBhvr>
                                        <p:cTn id="6" dur="1" fill="hold">
                                          <p:stCondLst>
                                            <p:cond delay="0"/>
                                          </p:stCondLst>
                                        </p:cTn>
                                        <p:tgtEl>
                                          <p:spTgt spid="27658"/>
                                        </p:tgtEl>
                                        <p:attrNameLst>
                                          <p:attrName>style.visibility</p:attrName>
                                        </p:attrNameLst>
                                      </p:cBhvr>
                                      <p:to>
                                        <p:strVal val="visible"/>
                                      </p:to>
                                    </p:set>
                                    <p:animEffect transition="in" filter="fade">
                                      <p:cBhvr>
                                        <p:cTn id="7" dur="1000"/>
                                        <p:tgtEl>
                                          <p:spTgt spid="276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2433" name="Picture 5" descr="John 1.3 jesus creating_adam.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30" name="Rectangle 2"/>
          <p:cNvSpPr>
            <a:spLocks noGrp="1" noChangeArrowheads="1"/>
          </p:cNvSpPr>
          <p:nvPr>
            <p:ph type="title"/>
          </p:nvPr>
        </p:nvSpPr>
        <p:spPr>
          <a:xfrm>
            <a:off x="0" y="0"/>
            <a:ext cx="2895600" cy="4648200"/>
          </a:xfrm>
          <a:effectLst/>
        </p:spPr>
        <p:txBody>
          <a:bodyPr/>
          <a:lstStyle/>
          <a:p>
            <a:pPr eaLnBrk="1" hangingPunct="1">
              <a:defRPr/>
            </a:pPr>
            <a:r>
              <a:rPr lang="en-US" sz="4000" dirty="0">
                <a:solidFill>
                  <a:schemeClr val="bg1"/>
                </a:solidFill>
                <a:effectLst>
                  <a:outerShdw blurRad="50800" dist="38100" dir="2700000" algn="tl" rotWithShape="0">
                    <a:srgbClr val="000000">
                      <a:alpha val="95000"/>
                    </a:srgbClr>
                  </a:outerShdw>
                </a:effectLst>
                <a:latin typeface="Arial" charset="0"/>
                <a:cs typeface="Arial" charset="0"/>
              </a:rPr>
              <a:t>Jesus </a:t>
            </a:r>
            <a:r>
              <a:rPr lang="en-US" sz="4000" dirty="0">
                <a:effectLst>
                  <a:outerShdw blurRad="50800" dist="38100" dir="2700000" algn="tl" rotWithShape="0">
                    <a:srgbClr val="000000">
                      <a:alpha val="95000"/>
                    </a:srgbClr>
                  </a:outerShdw>
                </a:effectLst>
                <a:latin typeface="Arial" charset="0"/>
                <a:cs typeface="Arial" charset="0"/>
              </a:rPr>
              <a:t>formed </a:t>
            </a:r>
            <a:r>
              <a:rPr lang="en-US" sz="4000" dirty="0">
                <a:solidFill>
                  <a:schemeClr val="bg1"/>
                </a:solidFill>
                <a:effectLst>
                  <a:outerShdw blurRad="50800" dist="38100" dir="2700000" algn="tl" rotWithShape="0">
                    <a:srgbClr val="000000">
                      <a:alpha val="95000"/>
                    </a:srgbClr>
                  </a:outerShdw>
                </a:effectLst>
                <a:latin typeface="Arial" charset="0"/>
                <a:cs typeface="Arial" charset="0"/>
              </a:rPr>
              <a:t>Adam from the dust (John 1:3; Gen. 2:7).</a:t>
            </a: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3457" name="Picture 4" descr="Jesus Creator-Adam Ev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 y="0"/>
            <a:ext cx="92217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4953000" y="3124200"/>
            <a:ext cx="4114800" cy="3581400"/>
          </a:xfrm>
          <a:effectLst/>
        </p:spPr>
        <p:txBody>
          <a:bodyPr/>
          <a:lstStyle/>
          <a:p>
            <a:pPr eaLnBrk="1" hangingPunct="1">
              <a:defRPr/>
            </a:pPr>
            <a:r>
              <a:rPr lang="en-US" sz="4000">
                <a:solidFill>
                  <a:schemeClr val="bg1"/>
                </a:solidFill>
                <a:effectLst>
                  <a:outerShdw blurRad="50800" dist="38100" dir="2700000" algn="tl" rotWithShape="0">
                    <a:srgbClr val="000000">
                      <a:alpha val="95000"/>
                    </a:srgbClr>
                  </a:outerShdw>
                </a:effectLst>
                <a:latin typeface="Arial" charset="0"/>
                <a:cs typeface="Arial" charset="0"/>
              </a:rPr>
              <a:t>Jesus Created Adam and Eve (John 1:3; Gen. 2:21-23)</a:t>
            </a: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Title 20"/>
          <p:cNvSpPr>
            <a:spLocks noGrp="1"/>
          </p:cNvSpPr>
          <p:nvPr>
            <p:ph type="title" idx="4294967295"/>
          </p:nvPr>
        </p:nvSpPr>
        <p:spPr bwMode="auto">
          <a:xfrm>
            <a:off x="304513" y="6171640"/>
            <a:ext cx="8230465" cy="7620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238" tIns="45619" rIns="91238" bIns="45619"/>
          <a:lstStyle/>
          <a:p>
            <a:r>
              <a:rPr lang="en-US" sz="2800">
                <a:latin typeface="Times New Roman" charset="0"/>
              </a:rPr>
              <a:t>John 1:4, 5, 9</a:t>
            </a:r>
          </a:p>
        </p:txBody>
      </p:sp>
      <p:pic>
        <p:nvPicPr>
          <p:cNvPr id="58370"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58371" name="Rectangle 2"/>
          <p:cNvSpPr>
            <a:spLocks noChangeArrowheads="1"/>
          </p:cNvSpPr>
          <p:nvPr/>
        </p:nvSpPr>
        <p:spPr bwMode="auto">
          <a:xfrm>
            <a:off x="3535796" y="6645088"/>
            <a:ext cx="1321955" cy="212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58372" name="Rectangle 3"/>
          <p:cNvSpPr>
            <a:spLocks noChangeArrowheads="1"/>
          </p:cNvSpPr>
          <p:nvPr/>
        </p:nvSpPr>
        <p:spPr bwMode="auto">
          <a:xfrm>
            <a:off x="1140114" y="762002"/>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58373" name="Text Box 4"/>
          <p:cNvSpPr txBox="1">
            <a:spLocks noChangeArrowheads="1"/>
          </p:cNvSpPr>
          <p:nvPr/>
        </p:nvSpPr>
        <p:spPr bwMode="auto">
          <a:xfrm>
            <a:off x="8781210" y="12172"/>
            <a:ext cx="162740" cy="3454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122"/>
              </a:spcBef>
              <a:buClr>
                <a:srgbClr val="FFA27C"/>
              </a:buClr>
              <a:buSzPct val="100000"/>
            </a:pPr>
            <a:r>
              <a:rPr lang="en-GB" sz="1800">
                <a:solidFill>
                  <a:srgbClr val="FFA27C"/>
                </a:solidFill>
                <a:latin typeface="Comic Sans MS" charset="0"/>
              </a:rPr>
              <a:t> </a:t>
            </a:r>
          </a:p>
        </p:txBody>
      </p:sp>
      <p:sp>
        <p:nvSpPr>
          <p:cNvPr id="58374" name="Text Box 5"/>
          <p:cNvSpPr txBox="1">
            <a:spLocks noChangeArrowheads="1"/>
          </p:cNvSpPr>
          <p:nvPr/>
        </p:nvSpPr>
        <p:spPr bwMode="auto">
          <a:xfrm>
            <a:off x="1291650" y="1480579"/>
            <a:ext cx="5787159" cy="242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872" tIns="40935" rIns="81872" bIns="4093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4546" eaLnBrk="0" hangingPunct="0">
              <a:lnSpc>
                <a:spcPct val="93000"/>
              </a:lnSpc>
              <a:buClr>
                <a:srgbClr val="000000"/>
              </a:buClr>
              <a:buSzPct val="100000"/>
            </a:pPr>
            <a:endParaRPr lang="en-US">
              <a:solidFill>
                <a:srgbClr val="000000"/>
              </a:solidFill>
            </a:endParaRPr>
          </a:p>
        </p:txBody>
      </p:sp>
      <p:sp>
        <p:nvSpPr>
          <p:cNvPr id="58375" name="Text Box 6"/>
          <p:cNvSpPr txBox="1">
            <a:spLocks noChangeArrowheads="1"/>
          </p:cNvSpPr>
          <p:nvPr/>
        </p:nvSpPr>
        <p:spPr bwMode="auto">
          <a:xfrm>
            <a:off x="1030433" y="893669"/>
            <a:ext cx="7163955" cy="505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795"/>
              </a:spcBef>
              <a:buClr>
                <a:srgbClr val="FFFF00"/>
              </a:buClr>
              <a:buSzPct val="100000"/>
            </a:pPr>
            <a:r>
              <a:rPr lang="en-GB" sz="2900" b="1" i="1">
                <a:solidFill>
                  <a:srgbClr val="FFFF00"/>
                </a:solidFill>
                <a:latin typeface="Comic Sans MS" charset="0"/>
              </a:rPr>
              <a:t>CHAPTER 1: </a:t>
            </a:r>
            <a:r>
              <a:rPr lang="en-GB" sz="2900" b="1" i="1" u="sng">
                <a:solidFill>
                  <a:srgbClr val="08F2EE"/>
                </a:solidFill>
                <a:latin typeface="Comic Sans MS" charset="0"/>
              </a:rPr>
              <a:t>6 GREAT TRUTHS</a:t>
            </a:r>
            <a:r>
              <a:rPr lang="en-GB" sz="2900" b="1" i="1">
                <a:solidFill>
                  <a:srgbClr val="FFFF00"/>
                </a:solidFill>
                <a:latin typeface="Comic Sans MS" charset="0"/>
              </a:rPr>
              <a:t> OF</a:t>
            </a:r>
          </a:p>
        </p:txBody>
      </p:sp>
      <p:sp>
        <p:nvSpPr>
          <p:cNvPr id="58376" name="Text Box 7"/>
          <p:cNvSpPr txBox="1">
            <a:spLocks noChangeArrowheads="1"/>
          </p:cNvSpPr>
          <p:nvPr/>
        </p:nvSpPr>
        <p:spPr bwMode="auto">
          <a:xfrm>
            <a:off x="1132899" y="1736912"/>
            <a:ext cx="3734955" cy="1406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122"/>
              </a:spcBef>
              <a:buClr>
                <a:srgbClr val="618FFD"/>
              </a:buClr>
              <a:buSzPct val="100000"/>
            </a:pPr>
            <a:r>
              <a:rPr lang="en-GB" sz="1800" b="1">
                <a:solidFill>
                  <a:srgbClr val="618FFD"/>
                </a:solidFill>
                <a:latin typeface="Comic Sans MS" charset="0"/>
              </a:rPr>
              <a:t>VERSE 1:</a:t>
            </a:r>
            <a:br>
              <a:rPr lang="en-GB" sz="1800" b="1">
                <a:solidFill>
                  <a:srgbClr val="FFFF00"/>
                </a:solidFill>
                <a:latin typeface="Comic Sans MS" charset="0"/>
              </a:rPr>
            </a:br>
            <a:r>
              <a:rPr lang="en-GB" sz="1800" b="1">
                <a:solidFill>
                  <a:srgbClr val="FFFF00"/>
                </a:solidFill>
                <a:latin typeface="Comic Sans MS" charset="0"/>
              </a:rPr>
              <a:t>The Pre-existent One</a:t>
            </a:r>
          </a:p>
          <a:p>
            <a:pPr algn="ctr" defTabSz="404546" eaLnBrk="0" hangingPunct="0">
              <a:lnSpc>
                <a:spcPct val="93000"/>
              </a:lnSpc>
              <a:spcBef>
                <a:spcPts val="1122"/>
              </a:spcBef>
              <a:buClr>
                <a:srgbClr val="FFFF00"/>
              </a:buClr>
              <a:buSzPct val="100000"/>
            </a:pPr>
            <a:r>
              <a:rPr lang="en-GB" sz="1800" b="1">
                <a:solidFill>
                  <a:srgbClr val="FFFF00"/>
                </a:solidFill>
                <a:latin typeface="Comic Sans MS" charset="0"/>
              </a:rPr>
              <a:t>A Distinct Person</a:t>
            </a:r>
          </a:p>
          <a:p>
            <a:pPr algn="ctr" defTabSz="404546" eaLnBrk="0" hangingPunct="0">
              <a:lnSpc>
                <a:spcPct val="93000"/>
              </a:lnSpc>
              <a:spcBef>
                <a:spcPts val="1122"/>
              </a:spcBef>
              <a:buClr>
                <a:srgbClr val="FFFF00"/>
              </a:buClr>
              <a:buSzPct val="100000"/>
            </a:pPr>
            <a:r>
              <a:rPr lang="en-GB" sz="1800" b="1">
                <a:solidFill>
                  <a:srgbClr val="FFFF00"/>
                </a:solidFill>
                <a:latin typeface="Comic Sans MS" charset="0"/>
              </a:rPr>
              <a:t>He Was and IS God</a:t>
            </a:r>
          </a:p>
        </p:txBody>
      </p:sp>
      <p:sp>
        <p:nvSpPr>
          <p:cNvPr id="58377" name="Text Box 8"/>
          <p:cNvSpPr txBox="1">
            <a:spLocks noChangeArrowheads="1"/>
          </p:cNvSpPr>
          <p:nvPr/>
        </p:nvSpPr>
        <p:spPr bwMode="auto">
          <a:xfrm>
            <a:off x="972706" y="3459818"/>
            <a:ext cx="4095750" cy="6037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122"/>
              </a:spcBef>
              <a:buClr>
                <a:srgbClr val="618FFD"/>
              </a:buClr>
              <a:buSzPct val="100000"/>
            </a:pPr>
            <a:r>
              <a:rPr lang="en-GB" sz="1800" b="1">
                <a:solidFill>
                  <a:srgbClr val="618FFD"/>
                </a:solidFill>
                <a:latin typeface="Comic Sans MS" charset="0"/>
              </a:rPr>
              <a:t>VERSE 2:</a:t>
            </a:r>
            <a:br>
              <a:rPr lang="en-GB" sz="1800" b="1">
                <a:solidFill>
                  <a:srgbClr val="FFFF00"/>
                </a:solidFill>
                <a:latin typeface="Comic Sans MS" charset="0"/>
              </a:rPr>
            </a:br>
            <a:r>
              <a:rPr lang="en-GB" sz="1800" b="1">
                <a:solidFill>
                  <a:srgbClr val="FFFF00"/>
                </a:solidFill>
                <a:latin typeface="Comic Sans MS" charset="0"/>
              </a:rPr>
              <a:t>Eternally Co-existent</a:t>
            </a:r>
          </a:p>
        </p:txBody>
      </p:sp>
      <p:sp>
        <p:nvSpPr>
          <p:cNvPr id="58378" name="Text Box 9"/>
          <p:cNvSpPr txBox="1">
            <a:spLocks noChangeArrowheads="1"/>
          </p:cNvSpPr>
          <p:nvPr/>
        </p:nvSpPr>
        <p:spPr bwMode="auto">
          <a:xfrm>
            <a:off x="751898" y="4436129"/>
            <a:ext cx="4495511" cy="6037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122"/>
              </a:spcBef>
              <a:buClr>
                <a:srgbClr val="618FFD"/>
              </a:buClr>
              <a:buSzPct val="100000"/>
            </a:pPr>
            <a:r>
              <a:rPr lang="en-GB" sz="1800" b="1">
                <a:solidFill>
                  <a:srgbClr val="618FFD"/>
                </a:solidFill>
                <a:latin typeface="Comic Sans MS" charset="0"/>
              </a:rPr>
              <a:t>VERSE 3:</a:t>
            </a:r>
            <a:r>
              <a:rPr lang="en-GB" sz="1800" b="1">
                <a:solidFill>
                  <a:srgbClr val="FFFF00"/>
                </a:solidFill>
                <a:latin typeface="Comic Sans MS" charset="0"/>
              </a:rPr>
              <a:t> </a:t>
            </a:r>
            <a:br>
              <a:rPr lang="en-GB" sz="1800" b="1">
                <a:solidFill>
                  <a:srgbClr val="FFFF00"/>
                </a:solidFill>
                <a:latin typeface="Comic Sans MS" charset="0"/>
              </a:rPr>
            </a:br>
            <a:r>
              <a:rPr lang="en-GB" sz="1800" b="1">
                <a:solidFill>
                  <a:srgbClr val="FFFF00"/>
                </a:solidFill>
                <a:latin typeface="Comic Sans MS" charset="0"/>
              </a:rPr>
              <a:t>Creator of the Universe</a:t>
            </a:r>
          </a:p>
        </p:txBody>
      </p:sp>
      <p:sp>
        <p:nvSpPr>
          <p:cNvPr id="58379" name="Text Box 10"/>
          <p:cNvSpPr txBox="1">
            <a:spLocks noChangeArrowheads="1"/>
          </p:cNvSpPr>
          <p:nvPr/>
        </p:nvSpPr>
        <p:spPr bwMode="auto">
          <a:xfrm>
            <a:off x="1109808" y="5357813"/>
            <a:ext cx="3807114" cy="6037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122"/>
              </a:spcBef>
              <a:buClr>
                <a:srgbClr val="618FFD"/>
              </a:buClr>
              <a:buSzPct val="100000"/>
            </a:pPr>
            <a:r>
              <a:rPr lang="en-GB" sz="1800" b="1">
                <a:solidFill>
                  <a:srgbClr val="618FFD"/>
                </a:solidFill>
                <a:latin typeface="Comic Sans MS" charset="0"/>
              </a:rPr>
              <a:t>VERSES 4, 5, 9:</a:t>
            </a:r>
            <a:br>
              <a:rPr lang="en-GB" sz="1800" b="1">
                <a:solidFill>
                  <a:srgbClr val="FFFF00"/>
                </a:solidFill>
                <a:latin typeface="Comic Sans MS" charset="0"/>
              </a:rPr>
            </a:br>
            <a:r>
              <a:rPr lang="en-GB" sz="1800" b="1">
                <a:solidFill>
                  <a:srgbClr val="FFFF00"/>
                </a:solidFill>
                <a:latin typeface="Comic Sans MS" charset="0"/>
              </a:rPr>
              <a:t>Source of all Light and Life</a:t>
            </a:r>
          </a:p>
        </p:txBody>
      </p:sp>
      <p:sp>
        <p:nvSpPr>
          <p:cNvPr id="58380" name="Text Box 11"/>
          <p:cNvSpPr txBox="1">
            <a:spLocks noChangeArrowheads="1"/>
          </p:cNvSpPr>
          <p:nvPr/>
        </p:nvSpPr>
        <p:spPr bwMode="auto">
          <a:xfrm>
            <a:off x="8019763" y="6538634"/>
            <a:ext cx="167409" cy="215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872" tIns="40935" rIns="81872" bIns="4093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4546" eaLnBrk="0" hangingPunct="0">
              <a:lnSpc>
                <a:spcPct val="93000"/>
              </a:lnSpc>
              <a:buClr>
                <a:srgbClr val="000000"/>
              </a:buClr>
              <a:buSzPct val="100000"/>
            </a:pPr>
            <a:endParaRPr lang="en-US">
              <a:solidFill>
                <a:srgbClr val="000000"/>
              </a:solidFill>
            </a:endParaRPr>
          </a:p>
        </p:txBody>
      </p:sp>
      <p:sp>
        <p:nvSpPr>
          <p:cNvPr id="58381" name="Text Box 12"/>
          <p:cNvSpPr txBox="1">
            <a:spLocks noChangeArrowheads="1"/>
          </p:cNvSpPr>
          <p:nvPr/>
        </p:nvSpPr>
        <p:spPr bwMode="auto">
          <a:xfrm>
            <a:off x="8343036" y="6454590"/>
            <a:ext cx="167409" cy="3235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872" tIns="40935" rIns="81872" bIns="4093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4546" eaLnBrk="0" hangingPunct="0">
              <a:lnSpc>
                <a:spcPct val="93000"/>
              </a:lnSpc>
              <a:buClr>
                <a:srgbClr val="000000"/>
              </a:buClr>
              <a:buSzPct val="100000"/>
            </a:pPr>
            <a:endParaRPr lang="en-US">
              <a:solidFill>
                <a:srgbClr val="000000"/>
              </a:solidFill>
            </a:endParaRPr>
          </a:p>
        </p:txBody>
      </p:sp>
      <p:sp>
        <p:nvSpPr>
          <p:cNvPr id="58382" name="AutoShape 13"/>
          <p:cNvSpPr>
            <a:spLocks noChangeArrowheads="1"/>
          </p:cNvSpPr>
          <p:nvPr/>
        </p:nvSpPr>
        <p:spPr bwMode="auto">
          <a:xfrm>
            <a:off x="4752400" y="3543860"/>
            <a:ext cx="3003261" cy="2487706"/>
          </a:xfrm>
          <a:prstGeom prst="roundRect">
            <a:avLst>
              <a:gd name="adj" fmla="val 16667"/>
            </a:avLst>
          </a:prstGeom>
          <a:gradFill rotWithShape="0">
            <a:gsLst>
              <a:gs pos="0">
                <a:srgbClr val="0000FF"/>
              </a:gs>
              <a:gs pos="50000">
                <a:srgbClr val="000000"/>
              </a:gs>
              <a:gs pos="100000">
                <a:srgbClr val="0000FF"/>
              </a:gs>
            </a:gsLst>
            <a:lin ang="18900000" scaled="1"/>
          </a:gradFill>
          <a:ln w="76320">
            <a:solidFill>
              <a:srgbClr val="FC0128"/>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28686" name="Text Box 14"/>
          <p:cNvSpPr txBox="1">
            <a:spLocks noChangeArrowheads="1"/>
          </p:cNvSpPr>
          <p:nvPr/>
        </p:nvSpPr>
        <p:spPr bwMode="auto">
          <a:xfrm>
            <a:off x="4914036" y="3650318"/>
            <a:ext cx="2687205" cy="2131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010"/>
              </a:spcBef>
              <a:buClr>
                <a:srgbClr val="FFFFFF"/>
              </a:buClr>
              <a:buSzPct val="100000"/>
            </a:pPr>
            <a:r>
              <a:rPr lang="en-US" altLang="ja-JP" sz="1600" b="1">
                <a:solidFill>
                  <a:srgbClr val="FFFFFF"/>
                </a:solidFill>
                <a:latin typeface="Helvetica" charset="0"/>
              </a:rPr>
              <a:t>"</a:t>
            </a:r>
            <a:r>
              <a:rPr lang="en-GB" altLang="ja-JP" sz="1600" b="1">
                <a:solidFill>
                  <a:srgbClr val="FFFFFF"/>
                </a:solidFill>
                <a:latin typeface="Helvetica" charset="0"/>
              </a:rPr>
              <a:t>In him was life, and that life was the light of men.  The light shines in the darkness, but the darkness has not understood it….The true light that gives light to every man was coming into the world."</a:t>
            </a:r>
            <a:endParaRPr lang="en-GB" sz="1600" b="1">
              <a:solidFill>
                <a:srgbClr val="FFFFFF"/>
              </a:solidFill>
              <a:latin typeface="Helvetica" charset="0"/>
            </a:endParaRPr>
          </a:p>
        </p:txBody>
      </p:sp>
      <p:sp>
        <p:nvSpPr>
          <p:cNvPr id="58384" name="Text Box 15"/>
          <p:cNvSpPr txBox="1">
            <a:spLocks noChangeArrowheads="1"/>
          </p:cNvSpPr>
          <p:nvPr/>
        </p:nvSpPr>
        <p:spPr bwMode="auto">
          <a:xfrm>
            <a:off x="8507559" y="6184247"/>
            <a:ext cx="168852" cy="3249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872" tIns="40935" rIns="81872" bIns="4093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4546" eaLnBrk="0" hangingPunct="0">
              <a:lnSpc>
                <a:spcPct val="93000"/>
              </a:lnSpc>
              <a:buClr>
                <a:srgbClr val="000000"/>
              </a:buClr>
              <a:buSzPct val="100000"/>
            </a:pPr>
            <a:endParaRPr lang="en-US">
              <a:solidFill>
                <a:srgbClr val="000000"/>
              </a:solidFill>
            </a:endParaRPr>
          </a:p>
        </p:txBody>
      </p:sp>
      <p:sp>
        <p:nvSpPr>
          <p:cNvPr id="58385" name="Text Box 16"/>
          <p:cNvSpPr txBox="1">
            <a:spLocks noChangeArrowheads="1"/>
          </p:cNvSpPr>
          <p:nvPr/>
        </p:nvSpPr>
        <p:spPr bwMode="auto">
          <a:xfrm>
            <a:off x="8357187" y="6543875"/>
            <a:ext cx="303629" cy="2150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561"/>
              </a:spcBef>
              <a:buClr>
                <a:srgbClr val="FFFFFF"/>
              </a:buClr>
              <a:buSzPct val="100000"/>
            </a:pPr>
            <a:r>
              <a:rPr lang="en-GB" sz="900" b="1">
                <a:solidFill>
                  <a:srgbClr val="FFFFFF"/>
                </a:solidFill>
                <a:latin typeface="Comic Sans MS" charset="0"/>
              </a:rPr>
              <a:t>26</a:t>
            </a:r>
          </a:p>
        </p:txBody>
      </p:sp>
      <p:sp>
        <p:nvSpPr>
          <p:cNvPr id="58386" name="Text Box 17"/>
          <p:cNvSpPr txBox="1">
            <a:spLocks noChangeArrowheads="1"/>
          </p:cNvSpPr>
          <p:nvPr/>
        </p:nvSpPr>
        <p:spPr bwMode="auto">
          <a:xfrm>
            <a:off x="8700945" y="6492409"/>
            <a:ext cx="278534" cy="287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897"/>
              </a:spcBef>
              <a:buClr>
                <a:srgbClr val="FFFFFF"/>
              </a:buClr>
              <a:buSzPct val="100000"/>
            </a:pPr>
            <a:r>
              <a:rPr lang="en-GB" sz="1400" b="1">
                <a:solidFill>
                  <a:srgbClr val="FFFFFF"/>
                </a:solidFill>
                <a:latin typeface="Comic Sans MS" charset="0"/>
              </a:rPr>
              <a:t>1</a:t>
            </a:r>
          </a:p>
        </p:txBody>
      </p:sp>
      <p:sp>
        <p:nvSpPr>
          <p:cNvPr id="58387" name="Text Box 18"/>
          <p:cNvSpPr txBox="1">
            <a:spLocks noChangeArrowheads="1"/>
          </p:cNvSpPr>
          <p:nvPr/>
        </p:nvSpPr>
        <p:spPr bwMode="auto">
          <a:xfrm>
            <a:off x="1021773" y="225520"/>
            <a:ext cx="7338580" cy="505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795"/>
              </a:spcBef>
              <a:buClr>
                <a:srgbClr val="FAFD00"/>
              </a:buClr>
              <a:buSzPct val="100000"/>
            </a:pPr>
            <a:r>
              <a:rPr lang="en-GB" sz="2900" b="1">
                <a:solidFill>
                  <a:srgbClr val="FAFD00"/>
                </a:solidFill>
                <a:latin typeface="Comic Sans MS" charset="0"/>
              </a:rPr>
              <a:t>JOHN: SUMMING UP THE MESSAGE</a:t>
            </a:r>
          </a:p>
        </p:txBody>
      </p:sp>
      <p:sp>
        <p:nvSpPr>
          <p:cNvPr id="58388" name="Text Box 19"/>
          <p:cNvSpPr txBox="1">
            <a:spLocks noChangeArrowheads="1"/>
          </p:cNvSpPr>
          <p:nvPr/>
        </p:nvSpPr>
        <p:spPr bwMode="auto">
          <a:xfrm>
            <a:off x="4543137" y="1573027"/>
            <a:ext cx="3232727" cy="1640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3364"/>
              </a:spcBef>
              <a:buClr>
                <a:srgbClr val="FFFF00"/>
              </a:buClr>
              <a:buSzPct val="100000"/>
            </a:pPr>
            <a:r>
              <a:rPr lang="en-GB" sz="5400" b="1">
                <a:solidFill>
                  <a:srgbClr val="FFFF00"/>
                </a:solidFill>
              </a:rPr>
              <a:t>JESUS CHRIST!</a:t>
            </a:r>
          </a:p>
        </p:txBody>
      </p:sp>
    </p:spTree>
    <p:extLst>
      <p:ext uri="{BB962C8B-B14F-4D97-AF65-F5344CB8AC3E}">
        <p14:creationId xmlns:p14="http://schemas.microsoft.com/office/powerpoint/2010/main" val="217171623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fill="hold" nodeType="clickEffect">
                                  <p:stCondLst>
                                    <p:cond delay="0"/>
                                  </p:stCondLst>
                                  <p:childTnLst>
                                    <p:set>
                                      <p:cBhvr>
                                        <p:cTn id="6" dur="1" fill="hold">
                                          <p:stCondLst>
                                            <p:cond delay="0"/>
                                          </p:stCondLst>
                                        </p:cTn>
                                        <p:tgtEl>
                                          <p:spTgt spid="28686"/>
                                        </p:tgtEl>
                                        <p:attrNameLst>
                                          <p:attrName>style.visibility</p:attrName>
                                        </p:attrNameLst>
                                      </p:cBhvr>
                                      <p:to>
                                        <p:strVal val="visible"/>
                                      </p:to>
                                    </p:set>
                                    <p:animEffect transition="in" filter="fade">
                                      <p:cBhvr>
                                        <p:cTn id="7" dur="1000"/>
                                        <p:tgtEl>
                                          <p:spTgt spid="286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922" y="231122"/>
            <a:ext cx="8400761" cy="6402761"/>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60418" name="Rectangle 2"/>
          <p:cNvSpPr>
            <a:spLocks noChangeArrowheads="1"/>
          </p:cNvSpPr>
          <p:nvPr/>
        </p:nvSpPr>
        <p:spPr bwMode="auto">
          <a:xfrm>
            <a:off x="154422" y="6555443"/>
            <a:ext cx="1321955" cy="211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60419" name="Rectangle 3"/>
          <p:cNvSpPr>
            <a:spLocks noChangeArrowheads="1"/>
          </p:cNvSpPr>
          <p:nvPr/>
        </p:nvSpPr>
        <p:spPr bwMode="auto">
          <a:xfrm>
            <a:off x="1140114" y="762002"/>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29700" name="AutoShape 4"/>
          <p:cNvSpPr>
            <a:spLocks noChangeArrowheads="1"/>
          </p:cNvSpPr>
          <p:nvPr/>
        </p:nvSpPr>
        <p:spPr bwMode="auto">
          <a:xfrm>
            <a:off x="4726422" y="889469"/>
            <a:ext cx="3003261" cy="2484904"/>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872" tIns="40935" rIns="81872" bIns="40935" anchor="ctr"/>
          <a:lstStyle/>
          <a:p>
            <a:pPr defTabSz="409380" eaLnBrk="0" hangingPunct="0">
              <a:lnSpc>
                <a:spcPct val="93000"/>
              </a:lnSpc>
              <a:buClr>
                <a:srgbClr val="000000"/>
              </a:buClr>
              <a:buSzPct val="100000"/>
              <a:defRPr/>
            </a:pPr>
            <a:endParaRPr lang="en-US" sz="2200" dirty="0">
              <a:solidFill>
                <a:srgbClr val="000000"/>
              </a:solidFill>
              <a:latin typeface="Times New Roman" pitchFamily="-107" charset="0"/>
              <a:ea typeface="MS Gothic"/>
              <a:cs typeface="MS Gothic"/>
            </a:endParaRPr>
          </a:p>
        </p:txBody>
      </p:sp>
      <p:sp>
        <p:nvSpPr>
          <p:cNvPr id="29701"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872" tIns="40935" rIns="81872" bIns="40935" anchor="ctr"/>
          <a:lstStyle/>
          <a:p>
            <a:pPr defTabSz="409380" eaLnBrk="0" hangingPunct="0">
              <a:lnSpc>
                <a:spcPct val="93000"/>
              </a:lnSpc>
              <a:buClr>
                <a:srgbClr val="000000"/>
              </a:buClr>
              <a:buSzPct val="100000"/>
              <a:defRPr/>
            </a:pPr>
            <a:endParaRPr lang="en-US" sz="2200" dirty="0">
              <a:solidFill>
                <a:srgbClr val="000000"/>
              </a:solidFill>
              <a:latin typeface="Times New Roman" pitchFamily="-107" charset="0"/>
              <a:ea typeface="MS Gothic"/>
              <a:cs typeface="MS Gothic"/>
            </a:endParaRPr>
          </a:p>
        </p:txBody>
      </p:sp>
      <p:sp>
        <p:nvSpPr>
          <p:cNvPr id="29702" name="AutoShape 6"/>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872" tIns="40935" rIns="81872" bIns="40935" anchor="ctr"/>
          <a:lstStyle/>
          <a:p>
            <a:pPr defTabSz="409380" eaLnBrk="0" hangingPunct="0">
              <a:lnSpc>
                <a:spcPct val="93000"/>
              </a:lnSpc>
              <a:buClr>
                <a:srgbClr val="000000"/>
              </a:buClr>
              <a:buSzPct val="100000"/>
              <a:defRPr/>
            </a:pPr>
            <a:endParaRPr lang="en-US" sz="2200" dirty="0">
              <a:solidFill>
                <a:srgbClr val="000000"/>
              </a:solidFill>
              <a:latin typeface="Times New Roman" pitchFamily="-107" charset="0"/>
              <a:ea typeface="MS Gothic"/>
              <a:cs typeface="MS Gothic"/>
            </a:endParaRPr>
          </a:p>
        </p:txBody>
      </p:sp>
      <p:sp>
        <p:nvSpPr>
          <p:cNvPr id="67592" name="Rectangle 7"/>
          <p:cNvSpPr>
            <a:spLocks noChangeArrowheads="1"/>
          </p:cNvSpPr>
          <p:nvPr/>
        </p:nvSpPr>
        <p:spPr bwMode="auto">
          <a:xfrm>
            <a:off x="2287445" y="3692339"/>
            <a:ext cx="2036329" cy="539284"/>
          </a:xfrm>
          <a:prstGeom prst="rect">
            <a:avLst/>
          </a:prstGeom>
          <a:noFill/>
          <a:ln w="9525">
            <a:noFill/>
            <a:round/>
            <a:headEnd/>
            <a:tailEnd/>
          </a:ln>
          <a:effectLst>
            <a:outerShdw blurRad="63500" dist="35921" dir="2700000" algn="ctr" rotWithShape="0">
              <a:schemeClr val="tx1">
                <a:alpha val="74998"/>
              </a:schemeClr>
            </a:outerShdw>
          </a:effectLst>
        </p:spPr>
        <p:txBody>
          <a:bodyPr lIns="80905" tIns="39646" rIns="80905" bIns="39646">
            <a:spAutoFit/>
          </a:bodyPr>
          <a:lstStyle/>
          <a:p>
            <a:pPr defTabSz="406630" eaLnBrk="0" hangingPunct="0">
              <a:lnSpc>
                <a:spcPct val="93000"/>
              </a:lnSpc>
              <a:spcBef>
                <a:spcPts val="2019"/>
              </a:spcBef>
              <a:buClr>
                <a:srgbClr val="66FF99"/>
              </a:buClr>
              <a:buSzPct val="100000"/>
              <a:tabLst>
                <a:tab pos="0" algn="l"/>
                <a:tab pos="814682" algn="l"/>
                <a:tab pos="1633640" algn="l"/>
                <a:tab pos="2454014" algn="l"/>
                <a:tab pos="3272969" algn="l"/>
                <a:tab pos="4091921" algn="l"/>
                <a:tab pos="4910874" algn="l"/>
                <a:tab pos="5728408" algn="l"/>
                <a:tab pos="6547359" algn="l"/>
                <a:tab pos="7366314" algn="l"/>
                <a:tab pos="8185265" algn="l"/>
                <a:tab pos="9004220" algn="l"/>
              </a:tabLst>
              <a:defRPr/>
            </a:pPr>
            <a:r>
              <a:rPr lang="en-GB" sz="3200" b="1">
                <a:solidFill>
                  <a:srgbClr val="66FF99"/>
                </a:solidFill>
                <a:latin typeface="Helvetica" charset="0"/>
              </a:rPr>
              <a:t>LUKE</a:t>
            </a:r>
          </a:p>
        </p:txBody>
      </p:sp>
      <p:sp>
        <p:nvSpPr>
          <p:cNvPr id="67593" name="Rectangle 8"/>
          <p:cNvSpPr>
            <a:spLocks noChangeArrowheads="1"/>
          </p:cNvSpPr>
          <p:nvPr/>
        </p:nvSpPr>
        <p:spPr bwMode="auto">
          <a:xfrm>
            <a:off x="1757795" y="1004329"/>
            <a:ext cx="2355273" cy="539283"/>
          </a:xfrm>
          <a:prstGeom prst="rect">
            <a:avLst/>
          </a:prstGeom>
          <a:noFill/>
          <a:ln w="9525">
            <a:noFill/>
            <a:round/>
            <a:headEnd/>
            <a:tailEnd/>
          </a:ln>
          <a:effectLst>
            <a:outerShdw blurRad="63500" dist="35921" dir="2700000" algn="ctr" rotWithShape="0">
              <a:schemeClr val="tx1">
                <a:alpha val="74998"/>
              </a:schemeClr>
            </a:outerShdw>
          </a:effectLst>
        </p:spPr>
        <p:txBody>
          <a:bodyPr lIns="80905" tIns="39646" rIns="80905" bIns="39646">
            <a:spAutoFit/>
          </a:bodyPr>
          <a:lstStyle/>
          <a:p>
            <a:pPr defTabSz="406630" eaLnBrk="0" hangingPunct="0">
              <a:lnSpc>
                <a:spcPct val="93000"/>
              </a:lnSpc>
              <a:spcBef>
                <a:spcPts val="2019"/>
              </a:spcBef>
              <a:buClr>
                <a:srgbClr val="66FF99"/>
              </a:buClr>
              <a:buSzPct val="100000"/>
              <a:tabLst>
                <a:tab pos="0" algn="l"/>
                <a:tab pos="814682" algn="l"/>
                <a:tab pos="1633640" algn="l"/>
                <a:tab pos="2454014" algn="l"/>
                <a:tab pos="3272969" algn="l"/>
                <a:tab pos="4091921" algn="l"/>
                <a:tab pos="4910874" algn="l"/>
                <a:tab pos="5728408" algn="l"/>
                <a:tab pos="6547359" algn="l"/>
                <a:tab pos="7366314" algn="l"/>
                <a:tab pos="8185265" algn="l"/>
                <a:tab pos="9004220" algn="l"/>
              </a:tabLst>
              <a:defRPr/>
            </a:pPr>
            <a:r>
              <a:rPr lang="en-GB" sz="3200" b="1">
                <a:solidFill>
                  <a:srgbClr val="66FF99"/>
                </a:solidFill>
                <a:latin typeface="Helvetica" charset="0"/>
              </a:rPr>
              <a:t>MATTHEW</a:t>
            </a:r>
          </a:p>
        </p:txBody>
      </p:sp>
      <p:sp>
        <p:nvSpPr>
          <p:cNvPr id="67594" name="Rectangle 9"/>
          <p:cNvSpPr>
            <a:spLocks noChangeArrowheads="1"/>
          </p:cNvSpPr>
          <p:nvPr/>
        </p:nvSpPr>
        <p:spPr bwMode="auto">
          <a:xfrm>
            <a:off x="5588000" y="1025339"/>
            <a:ext cx="2036330" cy="539284"/>
          </a:xfrm>
          <a:prstGeom prst="rect">
            <a:avLst/>
          </a:prstGeom>
          <a:noFill/>
          <a:ln w="9525">
            <a:noFill/>
            <a:round/>
            <a:headEnd/>
            <a:tailEnd/>
          </a:ln>
          <a:effectLst>
            <a:outerShdw blurRad="63500" dist="35921" dir="2700000" algn="ctr" rotWithShape="0">
              <a:schemeClr val="tx1">
                <a:alpha val="74998"/>
              </a:schemeClr>
            </a:outerShdw>
          </a:effectLst>
        </p:spPr>
        <p:txBody>
          <a:bodyPr lIns="80905" tIns="39646" rIns="80905" bIns="39646">
            <a:spAutoFit/>
          </a:bodyPr>
          <a:lstStyle/>
          <a:p>
            <a:pPr defTabSz="406630" eaLnBrk="0" hangingPunct="0">
              <a:lnSpc>
                <a:spcPct val="93000"/>
              </a:lnSpc>
              <a:spcBef>
                <a:spcPts val="2019"/>
              </a:spcBef>
              <a:buClr>
                <a:srgbClr val="66FF99"/>
              </a:buClr>
              <a:buSzPct val="100000"/>
              <a:tabLst>
                <a:tab pos="0" algn="l"/>
                <a:tab pos="814682" algn="l"/>
                <a:tab pos="1633640" algn="l"/>
                <a:tab pos="2454014" algn="l"/>
                <a:tab pos="3272969" algn="l"/>
                <a:tab pos="4091921" algn="l"/>
                <a:tab pos="4910874" algn="l"/>
                <a:tab pos="5728408" algn="l"/>
                <a:tab pos="6547359" algn="l"/>
                <a:tab pos="7366314" algn="l"/>
                <a:tab pos="8185265" algn="l"/>
                <a:tab pos="9004220" algn="l"/>
              </a:tabLst>
              <a:defRPr/>
            </a:pPr>
            <a:r>
              <a:rPr lang="en-GB" sz="3200" b="1">
                <a:solidFill>
                  <a:srgbClr val="66FF99"/>
                </a:solidFill>
                <a:latin typeface="Helvetica" charset="0"/>
              </a:rPr>
              <a:t>MARK</a:t>
            </a:r>
          </a:p>
        </p:txBody>
      </p:sp>
      <p:sp>
        <p:nvSpPr>
          <p:cNvPr id="60426" name="Rectangle 10"/>
          <p:cNvSpPr>
            <a:spLocks noChangeArrowheads="1"/>
          </p:cNvSpPr>
          <p:nvPr/>
        </p:nvSpPr>
        <p:spPr bwMode="auto">
          <a:xfrm>
            <a:off x="2159001" y="1560419"/>
            <a:ext cx="1766455" cy="442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   JEWS</a:t>
            </a:r>
          </a:p>
        </p:txBody>
      </p:sp>
      <p:sp>
        <p:nvSpPr>
          <p:cNvPr id="60427" name="Rectangle 11"/>
          <p:cNvSpPr>
            <a:spLocks noChangeArrowheads="1"/>
          </p:cNvSpPr>
          <p:nvPr/>
        </p:nvSpPr>
        <p:spPr bwMode="auto">
          <a:xfrm>
            <a:off x="5899728" y="1570225"/>
            <a:ext cx="1766455" cy="442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ROMANS</a:t>
            </a:r>
          </a:p>
        </p:txBody>
      </p:sp>
      <p:sp>
        <p:nvSpPr>
          <p:cNvPr id="60428" name="Rectangle 12"/>
          <p:cNvSpPr>
            <a:spLocks noChangeArrowheads="1"/>
          </p:cNvSpPr>
          <p:nvPr/>
        </p:nvSpPr>
        <p:spPr bwMode="auto">
          <a:xfrm>
            <a:off x="2462069" y="4237225"/>
            <a:ext cx="1766455" cy="442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GREEKS</a:t>
            </a:r>
          </a:p>
        </p:txBody>
      </p:sp>
      <p:sp>
        <p:nvSpPr>
          <p:cNvPr id="60429" name="Rectangle 13"/>
          <p:cNvSpPr>
            <a:spLocks noChangeArrowheads="1"/>
          </p:cNvSpPr>
          <p:nvPr/>
        </p:nvSpPr>
        <p:spPr bwMode="auto">
          <a:xfrm>
            <a:off x="1652444" y="1647266"/>
            <a:ext cx="848591" cy="3403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TO:</a:t>
            </a:r>
          </a:p>
        </p:txBody>
      </p:sp>
      <p:sp>
        <p:nvSpPr>
          <p:cNvPr id="60430" name="Rectangle 14"/>
          <p:cNvSpPr>
            <a:spLocks noChangeArrowheads="1"/>
          </p:cNvSpPr>
          <p:nvPr/>
        </p:nvSpPr>
        <p:spPr bwMode="auto">
          <a:xfrm>
            <a:off x="1652445" y="2568950"/>
            <a:ext cx="890443" cy="17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60431" name="Rectangle 15"/>
          <p:cNvSpPr>
            <a:spLocks noChangeArrowheads="1"/>
          </p:cNvSpPr>
          <p:nvPr/>
        </p:nvSpPr>
        <p:spPr bwMode="auto">
          <a:xfrm>
            <a:off x="5069898" y="1658472"/>
            <a:ext cx="847147" cy="3403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TO:</a:t>
            </a:r>
          </a:p>
        </p:txBody>
      </p:sp>
      <p:sp>
        <p:nvSpPr>
          <p:cNvPr id="60432" name="Rectangle 16"/>
          <p:cNvSpPr>
            <a:spLocks noChangeArrowheads="1"/>
          </p:cNvSpPr>
          <p:nvPr/>
        </p:nvSpPr>
        <p:spPr bwMode="auto">
          <a:xfrm>
            <a:off x="5069900" y="2580156"/>
            <a:ext cx="891886" cy="17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grpSp>
        <p:nvGrpSpPr>
          <p:cNvPr id="60433" name="Group 17"/>
          <p:cNvGrpSpPr>
            <a:grpSpLocks/>
          </p:cNvGrpSpPr>
          <p:nvPr/>
        </p:nvGrpSpPr>
        <p:grpSpPr bwMode="auto">
          <a:xfrm>
            <a:off x="1652444" y="2070287"/>
            <a:ext cx="2538556" cy="452438"/>
            <a:chOff x="1145" y="1478"/>
            <a:chExt cx="1759" cy="324"/>
          </a:xfrm>
        </p:grpSpPr>
        <p:sp>
          <p:nvSpPr>
            <p:cNvPr id="60477" name="Rectangle 18"/>
            <p:cNvSpPr>
              <a:spLocks noChangeArrowheads="1"/>
            </p:cNvSpPr>
            <p:nvPr/>
          </p:nvSpPr>
          <p:spPr bwMode="auto">
            <a:xfrm>
              <a:off x="1145" y="1530"/>
              <a:ext cx="587" cy="2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AS:</a:t>
              </a:r>
            </a:p>
          </p:txBody>
        </p:sp>
        <p:sp>
          <p:nvSpPr>
            <p:cNvPr id="60478" name="Rectangle 19"/>
            <p:cNvSpPr>
              <a:spLocks noChangeArrowheads="1"/>
            </p:cNvSpPr>
            <p:nvPr/>
          </p:nvSpPr>
          <p:spPr bwMode="auto">
            <a:xfrm>
              <a:off x="1680" y="1478"/>
              <a:ext cx="1224" cy="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KING</a:t>
              </a:r>
            </a:p>
          </p:txBody>
        </p:sp>
      </p:grpSp>
      <p:grpSp>
        <p:nvGrpSpPr>
          <p:cNvPr id="60434" name="Group 20"/>
          <p:cNvGrpSpPr>
            <a:grpSpLocks/>
          </p:cNvGrpSpPr>
          <p:nvPr/>
        </p:nvGrpSpPr>
        <p:grpSpPr bwMode="auto">
          <a:xfrm>
            <a:off x="5069898" y="2064685"/>
            <a:ext cx="2578965" cy="451037"/>
            <a:chOff x="3513" y="1474"/>
            <a:chExt cx="1787" cy="322"/>
          </a:xfrm>
        </p:grpSpPr>
        <p:sp>
          <p:nvSpPr>
            <p:cNvPr id="60475" name="Rectangle 21"/>
            <p:cNvSpPr>
              <a:spLocks noChangeArrowheads="1"/>
            </p:cNvSpPr>
            <p:nvPr/>
          </p:nvSpPr>
          <p:spPr bwMode="auto">
            <a:xfrm>
              <a:off x="3513" y="1538"/>
              <a:ext cx="586"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AS:</a:t>
              </a:r>
            </a:p>
          </p:txBody>
        </p:sp>
        <p:sp>
          <p:nvSpPr>
            <p:cNvPr id="60476" name="Rectangle 22"/>
            <p:cNvSpPr>
              <a:spLocks noChangeArrowheads="1"/>
            </p:cNvSpPr>
            <p:nvPr/>
          </p:nvSpPr>
          <p:spPr bwMode="auto">
            <a:xfrm>
              <a:off x="4076" y="1474"/>
              <a:ext cx="1224" cy="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SERVANT</a:t>
              </a:r>
            </a:p>
          </p:txBody>
        </p:sp>
      </p:grpSp>
      <p:sp>
        <p:nvSpPr>
          <p:cNvPr id="60435" name="Rectangle 23"/>
          <p:cNvSpPr>
            <a:spLocks noChangeArrowheads="1"/>
          </p:cNvSpPr>
          <p:nvPr/>
        </p:nvSpPr>
        <p:spPr bwMode="auto">
          <a:xfrm>
            <a:off x="1675536" y="4325472"/>
            <a:ext cx="847147" cy="3403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TO:</a:t>
            </a:r>
          </a:p>
        </p:txBody>
      </p:sp>
      <p:sp>
        <p:nvSpPr>
          <p:cNvPr id="60436" name="Rectangle 24"/>
          <p:cNvSpPr>
            <a:spLocks noChangeArrowheads="1"/>
          </p:cNvSpPr>
          <p:nvPr/>
        </p:nvSpPr>
        <p:spPr bwMode="auto">
          <a:xfrm>
            <a:off x="1675536" y="5247156"/>
            <a:ext cx="890443" cy="17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grpSp>
        <p:nvGrpSpPr>
          <p:cNvPr id="60437" name="Group 25"/>
          <p:cNvGrpSpPr>
            <a:grpSpLocks/>
          </p:cNvGrpSpPr>
          <p:nvPr/>
        </p:nvGrpSpPr>
        <p:grpSpPr bwMode="auto">
          <a:xfrm>
            <a:off x="1675536" y="4735887"/>
            <a:ext cx="2531341" cy="452437"/>
            <a:chOff x="1161" y="3381"/>
            <a:chExt cx="1754" cy="324"/>
          </a:xfrm>
        </p:grpSpPr>
        <p:sp>
          <p:nvSpPr>
            <p:cNvPr id="60473" name="Rectangle 26"/>
            <p:cNvSpPr>
              <a:spLocks noChangeArrowheads="1"/>
            </p:cNvSpPr>
            <p:nvPr/>
          </p:nvSpPr>
          <p:spPr bwMode="auto">
            <a:xfrm>
              <a:off x="1161" y="3442"/>
              <a:ext cx="587" cy="2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AS:</a:t>
              </a:r>
            </a:p>
          </p:txBody>
        </p:sp>
        <p:sp>
          <p:nvSpPr>
            <p:cNvPr id="60474" name="Rectangle 27"/>
            <p:cNvSpPr>
              <a:spLocks noChangeArrowheads="1"/>
            </p:cNvSpPr>
            <p:nvPr/>
          </p:nvSpPr>
          <p:spPr bwMode="auto">
            <a:xfrm>
              <a:off x="1691" y="3381"/>
              <a:ext cx="1224" cy="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GOD/MAN</a:t>
              </a:r>
            </a:p>
          </p:txBody>
        </p:sp>
      </p:grpSp>
      <p:sp>
        <p:nvSpPr>
          <p:cNvPr id="60438" name="Rectangle 28"/>
          <p:cNvSpPr>
            <a:spLocks noChangeArrowheads="1"/>
          </p:cNvSpPr>
          <p:nvPr/>
        </p:nvSpPr>
        <p:spPr bwMode="auto">
          <a:xfrm>
            <a:off x="5012172" y="5247156"/>
            <a:ext cx="890443" cy="172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grpSp>
        <p:nvGrpSpPr>
          <p:cNvPr id="60439" name="Group 29"/>
          <p:cNvGrpSpPr>
            <a:grpSpLocks/>
          </p:cNvGrpSpPr>
          <p:nvPr/>
        </p:nvGrpSpPr>
        <p:grpSpPr bwMode="auto">
          <a:xfrm>
            <a:off x="1652445" y="2557744"/>
            <a:ext cx="2541443" cy="658346"/>
            <a:chOff x="1145" y="1826"/>
            <a:chExt cx="1761" cy="470"/>
          </a:xfrm>
        </p:grpSpPr>
        <p:sp>
          <p:nvSpPr>
            <p:cNvPr id="60471" name="Rectangle 30"/>
            <p:cNvSpPr>
              <a:spLocks noChangeArrowheads="1"/>
            </p:cNvSpPr>
            <p:nvPr/>
          </p:nvSpPr>
          <p:spPr bwMode="auto">
            <a:xfrm>
              <a:off x="1145" y="1826"/>
              <a:ext cx="617" cy="4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404546" eaLnBrk="0" hangingPunct="0">
                <a:lnSpc>
                  <a:spcPct val="90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WHAT</a:t>
              </a:r>
            </a:p>
            <a:p>
              <a:pPr defTabSz="404546" eaLnBrk="0" hangingPunct="0">
                <a:lnSpc>
                  <a:spcPct val="55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HE:</a:t>
              </a:r>
            </a:p>
          </p:txBody>
        </p:sp>
        <p:sp>
          <p:nvSpPr>
            <p:cNvPr id="60472" name="Rectangle 31"/>
            <p:cNvSpPr>
              <a:spLocks noChangeArrowheads="1"/>
            </p:cNvSpPr>
            <p:nvPr/>
          </p:nvSpPr>
          <p:spPr bwMode="auto">
            <a:xfrm>
              <a:off x="1682" y="1974"/>
              <a:ext cx="1224" cy="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SAID</a:t>
              </a:r>
            </a:p>
          </p:txBody>
        </p:sp>
      </p:grpSp>
      <p:grpSp>
        <p:nvGrpSpPr>
          <p:cNvPr id="60440" name="Group 32"/>
          <p:cNvGrpSpPr>
            <a:grpSpLocks/>
          </p:cNvGrpSpPr>
          <p:nvPr/>
        </p:nvGrpSpPr>
        <p:grpSpPr bwMode="auto">
          <a:xfrm>
            <a:off x="1675536" y="5205132"/>
            <a:ext cx="2069523" cy="655544"/>
            <a:chOff x="1161" y="3716"/>
            <a:chExt cx="1434" cy="468"/>
          </a:xfrm>
        </p:grpSpPr>
        <p:sp>
          <p:nvSpPr>
            <p:cNvPr id="60469" name="Rectangle 33"/>
            <p:cNvSpPr>
              <a:spLocks noChangeArrowheads="1"/>
            </p:cNvSpPr>
            <p:nvPr/>
          </p:nvSpPr>
          <p:spPr bwMode="auto">
            <a:xfrm>
              <a:off x="1731" y="3853"/>
              <a:ext cx="864" cy="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FELT</a:t>
              </a:r>
            </a:p>
          </p:txBody>
        </p:sp>
        <p:sp>
          <p:nvSpPr>
            <p:cNvPr id="60470" name="Rectangle 34"/>
            <p:cNvSpPr>
              <a:spLocks noChangeArrowheads="1"/>
            </p:cNvSpPr>
            <p:nvPr/>
          </p:nvSpPr>
          <p:spPr bwMode="auto">
            <a:xfrm>
              <a:off x="1161" y="3716"/>
              <a:ext cx="617" cy="4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404546" eaLnBrk="0" hangingPunct="0">
                <a:lnSpc>
                  <a:spcPct val="90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WHAT</a:t>
              </a:r>
            </a:p>
            <a:p>
              <a:pPr defTabSz="404546" eaLnBrk="0" hangingPunct="0">
                <a:lnSpc>
                  <a:spcPct val="55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HE:</a:t>
              </a:r>
            </a:p>
          </p:txBody>
        </p:sp>
      </p:grpSp>
      <p:grpSp>
        <p:nvGrpSpPr>
          <p:cNvPr id="60441" name="Group 35"/>
          <p:cNvGrpSpPr>
            <a:grpSpLocks/>
          </p:cNvGrpSpPr>
          <p:nvPr/>
        </p:nvGrpSpPr>
        <p:grpSpPr bwMode="auto">
          <a:xfrm>
            <a:off x="5069900" y="2557743"/>
            <a:ext cx="1998806" cy="655544"/>
            <a:chOff x="3513" y="1826"/>
            <a:chExt cx="1385" cy="468"/>
          </a:xfrm>
        </p:grpSpPr>
        <p:sp>
          <p:nvSpPr>
            <p:cNvPr id="60467" name="Rectangle 36"/>
            <p:cNvSpPr>
              <a:spLocks noChangeArrowheads="1"/>
            </p:cNvSpPr>
            <p:nvPr/>
          </p:nvSpPr>
          <p:spPr bwMode="auto">
            <a:xfrm>
              <a:off x="3513" y="1826"/>
              <a:ext cx="617" cy="4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404546" eaLnBrk="0" hangingPunct="0">
                <a:lnSpc>
                  <a:spcPct val="90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WHAT</a:t>
              </a:r>
            </a:p>
            <a:p>
              <a:pPr defTabSz="404546" eaLnBrk="0" hangingPunct="0">
                <a:lnSpc>
                  <a:spcPct val="55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HE:</a:t>
              </a:r>
            </a:p>
          </p:txBody>
        </p:sp>
        <p:sp>
          <p:nvSpPr>
            <p:cNvPr id="60468" name="Rectangle 37"/>
            <p:cNvSpPr>
              <a:spLocks noChangeArrowheads="1"/>
            </p:cNvSpPr>
            <p:nvPr/>
          </p:nvSpPr>
          <p:spPr bwMode="auto">
            <a:xfrm>
              <a:off x="4091" y="1959"/>
              <a:ext cx="807" cy="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DID</a:t>
              </a:r>
            </a:p>
          </p:txBody>
        </p:sp>
      </p:grpSp>
      <p:sp>
        <p:nvSpPr>
          <p:cNvPr id="29734" name="AutoShape 38"/>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872" tIns="40935" rIns="81872" bIns="40935" anchor="ctr"/>
          <a:lstStyle/>
          <a:p>
            <a:pPr defTabSz="409380" eaLnBrk="0" hangingPunct="0">
              <a:lnSpc>
                <a:spcPct val="93000"/>
              </a:lnSpc>
              <a:buClr>
                <a:srgbClr val="000000"/>
              </a:buClr>
              <a:buSzPct val="100000"/>
              <a:defRPr/>
            </a:pPr>
            <a:endParaRPr lang="en-US" sz="2200" dirty="0">
              <a:solidFill>
                <a:srgbClr val="000000"/>
              </a:solidFill>
              <a:latin typeface="Times New Roman" pitchFamily="-107" charset="0"/>
              <a:ea typeface="MS Gothic"/>
              <a:cs typeface="MS Gothic"/>
            </a:endParaRPr>
          </a:p>
        </p:txBody>
      </p:sp>
      <p:grpSp>
        <p:nvGrpSpPr>
          <p:cNvPr id="60443" name="Group 39"/>
          <p:cNvGrpSpPr>
            <a:grpSpLocks/>
          </p:cNvGrpSpPr>
          <p:nvPr/>
        </p:nvGrpSpPr>
        <p:grpSpPr bwMode="auto">
          <a:xfrm>
            <a:off x="1412875" y="945497"/>
            <a:ext cx="3860511" cy="3304334"/>
            <a:chOff x="979" y="675"/>
            <a:chExt cx="2675" cy="2359"/>
          </a:xfrm>
        </p:grpSpPr>
        <p:sp>
          <p:nvSpPr>
            <p:cNvPr id="60463" name="Rectangle 40"/>
            <p:cNvSpPr>
              <a:spLocks noChangeArrowheads="1"/>
            </p:cNvSpPr>
            <p:nvPr/>
          </p:nvSpPr>
          <p:spPr bwMode="auto">
            <a:xfrm>
              <a:off x="3336" y="675"/>
              <a:ext cx="286" cy="4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2255"/>
                </a:spcBef>
                <a:buClr>
                  <a:srgbClr val="FAFD00"/>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600" b="1">
                  <a:solidFill>
                    <a:srgbClr val="FAFD00"/>
                  </a:solidFill>
                  <a:latin typeface="Helvetica" charset="0"/>
                </a:rPr>
                <a:t>2</a:t>
              </a:r>
            </a:p>
          </p:txBody>
        </p:sp>
        <p:sp>
          <p:nvSpPr>
            <p:cNvPr id="60464" name="Rectangle 41"/>
            <p:cNvSpPr>
              <a:spLocks noChangeArrowheads="1"/>
            </p:cNvSpPr>
            <p:nvPr/>
          </p:nvSpPr>
          <p:spPr bwMode="auto">
            <a:xfrm>
              <a:off x="989" y="2598"/>
              <a:ext cx="286" cy="4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2255"/>
                </a:spcBef>
                <a:buClr>
                  <a:srgbClr val="FAFD00"/>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600" b="1">
                  <a:solidFill>
                    <a:srgbClr val="FAFD00"/>
                  </a:solidFill>
                  <a:latin typeface="Helvetica" charset="0"/>
                </a:rPr>
                <a:t>3</a:t>
              </a:r>
            </a:p>
          </p:txBody>
        </p:sp>
        <p:sp>
          <p:nvSpPr>
            <p:cNvPr id="60465" name="Rectangle 42"/>
            <p:cNvSpPr>
              <a:spLocks noChangeArrowheads="1"/>
            </p:cNvSpPr>
            <p:nvPr/>
          </p:nvSpPr>
          <p:spPr bwMode="auto">
            <a:xfrm>
              <a:off x="3368" y="2587"/>
              <a:ext cx="286" cy="4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2255"/>
                </a:spcBef>
                <a:buClr>
                  <a:srgbClr val="FAFD00"/>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600" b="1">
                  <a:solidFill>
                    <a:srgbClr val="FAFD00"/>
                  </a:solidFill>
                  <a:latin typeface="Helvetica" charset="0"/>
                </a:rPr>
                <a:t>4</a:t>
              </a:r>
            </a:p>
          </p:txBody>
        </p:sp>
        <p:sp>
          <p:nvSpPr>
            <p:cNvPr id="60466" name="Rectangle 43"/>
            <p:cNvSpPr>
              <a:spLocks noChangeArrowheads="1"/>
            </p:cNvSpPr>
            <p:nvPr/>
          </p:nvSpPr>
          <p:spPr bwMode="auto">
            <a:xfrm>
              <a:off x="979" y="687"/>
              <a:ext cx="286" cy="4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2255"/>
                </a:spcBef>
                <a:buClr>
                  <a:srgbClr val="FAFD00"/>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600" b="1">
                  <a:solidFill>
                    <a:srgbClr val="FAFD00"/>
                  </a:solidFill>
                  <a:latin typeface="Helvetica" charset="0"/>
                </a:rPr>
                <a:t>1</a:t>
              </a:r>
            </a:p>
          </p:txBody>
        </p:sp>
      </p:grpSp>
      <p:sp>
        <p:nvSpPr>
          <p:cNvPr id="67613" name="Rectangle 44"/>
          <p:cNvSpPr>
            <a:spLocks noChangeArrowheads="1"/>
          </p:cNvSpPr>
          <p:nvPr/>
        </p:nvSpPr>
        <p:spPr bwMode="auto">
          <a:xfrm>
            <a:off x="5759740" y="3683934"/>
            <a:ext cx="1476375" cy="539284"/>
          </a:xfrm>
          <a:prstGeom prst="rect">
            <a:avLst/>
          </a:prstGeom>
          <a:noFill/>
          <a:ln w="9525">
            <a:noFill/>
            <a:round/>
            <a:headEnd/>
            <a:tailEnd/>
          </a:ln>
          <a:effectLst>
            <a:outerShdw blurRad="63500" dist="35921" dir="2700000" algn="ctr" rotWithShape="0">
              <a:schemeClr val="tx1">
                <a:alpha val="74998"/>
              </a:schemeClr>
            </a:outerShdw>
          </a:effectLst>
        </p:spPr>
        <p:txBody>
          <a:bodyPr lIns="80905" tIns="39646" rIns="80905" bIns="39646">
            <a:spAutoFit/>
          </a:bodyPr>
          <a:lstStyle/>
          <a:p>
            <a:pPr defTabSz="406630" eaLnBrk="0" hangingPunct="0">
              <a:lnSpc>
                <a:spcPct val="93000"/>
              </a:lnSpc>
              <a:spcBef>
                <a:spcPts val="2019"/>
              </a:spcBef>
              <a:buClr>
                <a:srgbClr val="66FF99"/>
              </a:buClr>
              <a:buSzPct val="100000"/>
              <a:tabLst>
                <a:tab pos="0" algn="l"/>
                <a:tab pos="814682" algn="l"/>
                <a:tab pos="1633640" algn="l"/>
                <a:tab pos="2454014" algn="l"/>
                <a:tab pos="3272969" algn="l"/>
                <a:tab pos="4091921" algn="l"/>
                <a:tab pos="4910874" algn="l"/>
                <a:tab pos="5728408" algn="l"/>
                <a:tab pos="6547359" algn="l"/>
                <a:tab pos="7366314" algn="l"/>
                <a:tab pos="8185265" algn="l"/>
                <a:tab pos="9004220" algn="l"/>
              </a:tabLst>
              <a:defRPr/>
            </a:pPr>
            <a:r>
              <a:rPr lang="en-GB" sz="3200" b="1">
                <a:solidFill>
                  <a:srgbClr val="66FF99"/>
                </a:solidFill>
                <a:latin typeface="Helvetica" charset="0"/>
              </a:rPr>
              <a:t>JOHN</a:t>
            </a:r>
          </a:p>
        </p:txBody>
      </p:sp>
      <p:sp>
        <p:nvSpPr>
          <p:cNvPr id="60445" name="Rectangle 45"/>
          <p:cNvSpPr>
            <a:spLocks noChangeArrowheads="1"/>
          </p:cNvSpPr>
          <p:nvPr/>
        </p:nvSpPr>
        <p:spPr bwMode="auto">
          <a:xfrm>
            <a:off x="5895399" y="4241427"/>
            <a:ext cx="1766455" cy="442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CHURCH</a:t>
            </a:r>
          </a:p>
        </p:txBody>
      </p:sp>
      <p:sp>
        <p:nvSpPr>
          <p:cNvPr id="60446" name="Rectangle 46"/>
          <p:cNvSpPr>
            <a:spLocks noChangeArrowheads="1"/>
          </p:cNvSpPr>
          <p:nvPr/>
        </p:nvSpPr>
        <p:spPr bwMode="auto">
          <a:xfrm>
            <a:off x="5012172" y="4325472"/>
            <a:ext cx="847147" cy="3403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TO:</a:t>
            </a:r>
          </a:p>
        </p:txBody>
      </p:sp>
      <p:grpSp>
        <p:nvGrpSpPr>
          <p:cNvPr id="60447" name="Group 47"/>
          <p:cNvGrpSpPr>
            <a:grpSpLocks/>
          </p:cNvGrpSpPr>
          <p:nvPr/>
        </p:nvGrpSpPr>
        <p:grpSpPr bwMode="auto">
          <a:xfrm>
            <a:off x="5012171" y="4728884"/>
            <a:ext cx="1965614" cy="451037"/>
            <a:chOff x="3473" y="3376"/>
            <a:chExt cx="1362" cy="322"/>
          </a:xfrm>
        </p:grpSpPr>
        <p:sp>
          <p:nvSpPr>
            <p:cNvPr id="60461" name="Rectangle 48"/>
            <p:cNvSpPr>
              <a:spLocks noChangeArrowheads="1"/>
            </p:cNvSpPr>
            <p:nvPr/>
          </p:nvSpPr>
          <p:spPr bwMode="auto">
            <a:xfrm>
              <a:off x="3473" y="3442"/>
              <a:ext cx="587"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AS:</a:t>
              </a:r>
            </a:p>
          </p:txBody>
        </p:sp>
        <p:sp>
          <p:nvSpPr>
            <p:cNvPr id="60462" name="Rectangle 49"/>
            <p:cNvSpPr>
              <a:spLocks noChangeArrowheads="1"/>
            </p:cNvSpPr>
            <p:nvPr/>
          </p:nvSpPr>
          <p:spPr bwMode="auto">
            <a:xfrm>
              <a:off x="4091" y="3376"/>
              <a:ext cx="744" cy="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GOD</a:t>
              </a:r>
            </a:p>
          </p:txBody>
        </p:sp>
      </p:grpSp>
      <p:grpSp>
        <p:nvGrpSpPr>
          <p:cNvPr id="60448" name="Group 50"/>
          <p:cNvGrpSpPr>
            <a:grpSpLocks/>
          </p:cNvGrpSpPr>
          <p:nvPr/>
        </p:nvGrpSpPr>
        <p:grpSpPr bwMode="auto">
          <a:xfrm>
            <a:off x="4993409" y="5203732"/>
            <a:ext cx="2679989" cy="659746"/>
            <a:chOff x="3460" y="3715"/>
            <a:chExt cx="1857" cy="471"/>
          </a:xfrm>
        </p:grpSpPr>
        <p:sp>
          <p:nvSpPr>
            <p:cNvPr id="60459" name="Rectangle 51"/>
            <p:cNvSpPr>
              <a:spLocks noChangeArrowheads="1"/>
            </p:cNvSpPr>
            <p:nvPr/>
          </p:nvSpPr>
          <p:spPr bwMode="auto">
            <a:xfrm>
              <a:off x="4093" y="3864"/>
              <a:ext cx="1224" cy="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MEANT</a:t>
              </a:r>
            </a:p>
          </p:txBody>
        </p:sp>
        <p:sp>
          <p:nvSpPr>
            <p:cNvPr id="60460" name="Rectangle 52"/>
            <p:cNvSpPr>
              <a:spLocks noChangeArrowheads="1"/>
            </p:cNvSpPr>
            <p:nvPr/>
          </p:nvSpPr>
          <p:spPr bwMode="auto">
            <a:xfrm>
              <a:off x="3460" y="3715"/>
              <a:ext cx="617" cy="4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defTabSz="404546" eaLnBrk="0" hangingPunct="0">
                <a:lnSpc>
                  <a:spcPct val="90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WHAT</a:t>
              </a:r>
            </a:p>
            <a:p>
              <a:pPr defTabSz="404546" eaLnBrk="0" hangingPunct="0">
                <a:lnSpc>
                  <a:spcPct val="55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HE:</a:t>
              </a:r>
            </a:p>
          </p:txBody>
        </p:sp>
      </p:grpSp>
      <p:sp>
        <p:nvSpPr>
          <p:cNvPr id="60449" name="Text Box 53"/>
          <p:cNvSpPr txBox="1">
            <a:spLocks noChangeArrowheads="1"/>
          </p:cNvSpPr>
          <p:nvPr/>
        </p:nvSpPr>
        <p:spPr bwMode="auto">
          <a:xfrm>
            <a:off x="8781210" y="12172"/>
            <a:ext cx="162740" cy="3454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122"/>
              </a:spcBef>
              <a:buClr>
                <a:srgbClr val="FFA27C"/>
              </a:buClr>
              <a:buSzPct val="100000"/>
            </a:pPr>
            <a:r>
              <a:rPr lang="en-GB" sz="1800">
                <a:solidFill>
                  <a:srgbClr val="FFA27C"/>
                </a:solidFill>
                <a:latin typeface="Comic Sans MS" charset="0"/>
              </a:rPr>
              <a:t> </a:t>
            </a:r>
          </a:p>
        </p:txBody>
      </p:sp>
      <p:sp>
        <p:nvSpPr>
          <p:cNvPr id="29750" name="Text Box 54"/>
          <p:cNvSpPr txBox="1">
            <a:spLocks noChangeArrowheads="1"/>
          </p:cNvSpPr>
          <p:nvPr/>
        </p:nvSpPr>
        <p:spPr bwMode="auto">
          <a:xfrm>
            <a:off x="1607705" y="4293255"/>
            <a:ext cx="2589068" cy="1467971"/>
          </a:xfrm>
          <a:prstGeom prst="rect">
            <a:avLst/>
          </a:prstGeom>
          <a:noFill/>
          <a:ln w="9525">
            <a:noFill/>
            <a:round/>
            <a:headEnd/>
            <a:tailEnd/>
          </a:ln>
          <a:effectLst>
            <a:outerShdw blurRad="63500" dist="35921" dir="2700000" algn="ctr" rotWithShape="0">
              <a:schemeClr val="tx1">
                <a:alpha val="74998"/>
              </a:schemeClr>
            </a:outerShdw>
          </a:effec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6630" eaLnBrk="0" hangingPunct="0">
              <a:lnSpc>
                <a:spcPct val="93000"/>
              </a:lnSpc>
              <a:spcBef>
                <a:spcPts val="3029"/>
              </a:spcBef>
              <a:buClr>
                <a:srgbClr val="FFEA18"/>
              </a:buClr>
              <a:buSzPct val="100000"/>
              <a:defRPr/>
            </a:pPr>
            <a:r>
              <a:rPr lang="en-GB" sz="4800" b="1">
                <a:solidFill>
                  <a:srgbClr val="FFEA18"/>
                </a:solidFill>
                <a:latin typeface="Comic Sans MS" charset="0"/>
              </a:rPr>
              <a:t>A.D. 57-59</a:t>
            </a:r>
          </a:p>
        </p:txBody>
      </p:sp>
      <p:sp>
        <p:nvSpPr>
          <p:cNvPr id="29751" name="Text Box 55"/>
          <p:cNvSpPr txBox="1">
            <a:spLocks noChangeArrowheads="1"/>
          </p:cNvSpPr>
          <p:nvPr/>
        </p:nvSpPr>
        <p:spPr bwMode="auto">
          <a:xfrm>
            <a:off x="4788477" y="4263838"/>
            <a:ext cx="2892136" cy="1452563"/>
          </a:xfrm>
          <a:prstGeom prst="rect">
            <a:avLst/>
          </a:prstGeom>
          <a:noFill/>
          <a:ln w="9525">
            <a:noFill/>
            <a:round/>
            <a:headEnd/>
            <a:tailEnd/>
          </a:ln>
          <a:effectLst>
            <a:outerShdw blurRad="63500" dist="35921" dir="2700000" algn="ctr" rotWithShape="0">
              <a:schemeClr val="tx1">
                <a:alpha val="74998"/>
              </a:schemeClr>
            </a:outerShdw>
          </a:effec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6630" eaLnBrk="0" hangingPunct="0">
              <a:lnSpc>
                <a:spcPct val="93000"/>
              </a:lnSpc>
              <a:spcBef>
                <a:spcPts val="2019"/>
              </a:spcBef>
              <a:buClr>
                <a:srgbClr val="FFEA18"/>
              </a:buClr>
              <a:buSzPct val="100000"/>
              <a:defRPr/>
            </a:pPr>
            <a:r>
              <a:rPr lang="en-GB" sz="3200" b="1">
                <a:solidFill>
                  <a:srgbClr val="FFEA18"/>
                </a:solidFill>
                <a:latin typeface="Comic Sans MS" charset="0"/>
              </a:rPr>
              <a:t>A.D. 69 </a:t>
            </a:r>
            <a:r>
              <a:rPr lang="en-GB" sz="3200" b="1" i="1">
                <a:solidFill>
                  <a:srgbClr val="FFFFFF"/>
                </a:solidFill>
                <a:latin typeface="Comic Sans MS" charset="0"/>
              </a:rPr>
              <a:t>AFTER</a:t>
            </a:r>
            <a:r>
              <a:rPr lang="en-GB" sz="3200" b="1">
                <a:solidFill>
                  <a:srgbClr val="FFFFFF"/>
                </a:solidFill>
                <a:latin typeface="Comic Sans MS" charset="0"/>
              </a:rPr>
              <a:t> THE SYNOPTICS</a:t>
            </a:r>
          </a:p>
        </p:txBody>
      </p:sp>
      <p:sp>
        <p:nvSpPr>
          <p:cNvPr id="29752" name="Text Box 56"/>
          <p:cNvSpPr txBox="1">
            <a:spLocks noChangeArrowheads="1"/>
          </p:cNvSpPr>
          <p:nvPr/>
        </p:nvSpPr>
        <p:spPr bwMode="auto">
          <a:xfrm>
            <a:off x="5191127" y="1665475"/>
            <a:ext cx="2200852" cy="1467971"/>
          </a:xfrm>
          <a:prstGeom prst="rect">
            <a:avLst/>
          </a:prstGeom>
          <a:noFill/>
          <a:ln w="9525">
            <a:noFill/>
            <a:round/>
            <a:headEnd/>
            <a:tailEnd/>
          </a:ln>
          <a:effectLst>
            <a:outerShdw blurRad="63500" dist="35921" dir="2700000" algn="ctr" rotWithShape="0">
              <a:schemeClr val="tx1">
                <a:alpha val="74998"/>
              </a:schemeClr>
            </a:outerShdw>
          </a:effec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6630" eaLnBrk="0" hangingPunct="0">
              <a:lnSpc>
                <a:spcPct val="93000"/>
              </a:lnSpc>
              <a:spcBef>
                <a:spcPts val="3029"/>
              </a:spcBef>
              <a:buClr>
                <a:srgbClr val="FFEA18"/>
              </a:buClr>
              <a:buSzPct val="100000"/>
              <a:defRPr/>
            </a:pPr>
            <a:r>
              <a:rPr lang="en-GB" sz="4800" b="1">
                <a:solidFill>
                  <a:srgbClr val="FFEA18"/>
                </a:solidFill>
                <a:latin typeface="Comic Sans MS" charset="0"/>
              </a:rPr>
              <a:t>A.D. 64-68</a:t>
            </a:r>
          </a:p>
        </p:txBody>
      </p:sp>
      <p:sp>
        <p:nvSpPr>
          <p:cNvPr id="29753" name="Text Box 57"/>
          <p:cNvSpPr txBox="1">
            <a:spLocks noChangeArrowheads="1"/>
          </p:cNvSpPr>
          <p:nvPr/>
        </p:nvSpPr>
        <p:spPr bwMode="auto">
          <a:xfrm>
            <a:off x="1597603" y="1706097"/>
            <a:ext cx="2589068" cy="1323695"/>
          </a:xfrm>
          <a:prstGeom prst="rect">
            <a:avLst/>
          </a:prstGeom>
          <a:noFill/>
          <a:ln w="9525">
            <a:noFill/>
            <a:round/>
            <a:headEnd/>
            <a:tailEnd/>
          </a:ln>
          <a:effectLst>
            <a:outerShdw blurRad="63500" dist="35921" dir="2700000" algn="ctr" rotWithShape="0">
              <a:schemeClr val="tx1">
                <a:alpha val="74998"/>
              </a:schemeClr>
            </a:outerShdw>
          </a:effec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6630" eaLnBrk="0" hangingPunct="0">
              <a:lnSpc>
                <a:spcPct val="93000"/>
              </a:lnSpc>
              <a:spcBef>
                <a:spcPts val="2690"/>
              </a:spcBef>
              <a:buClr>
                <a:srgbClr val="FFEA18"/>
              </a:buClr>
              <a:buSzPct val="100000"/>
              <a:defRPr/>
            </a:pPr>
            <a:r>
              <a:rPr lang="en-GB" sz="4300" b="1">
                <a:solidFill>
                  <a:srgbClr val="FFEA18"/>
                </a:solidFill>
                <a:latin typeface="Comic Sans MS" charset="0"/>
              </a:rPr>
              <a:t>The A.D.40s</a:t>
            </a:r>
          </a:p>
        </p:txBody>
      </p:sp>
      <p:sp>
        <p:nvSpPr>
          <p:cNvPr id="60454" name="Text Box 58"/>
          <p:cNvSpPr txBox="1">
            <a:spLocks noChangeArrowheads="1"/>
          </p:cNvSpPr>
          <p:nvPr/>
        </p:nvSpPr>
        <p:spPr bwMode="auto">
          <a:xfrm>
            <a:off x="8019763" y="6538634"/>
            <a:ext cx="167409" cy="215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872" tIns="40935" rIns="81872" bIns="4093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4546" eaLnBrk="0" hangingPunct="0">
              <a:lnSpc>
                <a:spcPct val="93000"/>
              </a:lnSpc>
              <a:buClr>
                <a:srgbClr val="000000"/>
              </a:buClr>
              <a:buSzPct val="100000"/>
            </a:pPr>
            <a:endParaRPr lang="en-US">
              <a:solidFill>
                <a:srgbClr val="000000"/>
              </a:solidFill>
            </a:endParaRPr>
          </a:p>
        </p:txBody>
      </p:sp>
      <p:sp>
        <p:nvSpPr>
          <p:cNvPr id="60455" name="Text Box 60"/>
          <p:cNvSpPr txBox="1">
            <a:spLocks noChangeArrowheads="1"/>
          </p:cNvSpPr>
          <p:nvPr/>
        </p:nvSpPr>
        <p:spPr bwMode="auto">
          <a:xfrm>
            <a:off x="8573945" y="6135220"/>
            <a:ext cx="167409" cy="3249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872" tIns="40935" rIns="81872" bIns="4093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4546" eaLnBrk="0" hangingPunct="0">
              <a:lnSpc>
                <a:spcPct val="93000"/>
              </a:lnSpc>
              <a:buClr>
                <a:srgbClr val="000000"/>
              </a:buClr>
              <a:buSzPct val="100000"/>
            </a:pPr>
            <a:endParaRPr lang="en-US">
              <a:solidFill>
                <a:srgbClr val="000000"/>
              </a:solidFill>
            </a:endParaRPr>
          </a:p>
        </p:txBody>
      </p:sp>
      <p:sp>
        <p:nvSpPr>
          <p:cNvPr id="60456" name="Text Box 61"/>
          <p:cNvSpPr txBox="1">
            <a:spLocks noChangeArrowheads="1"/>
          </p:cNvSpPr>
          <p:nvPr/>
        </p:nvSpPr>
        <p:spPr bwMode="auto">
          <a:xfrm>
            <a:off x="8358542" y="6543875"/>
            <a:ext cx="303804" cy="2150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561"/>
              </a:spcBef>
              <a:buClr>
                <a:srgbClr val="FFFFFF"/>
              </a:buClr>
              <a:buSzPct val="100000"/>
            </a:pPr>
            <a:r>
              <a:rPr lang="en-GB" sz="900" b="1">
                <a:solidFill>
                  <a:srgbClr val="FFFFFF"/>
                </a:solidFill>
                <a:latin typeface="Comic Sans MS" charset="0"/>
              </a:rPr>
              <a:t>27</a:t>
            </a:r>
          </a:p>
        </p:txBody>
      </p:sp>
      <p:sp>
        <p:nvSpPr>
          <p:cNvPr id="60457" name="Text Box 62"/>
          <p:cNvSpPr txBox="1">
            <a:spLocks noChangeArrowheads="1"/>
          </p:cNvSpPr>
          <p:nvPr/>
        </p:nvSpPr>
        <p:spPr bwMode="auto">
          <a:xfrm>
            <a:off x="8693729" y="6488207"/>
            <a:ext cx="281421" cy="2885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897"/>
              </a:spcBef>
              <a:buClr>
                <a:srgbClr val="FFFFFF"/>
              </a:buClr>
              <a:buSzPct val="100000"/>
            </a:pPr>
            <a:r>
              <a:rPr lang="en-GB" sz="1400" b="1">
                <a:solidFill>
                  <a:srgbClr val="FFFFFF"/>
                </a:solidFill>
                <a:latin typeface="Comic Sans MS" charset="0"/>
              </a:rPr>
              <a:t>4</a:t>
            </a:r>
          </a:p>
        </p:txBody>
      </p:sp>
      <p:sp>
        <p:nvSpPr>
          <p:cNvPr id="64" name="Title 63"/>
          <p:cNvSpPr>
            <a:spLocks noGrp="1"/>
          </p:cNvSpPr>
          <p:nvPr>
            <p:ph type="title" idx="4294967295"/>
          </p:nvPr>
        </p:nvSpPr>
        <p:spPr bwMode="auto">
          <a:xfrm>
            <a:off x="457490" y="228321"/>
            <a:ext cx="8229023" cy="609319"/>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238" tIns="45619" rIns="91238" bIns="45619"/>
          <a:lstStyle/>
          <a:p>
            <a:r>
              <a:rPr lang="en-US" sz="2900" b="1">
                <a:solidFill>
                  <a:srgbClr val="FFEA18"/>
                </a:solidFill>
                <a:latin typeface="Comic Sans MS" charset="0"/>
              </a:rPr>
              <a:t>…AND THE DATES OF WRITING?</a:t>
            </a:r>
            <a:endParaRPr lang="en-US">
              <a:latin typeface="Times New Roman" charset="0"/>
            </a:endParaRPr>
          </a:p>
        </p:txBody>
      </p:sp>
    </p:spTree>
    <p:extLst>
      <p:ext uri="{BB962C8B-B14F-4D97-AF65-F5344CB8AC3E}">
        <p14:creationId xmlns:p14="http://schemas.microsoft.com/office/powerpoint/2010/main" val="359138371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4"/>
                                        </p:tgtEl>
                                        <p:attrNameLst>
                                          <p:attrName>ppt_y</p:attrName>
                                        </p:attrNameLst>
                                      </p:cBhvr>
                                      <p:tavLst>
                                        <p:tav tm="0">
                                          <p:val>
                                            <p:strVal val="#ppt_y"/>
                                          </p:val>
                                        </p:tav>
                                        <p:tav tm="100000">
                                          <p:val>
                                            <p:strVal val="#ppt_y"/>
                                          </p:val>
                                        </p:tav>
                                      </p:tavLst>
                                    </p:anim>
                                    <p:anim calcmode="lin" valueType="num">
                                      <p:cBhvr>
                                        <p:cTn id="9" dur="500" fill="hold"/>
                                        <p:tgtEl>
                                          <p:spTgt spid="6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fill="hold" nodeType="clickEffect">
                                  <p:stCondLst>
                                    <p:cond delay="0"/>
                                  </p:stCondLst>
                                  <p:childTnLst>
                                    <p:set>
                                      <p:cBhvr>
                                        <p:cTn id="15" dur="1" fill="hold">
                                          <p:stCondLst>
                                            <p:cond delay="0"/>
                                          </p:stCondLst>
                                        </p:cTn>
                                        <p:tgtEl>
                                          <p:spTgt spid="29753"/>
                                        </p:tgtEl>
                                        <p:attrNameLst>
                                          <p:attrName>style.visibility</p:attrName>
                                        </p:attrNameLst>
                                      </p:cBhvr>
                                      <p:to>
                                        <p:strVal val="visible"/>
                                      </p:to>
                                    </p:set>
                                    <p:animEffect transition="in" filter="fade">
                                      <p:cBhvr>
                                        <p:cTn id="16" dur="1000"/>
                                        <p:tgtEl>
                                          <p:spTgt spid="2975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fill="hold" nodeType="clickEffect">
                                  <p:stCondLst>
                                    <p:cond delay="0"/>
                                  </p:stCondLst>
                                  <p:childTnLst>
                                    <p:set>
                                      <p:cBhvr>
                                        <p:cTn id="20" dur="1" fill="hold">
                                          <p:stCondLst>
                                            <p:cond delay="0"/>
                                          </p:stCondLst>
                                        </p:cTn>
                                        <p:tgtEl>
                                          <p:spTgt spid="29750"/>
                                        </p:tgtEl>
                                        <p:attrNameLst>
                                          <p:attrName>style.visibility</p:attrName>
                                        </p:attrNameLst>
                                      </p:cBhvr>
                                      <p:to>
                                        <p:strVal val="visible"/>
                                      </p:to>
                                    </p:set>
                                    <p:animEffect transition="in" filter="fade">
                                      <p:cBhvr>
                                        <p:cTn id="21" dur="1000"/>
                                        <p:tgtEl>
                                          <p:spTgt spid="2975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fill="hold" nodeType="clickEffect">
                                  <p:stCondLst>
                                    <p:cond delay="0"/>
                                  </p:stCondLst>
                                  <p:childTnLst>
                                    <p:set>
                                      <p:cBhvr>
                                        <p:cTn id="25" dur="1" fill="hold">
                                          <p:stCondLst>
                                            <p:cond delay="0"/>
                                          </p:stCondLst>
                                        </p:cTn>
                                        <p:tgtEl>
                                          <p:spTgt spid="29752"/>
                                        </p:tgtEl>
                                        <p:attrNameLst>
                                          <p:attrName>style.visibility</p:attrName>
                                        </p:attrNameLst>
                                      </p:cBhvr>
                                      <p:to>
                                        <p:strVal val="visible"/>
                                      </p:to>
                                    </p:set>
                                    <p:animEffect transition="in" filter="fade">
                                      <p:cBhvr>
                                        <p:cTn id="26" dur="1000"/>
                                        <p:tgtEl>
                                          <p:spTgt spid="2975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fill="hold" nodeType="clickEffect">
                                  <p:stCondLst>
                                    <p:cond delay="0"/>
                                  </p:stCondLst>
                                  <p:childTnLst>
                                    <p:set>
                                      <p:cBhvr>
                                        <p:cTn id="30" dur="1" fill="hold">
                                          <p:stCondLst>
                                            <p:cond delay="0"/>
                                          </p:stCondLst>
                                        </p:cTn>
                                        <p:tgtEl>
                                          <p:spTgt spid="29751"/>
                                        </p:tgtEl>
                                        <p:attrNameLst>
                                          <p:attrName>style.visibility</p:attrName>
                                        </p:attrNameLst>
                                      </p:cBhvr>
                                      <p:to>
                                        <p:strVal val="visible"/>
                                      </p:to>
                                    </p:set>
                                    <p:animEffect transition="in" filter="fade">
                                      <p:cBhvr>
                                        <p:cTn id="31" dur="1000"/>
                                        <p:tgtEl>
                                          <p:spTgt spid="29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l="6857" r="8611" b="1956"/>
          <a:stretch>
            <a:fillRect/>
          </a:stretch>
        </p:blipFill>
        <p:spPr bwMode="auto">
          <a:xfrm>
            <a:off x="2111376" y="1215840"/>
            <a:ext cx="4750955" cy="44347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62466"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5"/>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62467" name="Rectangle 3"/>
          <p:cNvSpPr>
            <a:spLocks noChangeArrowheads="1"/>
          </p:cNvSpPr>
          <p:nvPr/>
        </p:nvSpPr>
        <p:spPr bwMode="auto">
          <a:xfrm>
            <a:off x="154422" y="6555443"/>
            <a:ext cx="1321955" cy="211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62468" name="Rectangle 4"/>
          <p:cNvSpPr>
            <a:spLocks noChangeArrowheads="1"/>
          </p:cNvSpPr>
          <p:nvPr/>
        </p:nvSpPr>
        <p:spPr bwMode="auto">
          <a:xfrm>
            <a:off x="1151659" y="754997"/>
            <a:ext cx="6801716" cy="5453062"/>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62469" name="AutoShape 5"/>
          <p:cNvSpPr>
            <a:spLocks noChangeArrowheads="1"/>
          </p:cNvSpPr>
          <p:nvPr/>
        </p:nvSpPr>
        <p:spPr bwMode="auto">
          <a:xfrm>
            <a:off x="4726422" y="889469"/>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62470" name="AutoShape 6"/>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62471" name="AutoShape 7"/>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62472" name="AutoShape 8"/>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30729" name="Rectangle 9"/>
          <p:cNvSpPr>
            <a:spLocks noChangeArrowheads="1"/>
          </p:cNvSpPr>
          <p:nvPr/>
        </p:nvSpPr>
        <p:spPr bwMode="auto">
          <a:xfrm>
            <a:off x="1443182" y="1755123"/>
            <a:ext cx="2843068" cy="6457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905" tIns="39646" rIns="80905" bIns="39646">
            <a:spAutoFit/>
          </a:bodyPr>
          <a:lstStyle/>
          <a:p>
            <a:pPr algn="ctr" defTabSz="404546" eaLnBrk="0" hangingPunct="0">
              <a:lnSpc>
                <a:spcPct val="93000"/>
              </a:lnSpc>
              <a:spcBef>
                <a:spcPts val="2468"/>
              </a:spcBef>
              <a:buClr>
                <a:srgbClr val="5CF5F0"/>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900" b="1" i="1">
                <a:solidFill>
                  <a:srgbClr val="5CF5F0"/>
                </a:solidFill>
                <a:latin typeface="Kosher-Normal" charset="0"/>
              </a:rPr>
              <a:t>MATTHEW</a:t>
            </a:r>
          </a:p>
        </p:txBody>
      </p:sp>
      <p:sp>
        <p:nvSpPr>
          <p:cNvPr id="30730" name="Rectangle 10"/>
          <p:cNvSpPr>
            <a:spLocks noChangeArrowheads="1"/>
          </p:cNvSpPr>
          <p:nvPr/>
        </p:nvSpPr>
        <p:spPr bwMode="auto">
          <a:xfrm>
            <a:off x="5271945" y="1750919"/>
            <a:ext cx="2036329" cy="6457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905" tIns="39646" rIns="80905" bIns="39646">
            <a:spAutoFit/>
          </a:bodyPr>
          <a:lstStyle/>
          <a:p>
            <a:pPr algn="ctr" defTabSz="404546" eaLnBrk="0" hangingPunct="0">
              <a:lnSpc>
                <a:spcPct val="93000"/>
              </a:lnSpc>
              <a:spcBef>
                <a:spcPts val="2468"/>
              </a:spcBef>
              <a:buClr>
                <a:srgbClr val="F65B7D"/>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900" b="1" i="1">
                <a:solidFill>
                  <a:srgbClr val="F65B7D"/>
                </a:solidFill>
                <a:latin typeface="Kosher-Normal" charset="0"/>
              </a:rPr>
              <a:t>MARK</a:t>
            </a:r>
          </a:p>
        </p:txBody>
      </p:sp>
      <p:sp>
        <p:nvSpPr>
          <p:cNvPr id="30731" name="Rectangle 11"/>
          <p:cNvSpPr>
            <a:spLocks noChangeArrowheads="1"/>
          </p:cNvSpPr>
          <p:nvPr/>
        </p:nvSpPr>
        <p:spPr bwMode="auto">
          <a:xfrm>
            <a:off x="1793877" y="4468347"/>
            <a:ext cx="2300432" cy="6457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905" tIns="39646" rIns="80905" bIns="39646">
            <a:spAutoFit/>
          </a:bodyPr>
          <a:lstStyle/>
          <a:p>
            <a:pPr algn="ctr" defTabSz="404546" eaLnBrk="0" hangingPunct="0">
              <a:lnSpc>
                <a:spcPct val="93000"/>
              </a:lnSpc>
              <a:spcBef>
                <a:spcPts val="2468"/>
              </a:spcBef>
              <a:buClr>
                <a:srgbClr val="76F774"/>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900" b="1" i="1">
                <a:solidFill>
                  <a:srgbClr val="76F774"/>
                </a:solidFill>
                <a:latin typeface="Kosher-Normal" charset="0"/>
              </a:rPr>
              <a:t>LUKE</a:t>
            </a:r>
          </a:p>
        </p:txBody>
      </p:sp>
      <p:sp>
        <p:nvSpPr>
          <p:cNvPr id="30732" name="Rectangle 12"/>
          <p:cNvSpPr>
            <a:spLocks noChangeArrowheads="1"/>
          </p:cNvSpPr>
          <p:nvPr/>
        </p:nvSpPr>
        <p:spPr bwMode="auto">
          <a:xfrm>
            <a:off x="5443682" y="4473950"/>
            <a:ext cx="1668318" cy="6457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905" tIns="39646" rIns="80905" bIns="39646">
            <a:spAutoFit/>
          </a:bodyPr>
          <a:lstStyle/>
          <a:p>
            <a:pPr algn="ctr" defTabSz="404546" eaLnBrk="0" hangingPunct="0">
              <a:lnSpc>
                <a:spcPct val="93000"/>
              </a:lnSpc>
              <a:spcBef>
                <a:spcPts val="2468"/>
              </a:spcBef>
              <a:buClr>
                <a:srgbClr val="FFFFFF"/>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900" b="1" i="1">
                <a:solidFill>
                  <a:srgbClr val="FFFFFF"/>
                </a:solidFill>
                <a:latin typeface="Kosher-Normal" charset="0"/>
              </a:rPr>
              <a:t>JOHN</a:t>
            </a:r>
          </a:p>
        </p:txBody>
      </p:sp>
      <p:sp>
        <p:nvSpPr>
          <p:cNvPr id="62477" name="Text Box 13"/>
          <p:cNvSpPr txBox="1">
            <a:spLocks noChangeArrowheads="1"/>
          </p:cNvSpPr>
          <p:nvPr/>
        </p:nvSpPr>
        <p:spPr bwMode="auto">
          <a:xfrm>
            <a:off x="8781210" y="12172"/>
            <a:ext cx="162740" cy="3454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122"/>
              </a:spcBef>
              <a:buClr>
                <a:srgbClr val="FFFFFF"/>
              </a:buClr>
              <a:buSzPct val="100000"/>
            </a:pPr>
            <a:r>
              <a:rPr lang="en-GB" sz="1800">
                <a:solidFill>
                  <a:srgbClr val="FFFFFF"/>
                </a:solidFill>
                <a:latin typeface="Comic Sans MS" charset="0"/>
              </a:rPr>
              <a:t> </a:t>
            </a:r>
          </a:p>
        </p:txBody>
      </p:sp>
      <p:sp>
        <p:nvSpPr>
          <p:cNvPr id="62478" name="Text Box 14"/>
          <p:cNvSpPr txBox="1">
            <a:spLocks noChangeArrowheads="1"/>
          </p:cNvSpPr>
          <p:nvPr/>
        </p:nvSpPr>
        <p:spPr bwMode="auto">
          <a:xfrm>
            <a:off x="8019763" y="6538634"/>
            <a:ext cx="167409" cy="215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872" tIns="40935" rIns="81872" bIns="4093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4546" eaLnBrk="0" hangingPunct="0">
              <a:lnSpc>
                <a:spcPct val="93000"/>
              </a:lnSpc>
              <a:buClr>
                <a:srgbClr val="000000"/>
              </a:buClr>
              <a:buSzPct val="100000"/>
            </a:pPr>
            <a:endParaRPr lang="en-US">
              <a:solidFill>
                <a:srgbClr val="000000"/>
              </a:solidFill>
            </a:endParaRPr>
          </a:p>
        </p:txBody>
      </p:sp>
      <p:sp>
        <p:nvSpPr>
          <p:cNvPr id="62479" name="Text Box 15"/>
          <p:cNvSpPr txBox="1">
            <a:spLocks noChangeArrowheads="1"/>
          </p:cNvSpPr>
          <p:nvPr/>
        </p:nvSpPr>
        <p:spPr bwMode="auto">
          <a:xfrm>
            <a:off x="8359352" y="6543875"/>
            <a:ext cx="303629" cy="2150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561"/>
              </a:spcBef>
              <a:buClr>
                <a:srgbClr val="FFFFFF"/>
              </a:buClr>
              <a:buSzPct val="100000"/>
            </a:pPr>
            <a:r>
              <a:rPr lang="en-GB" sz="900" b="1">
                <a:solidFill>
                  <a:srgbClr val="FFFFFF"/>
                </a:solidFill>
                <a:latin typeface="Comic Sans MS" charset="0"/>
              </a:rPr>
              <a:t>28</a:t>
            </a:r>
          </a:p>
        </p:txBody>
      </p:sp>
      <p:sp>
        <p:nvSpPr>
          <p:cNvPr id="62480" name="Text Box 16"/>
          <p:cNvSpPr txBox="1">
            <a:spLocks noChangeArrowheads="1"/>
          </p:cNvSpPr>
          <p:nvPr/>
        </p:nvSpPr>
        <p:spPr bwMode="auto">
          <a:xfrm>
            <a:off x="8711047" y="6488207"/>
            <a:ext cx="281421" cy="2885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897"/>
              </a:spcBef>
              <a:buClr>
                <a:srgbClr val="FFFFFF"/>
              </a:buClr>
              <a:buSzPct val="100000"/>
            </a:pPr>
            <a:r>
              <a:rPr lang="en-GB" sz="1400" b="1">
                <a:solidFill>
                  <a:srgbClr val="FFFFFF"/>
                </a:solidFill>
                <a:latin typeface="Comic Sans MS" charset="0"/>
              </a:rPr>
              <a:t>9</a:t>
            </a:r>
          </a:p>
        </p:txBody>
      </p:sp>
      <p:grpSp>
        <p:nvGrpSpPr>
          <p:cNvPr id="2" name="Group 17"/>
          <p:cNvGrpSpPr>
            <a:grpSpLocks/>
          </p:cNvGrpSpPr>
          <p:nvPr/>
        </p:nvGrpSpPr>
        <p:grpSpPr bwMode="auto">
          <a:xfrm>
            <a:off x="1109808" y="833439"/>
            <a:ext cx="6842125" cy="5319993"/>
            <a:chOff x="769" y="595"/>
            <a:chExt cx="4741" cy="3798"/>
          </a:xfrm>
        </p:grpSpPr>
        <p:sp>
          <p:nvSpPr>
            <p:cNvPr id="62492" name="Rectangle 18"/>
            <p:cNvSpPr>
              <a:spLocks noChangeArrowheads="1"/>
            </p:cNvSpPr>
            <p:nvPr/>
          </p:nvSpPr>
          <p:spPr bwMode="auto">
            <a:xfrm>
              <a:off x="769" y="595"/>
              <a:ext cx="4742" cy="3799"/>
            </a:xfrm>
            <a:prstGeom prst="rect">
              <a:avLst/>
            </a:prstGeom>
            <a:solidFill>
              <a:srgbClr val="040404"/>
            </a:solidFill>
            <a:ln w="12600">
              <a:solidFill>
                <a:srgbClr val="000000"/>
              </a:solidFill>
              <a:miter lim="800000"/>
              <a:headEnd/>
              <a:tailEnd/>
            </a:ln>
          </p:spPr>
          <p:txBody>
            <a:bodyPr wrap="none" anchor="ctr"/>
            <a:lstStyle/>
            <a:p>
              <a:pPr defTabSz="404546" eaLnBrk="0" hangingPunct="0">
                <a:lnSpc>
                  <a:spcPct val="93000"/>
                </a:lnSpc>
                <a:buClr>
                  <a:srgbClr val="000000"/>
                </a:buClr>
                <a:buSzPct val="100000"/>
              </a:pPr>
              <a:endParaRPr lang="en-US" sz="2200">
                <a:solidFill>
                  <a:srgbClr val="000000"/>
                </a:solidFill>
              </a:endParaRPr>
            </a:p>
          </p:txBody>
        </p:sp>
        <p:pic>
          <p:nvPicPr>
            <p:cNvPr id="62493" name="Picture 19"/>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l="6857" r="8611" b="1956"/>
            <a:stretch>
              <a:fillRect/>
            </a:stretch>
          </p:blipFill>
          <p:spPr bwMode="auto">
            <a:xfrm>
              <a:off x="1491" y="945"/>
              <a:ext cx="3292" cy="31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grpSp>
      <p:sp>
        <p:nvSpPr>
          <p:cNvPr id="30742" name="Rectangle 22"/>
          <p:cNvSpPr>
            <a:spLocks noChangeArrowheads="1"/>
          </p:cNvSpPr>
          <p:nvPr/>
        </p:nvSpPr>
        <p:spPr bwMode="auto">
          <a:xfrm>
            <a:off x="1138671" y="642939"/>
            <a:ext cx="6728114" cy="5572125"/>
          </a:xfrm>
          <a:prstGeom prst="rect">
            <a:avLst/>
          </a:prstGeom>
          <a:solidFill>
            <a:srgbClr val="000718">
              <a:alpha val="81175"/>
            </a:srgbClr>
          </a:solidFill>
          <a:ln w="12600">
            <a:solidFill>
              <a:srgbClr val="000000"/>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30743" name="Text Box 23"/>
          <p:cNvSpPr txBox="1">
            <a:spLocks noChangeArrowheads="1"/>
          </p:cNvSpPr>
          <p:nvPr/>
        </p:nvSpPr>
        <p:spPr bwMode="auto">
          <a:xfrm>
            <a:off x="1135786" y="1783137"/>
            <a:ext cx="6922943" cy="9468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404546" eaLnBrk="0" hangingPunct="0">
              <a:lnSpc>
                <a:spcPct val="93000"/>
              </a:lnSpc>
              <a:spcBef>
                <a:spcPts val="1234"/>
              </a:spcBef>
              <a:buClr>
                <a:srgbClr val="FFFFFF"/>
              </a:buClr>
              <a:buSzPct val="100000"/>
            </a:pPr>
            <a:r>
              <a:rPr lang="en-GB" sz="2000" b="1" baseline="40000">
                <a:solidFill>
                  <a:srgbClr val="FFFFFF"/>
                </a:solidFill>
                <a:latin typeface="Arial" charset="0"/>
                <a:cs typeface="Arial" charset="0"/>
              </a:rPr>
              <a:t>13</a:t>
            </a:r>
            <a:r>
              <a:rPr lang="en-GB" sz="2000" b="1">
                <a:solidFill>
                  <a:srgbClr val="FFFFFF"/>
                </a:solidFill>
                <a:latin typeface="Arial" charset="0"/>
                <a:cs typeface="Arial" charset="0"/>
              </a:rPr>
              <a:t>and among the lamp stands was someone "like a son of  man,</a:t>
            </a:r>
            <a:r>
              <a:rPr lang="en-GB" altLang="ja-JP" sz="2000" b="1">
                <a:solidFill>
                  <a:srgbClr val="FFFFFF"/>
                </a:solidFill>
                <a:latin typeface="Arial" charset="0"/>
                <a:cs typeface="Arial" charset="0"/>
              </a:rPr>
              <a:t>" dressed in a robe reaching down to his feet and with a golden sash around his chest. </a:t>
            </a:r>
            <a:endParaRPr lang="en-GB" sz="2000" b="1">
              <a:solidFill>
                <a:srgbClr val="FFFFFF"/>
              </a:solidFill>
              <a:latin typeface="Arial" charset="0"/>
              <a:cs typeface="Arial" charset="0"/>
            </a:endParaRPr>
          </a:p>
        </p:txBody>
      </p:sp>
      <p:sp>
        <p:nvSpPr>
          <p:cNvPr id="30744" name="Text Box 24"/>
          <p:cNvSpPr txBox="1">
            <a:spLocks noChangeArrowheads="1"/>
          </p:cNvSpPr>
          <p:nvPr/>
        </p:nvSpPr>
        <p:spPr bwMode="auto">
          <a:xfrm>
            <a:off x="1153103" y="2354637"/>
            <a:ext cx="7094682" cy="9468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404546" eaLnBrk="0" hangingPunct="0">
              <a:lnSpc>
                <a:spcPct val="93000"/>
              </a:lnSpc>
              <a:spcBef>
                <a:spcPts val="1234"/>
              </a:spcBef>
              <a:buClr>
                <a:srgbClr val="FFFFFF"/>
              </a:buClr>
              <a:buSzPct val="100000"/>
            </a:pPr>
            <a:r>
              <a:rPr lang="en-GB" sz="2000" b="1" baseline="40000">
                <a:solidFill>
                  <a:srgbClr val="FFFFFF"/>
                </a:solidFill>
                <a:latin typeface="Arial" charset="0"/>
                <a:cs typeface="Arial" charset="0"/>
              </a:rPr>
              <a:t>                                                                                                            14</a:t>
            </a:r>
            <a:r>
              <a:rPr lang="en-GB" sz="2000" b="1">
                <a:solidFill>
                  <a:srgbClr val="FFFFFF"/>
                </a:solidFill>
                <a:latin typeface="Arial" charset="0"/>
                <a:cs typeface="Arial" charset="0"/>
              </a:rPr>
              <a:t>His head and hair were white like wool, as white as snow, and his eyes were like blazing fire. </a:t>
            </a:r>
          </a:p>
        </p:txBody>
      </p:sp>
      <p:sp>
        <p:nvSpPr>
          <p:cNvPr id="30745" name="Text Box 25"/>
          <p:cNvSpPr txBox="1">
            <a:spLocks noChangeArrowheads="1"/>
          </p:cNvSpPr>
          <p:nvPr/>
        </p:nvSpPr>
        <p:spPr bwMode="auto">
          <a:xfrm>
            <a:off x="1151661" y="2920535"/>
            <a:ext cx="6879648" cy="946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404546" eaLnBrk="0" hangingPunct="0">
              <a:lnSpc>
                <a:spcPct val="93000"/>
              </a:lnSpc>
              <a:spcBef>
                <a:spcPts val="1234"/>
              </a:spcBef>
              <a:buClr>
                <a:srgbClr val="FFFFFF"/>
              </a:buClr>
              <a:buSzPct val="100000"/>
            </a:pPr>
            <a:r>
              <a:rPr lang="en-GB" sz="2000" b="1" baseline="40000">
                <a:solidFill>
                  <a:srgbClr val="FFFFFF"/>
                </a:solidFill>
                <a:latin typeface="Arial" charset="0"/>
                <a:cs typeface="Arial" charset="0"/>
              </a:rPr>
              <a:t>                                                        15</a:t>
            </a:r>
            <a:r>
              <a:rPr lang="en-GB" sz="2000" b="1">
                <a:solidFill>
                  <a:srgbClr val="FFFFFF"/>
                </a:solidFill>
                <a:latin typeface="Arial" charset="0"/>
                <a:cs typeface="Arial" charset="0"/>
              </a:rPr>
              <a:t>His feet were like bronze glowing in a furnace, and his voice was like the sound of rushing waters. </a:t>
            </a:r>
          </a:p>
        </p:txBody>
      </p:sp>
      <p:sp>
        <p:nvSpPr>
          <p:cNvPr id="30746" name="Text Box 26"/>
          <p:cNvSpPr txBox="1">
            <a:spLocks noChangeArrowheads="1"/>
          </p:cNvSpPr>
          <p:nvPr/>
        </p:nvSpPr>
        <p:spPr bwMode="auto">
          <a:xfrm>
            <a:off x="1154547" y="4889969"/>
            <a:ext cx="6982114" cy="946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404546" eaLnBrk="0" hangingPunct="0">
              <a:lnSpc>
                <a:spcPct val="93000"/>
              </a:lnSpc>
              <a:spcBef>
                <a:spcPts val="1234"/>
              </a:spcBef>
              <a:buClr>
                <a:srgbClr val="FFFFFF"/>
              </a:buClr>
              <a:buSzPct val="100000"/>
            </a:pPr>
            <a:r>
              <a:rPr lang="en-GB" sz="2000" b="1" baseline="40000">
                <a:solidFill>
                  <a:srgbClr val="FFFFFF"/>
                </a:solidFill>
                <a:latin typeface="Arial" charset="0"/>
                <a:cs typeface="Arial" charset="0"/>
              </a:rPr>
              <a:t>                                                                                        18</a:t>
            </a:r>
            <a:r>
              <a:rPr lang="en-GB" sz="2000" b="1">
                <a:solidFill>
                  <a:srgbClr val="FFFFFF"/>
                </a:solidFill>
                <a:latin typeface="Arial" charset="0"/>
                <a:cs typeface="Arial" charset="0"/>
              </a:rPr>
              <a:t>I am the Living One; I was dead, and behold I am alive for ever and ever!  And I hold the keys of death  and Hades.</a:t>
            </a:r>
            <a:r>
              <a:rPr lang="en-GB" altLang="ja-JP" sz="2000" b="1">
                <a:solidFill>
                  <a:srgbClr val="FFFFFF"/>
                </a:solidFill>
                <a:latin typeface="Arial" charset="0"/>
                <a:cs typeface="Arial" charset="0"/>
              </a:rPr>
              <a:t>"</a:t>
            </a:r>
            <a:endParaRPr lang="en-GB" sz="2000" b="1">
              <a:solidFill>
                <a:srgbClr val="FFFFFF"/>
              </a:solidFill>
              <a:latin typeface="Arial" charset="0"/>
              <a:cs typeface="Arial" charset="0"/>
            </a:endParaRPr>
          </a:p>
        </p:txBody>
      </p:sp>
      <p:sp>
        <p:nvSpPr>
          <p:cNvPr id="30747" name="Text Box 27"/>
          <p:cNvSpPr txBox="1">
            <a:spLocks noChangeArrowheads="1"/>
          </p:cNvSpPr>
          <p:nvPr/>
        </p:nvSpPr>
        <p:spPr bwMode="auto">
          <a:xfrm>
            <a:off x="1153103" y="4352085"/>
            <a:ext cx="6853670" cy="946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404546" eaLnBrk="0" hangingPunct="0">
              <a:lnSpc>
                <a:spcPct val="93000"/>
              </a:lnSpc>
              <a:buClr>
                <a:srgbClr val="FFFFFF"/>
              </a:buClr>
              <a:buSzPct val="100000"/>
            </a:pPr>
            <a:r>
              <a:rPr lang="en-GB" sz="2000" b="1" baseline="40000">
                <a:solidFill>
                  <a:srgbClr val="FFFFFF"/>
                </a:solidFill>
                <a:latin typeface="Arial" charset="0"/>
                <a:cs typeface="Arial" charset="0"/>
              </a:rPr>
              <a:t>17</a:t>
            </a:r>
            <a:r>
              <a:rPr lang="en-GB" sz="2000" b="1">
                <a:solidFill>
                  <a:srgbClr val="FFFFFF"/>
                </a:solidFill>
                <a:latin typeface="Arial" charset="0"/>
                <a:cs typeface="Arial" charset="0"/>
              </a:rPr>
              <a:t>When I saw him, I fell at his feet as though dead. Then he placed his right hand on me and said: "Do not be afraid. I am the First and the Last. </a:t>
            </a:r>
          </a:p>
        </p:txBody>
      </p:sp>
      <p:sp>
        <p:nvSpPr>
          <p:cNvPr id="30748" name="Text Box 28"/>
          <p:cNvSpPr txBox="1">
            <a:spLocks noChangeArrowheads="1"/>
          </p:cNvSpPr>
          <p:nvPr/>
        </p:nvSpPr>
        <p:spPr bwMode="auto">
          <a:xfrm>
            <a:off x="1128568" y="3492034"/>
            <a:ext cx="7240444" cy="11365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404546" eaLnBrk="0" hangingPunct="0">
              <a:lnSpc>
                <a:spcPct val="93000"/>
              </a:lnSpc>
              <a:spcBef>
                <a:spcPts val="1234"/>
              </a:spcBef>
              <a:buClr>
                <a:srgbClr val="FFFFFF"/>
              </a:buClr>
              <a:buSzPct val="100000"/>
            </a:pPr>
            <a:r>
              <a:rPr lang="en-GB" sz="2000" b="1" baseline="40000">
                <a:solidFill>
                  <a:srgbClr val="FFFFFF"/>
                </a:solidFill>
                <a:latin typeface="Arial" charset="0"/>
                <a:cs typeface="Arial" charset="0"/>
              </a:rPr>
              <a:t>                    1                           16</a:t>
            </a:r>
            <a:r>
              <a:rPr lang="en-GB" sz="2000" b="1">
                <a:solidFill>
                  <a:srgbClr val="FFFFFF"/>
                </a:solidFill>
                <a:latin typeface="Arial" charset="0"/>
                <a:cs typeface="Arial" charset="0"/>
              </a:rPr>
              <a:t>In his right hand he held seven stars, and out of his mouth came a sharp double-edged sword. His face was like the sun shining in all its brilliance. </a:t>
            </a:r>
          </a:p>
          <a:p>
            <a:pPr defTabSz="404546" eaLnBrk="0" hangingPunct="0">
              <a:lnSpc>
                <a:spcPct val="93000"/>
              </a:lnSpc>
              <a:buClr>
                <a:srgbClr val="FFFFFF"/>
              </a:buClr>
              <a:buSzPct val="100000"/>
            </a:pPr>
            <a:r>
              <a:rPr lang="en-GB" sz="2000" b="1" baseline="40000">
                <a:solidFill>
                  <a:srgbClr val="FFFFFF"/>
                </a:solidFill>
                <a:latin typeface="Arial" charset="0"/>
                <a:cs typeface="Arial" charset="0"/>
              </a:rPr>
              <a:t>  </a:t>
            </a:r>
          </a:p>
        </p:txBody>
      </p:sp>
      <p:sp>
        <p:nvSpPr>
          <p:cNvPr id="30749" name="Text Box 29"/>
          <p:cNvSpPr txBox="1">
            <a:spLocks noChangeArrowheads="1"/>
          </p:cNvSpPr>
          <p:nvPr/>
        </p:nvSpPr>
        <p:spPr bwMode="auto">
          <a:xfrm>
            <a:off x="1151661" y="818029"/>
            <a:ext cx="7051386" cy="1047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404546" eaLnBrk="0" hangingPunct="0">
              <a:lnSpc>
                <a:spcPct val="93000"/>
              </a:lnSpc>
              <a:spcBef>
                <a:spcPts val="1234"/>
              </a:spcBef>
              <a:buClr>
                <a:srgbClr val="FFFFFF"/>
              </a:buClr>
              <a:buSzPct val="100000"/>
            </a:pPr>
            <a:r>
              <a:rPr lang="en-GB" sz="2000" b="1">
                <a:solidFill>
                  <a:srgbClr val="FFFFFF"/>
                </a:solidFill>
                <a:latin typeface="Arial" charset="0"/>
                <a:cs typeface="Arial" charset="0"/>
              </a:rPr>
              <a:t>                   </a:t>
            </a:r>
            <a:r>
              <a:rPr lang="en-GB" sz="2700" b="1">
                <a:solidFill>
                  <a:srgbClr val="FFFFFF"/>
                </a:solidFill>
                <a:latin typeface="Arial" charset="0"/>
                <a:cs typeface="Arial" charset="0"/>
              </a:rPr>
              <a:t>Revelation 1:12-18 (NIV)</a:t>
            </a:r>
            <a:r>
              <a:rPr lang="en-GB" sz="2000" b="1">
                <a:solidFill>
                  <a:srgbClr val="FFFFFF"/>
                </a:solidFill>
                <a:latin typeface="Arial" charset="0"/>
                <a:cs typeface="Arial" charset="0"/>
              </a:rPr>
              <a:t> </a:t>
            </a:r>
            <a:br>
              <a:rPr lang="en-GB" sz="2000" b="1">
                <a:solidFill>
                  <a:srgbClr val="FFFFFF"/>
                </a:solidFill>
                <a:latin typeface="Arial" charset="0"/>
                <a:cs typeface="Arial" charset="0"/>
              </a:rPr>
            </a:br>
            <a:r>
              <a:rPr lang="en-GB" sz="2000" b="1" baseline="40000">
                <a:solidFill>
                  <a:srgbClr val="FFFFFF"/>
                </a:solidFill>
                <a:latin typeface="Arial" charset="0"/>
                <a:cs typeface="Arial" charset="0"/>
              </a:rPr>
              <a:t>12</a:t>
            </a:r>
            <a:r>
              <a:rPr lang="en-GB" sz="2000" b="1">
                <a:solidFill>
                  <a:srgbClr val="FFFFFF"/>
                </a:solidFill>
                <a:latin typeface="Arial" charset="0"/>
                <a:cs typeface="Arial" charset="0"/>
              </a:rPr>
              <a:t>I turned around to see the voice that was speaking to me. And when I turned I saw seven golden lamp stands, </a:t>
            </a:r>
          </a:p>
        </p:txBody>
      </p:sp>
      <p:sp>
        <p:nvSpPr>
          <p:cNvPr id="30750" name="Text Box 30"/>
          <p:cNvSpPr txBox="1">
            <a:spLocks noChangeArrowheads="1"/>
          </p:cNvSpPr>
          <p:nvPr/>
        </p:nvSpPr>
        <p:spPr bwMode="auto">
          <a:xfrm>
            <a:off x="971263" y="1459567"/>
            <a:ext cx="7562273" cy="38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3029"/>
              </a:spcBef>
              <a:buClr>
                <a:srgbClr val="FC0128"/>
              </a:buClr>
              <a:buSzPct val="100000"/>
            </a:pPr>
            <a:r>
              <a:rPr lang="en-GB" sz="6600" b="1">
                <a:solidFill>
                  <a:srgbClr val="FC0128"/>
                </a:solidFill>
                <a:latin typeface="Kosher-Normal" charset="0"/>
              </a:rPr>
              <a:t>THE REVELATION OF JESUS CHRIST</a:t>
            </a:r>
            <a:br>
              <a:rPr lang="en-GB" sz="6600" b="1">
                <a:solidFill>
                  <a:srgbClr val="FC0128"/>
                </a:solidFill>
                <a:latin typeface="Kosher-Normal" charset="0"/>
              </a:rPr>
            </a:br>
            <a:r>
              <a:rPr lang="en-GB" sz="6600" b="1">
                <a:solidFill>
                  <a:srgbClr val="FC0128"/>
                </a:solidFill>
                <a:latin typeface="Kosher-Normal" charset="0"/>
              </a:rPr>
              <a:t>TO </a:t>
            </a:r>
            <a:br>
              <a:rPr lang="en-GB" sz="6600" b="1">
                <a:solidFill>
                  <a:srgbClr val="FC0128"/>
                </a:solidFill>
                <a:latin typeface="Kosher-Normal" charset="0"/>
              </a:rPr>
            </a:br>
            <a:r>
              <a:rPr lang="en-GB" sz="6600" b="1">
                <a:solidFill>
                  <a:srgbClr val="FC0128"/>
                </a:solidFill>
                <a:latin typeface="Kosher-Normal" charset="0"/>
              </a:rPr>
              <a:t>JOHN THE APOSTLE</a:t>
            </a:r>
          </a:p>
        </p:txBody>
      </p:sp>
      <p:sp>
        <p:nvSpPr>
          <p:cNvPr id="62491" name="Rectangle 32"/>
          <p:cNvSpPr>
            <a:spLocks noGrp="1" noChangeArrowheads="1"/>
          </p:cNvSpPr>
          <p:nvPr>
            <p:ph type="title" idx="4294967295"/>
          </p:nvPr>
        </p:nvSpPr>
        <p:spPr bwMode="auto">
          <a:xfrm>
            <a:off x="692728" y="403412"/>
            <a:ext cx="7758545" cy="537882"/>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1872" tIns="40935" rIns="81872" bIns="40935"/>
          <a:lstStyle/>
          <a:p>
            <a:r>
              <a:rPr lang="en-GB" sz="2900" b="1">
                <a:solidFill>
                  <a:srgbClr val="5CF5F0"/>
                </a:solidFill>
                <a:latin typeface="Comic Sans MS" charset="0"/>
              </a:rPr>
              <a:t>NOW…TO COMPLETE THE PORTRAIT…</a:t>
            </a:r>
            <a:endParaRPr lang="en-US">
              <a:latin typeface="Times New Roman" charset="0"/>
            </a:endParaRPr>
          </a:p>
        </p:txBody>
      </p:sp>
    </p:spTree>
    <p:extLst>
      <p:ext uri="{BB962C8B-B14F-4D97-AF65-F5344CB8AC3E}">
        <p14:creationId xmlns:p14="http://schemas.microsoft.com/office/powerpoint/2010/main" val="147592042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withEffect">
                                  <p:stCondLst>
                                    <p:cond delay="0"/>
                                  </p:stCondLst>
                                  <p:childTnLst>
                                    <p:set>
                                      <p:cBhvr>
                                        <p:cTn id="6" dur="1" fill="hold">
                                          <p:stCondLst>
                                            <p:cond delay="0"/>
                                          </p:stCondLst>
                                        </p:cTn>
                                        <p:tgtEl>
                                          <p:spTgt spid="30729"/>
                                        </p:tgtEl>
                                        <p:attrNameLst>
                                          <p:attrName>style.visibility</p:attrName>
                                        </p:attrNameLst>
                                      </p:cBhvr>
                                      <p:to>
                                        <p:strVal val="visible"/>
                                      </p:to>
                                    </p:set>
                                    <p:anim calcmode="lin" valueType="num">
                                      <p:cBhvr>
                                        <p:cTn id="7" dur="500" fill="hold"/>
                                        <p:tgtEl>
                                          <p:spTgt spid="30729"/>
                                        </p:tgtEl>
                                        <p:attrNameLst>
                                          <p:attrName>ppt_w</p:attrName>
                                        </p:attrNameLst>
                                      </p:cBhvr>
                                      <p:tavLst>
                                        <p:tav tm="100000">
                                          <p:val>
                                            <p:fltVal val="0"/>
                                          </p:val>
                                        </p:tav>
                                        <p:tav>
                                          <p:val>
                                            <p:strVal val="#ppt_w"/>
                                          </p:val>
                                        </p:tav>
                                      </p:tavLst>
                                    </p:anim>
                                    <p:anim calcmode="lin" valueType="num">
                                      <p:cBhvr>
                                        <p:cTn id="8" dur="500" fill="hold"/>
                                        <p:tgtEl>
                                          <p:spTgt spid="30729"/>
                                        </p:tgtEl>
                                        <p:attrNameLst>
                                          <p:attrName>ppt_h</p:attrName>
                                        </p:attrNameLst>
                                      </p:cBhvr>
                                      <p:tavLst>
                                        <p:tav tm="100000">
                                          <p:val>
                                            <p:fltVal val="0"/>
                                          </p:val>
                                        </p:tav>
                                        <p:tav>
                                          <p:val>
                                            <p:strVal val="#ppt_h"/>
                                          </p:val>
                                        </p:tav>
                                      </p:tavLst>
                                    </p:anim>
                                    <p:anim calcmode="lin" valueType="num">
                                      <p:cBhvr>
                                        <p:cTn id="9" dur="500" fill="hold"/>
                                        <p:tgtEl>
                                          <p:spTgt spid="30729"/>
                                        </p:tgtEl>
                                        <p:attrNameLst>
                                          <p:attrName>ppt_x</p:attrName>
                                        </p:attrNameLst>
                                      </p:cBhvr>
                                      <p:tavLst>
                                        <p:tav tm="100000">
                                          <p:val>
                                            <p:fltVal val="0.5"/>
                                          </p:val>
                                        </p:tav>
                                        <p:tav>
                                          <p:val>
                                            <p:strVal val="#ppt_x"/>
                                          </p:val>
                                        </p:tav>
                                      </p:tavLst>
                                    </p:anim>
                                    <p:anim calcmode="lin" valueType="num">
                                      <p:cBhvr>
                                        <p:cTn id="10" dur="500" fill="hold"/>
                                        <p:tgtEl>
                                          <p:spTgt spid="30729"/>
                                        </p:tgtEl>
                                        <p:attrNameLst>
                                          <p:attrName>ppt_y</p:attrName>
                                        </p:attrNameLst>
                                      </p:cBhvr>
                                      <p:tavLst>
                                        <p:tav tm="100000">
                                          <p:val>
                                            <p:fltVal val="0.5"/>
                                          </p:val>
                                        </p:tav>
                                        <p:tav>
                                          <p:val>
                                            <p:strVal val="#ppt_y"/>
                                          </p:val>
                                        </p:tav>
                                      </p:tavLst>
                                    </p:anim>
                                  </p:childTnLst>
                                </p:cTn>
                              </p:par>
                            </p:childTnLst>
                          </p:cTn>
                        </p:par>
                        <p:par>
                          <p:cTn id="11" fill="hold" nodeType="afterGroup">
                            <p:stCondLst>
                              <p:cond delay="500"/>
                            </p:stCondLst>
                            <p:childTnLst>
                              <p:par>
                                <p:cTn id="12" presetID="23" presetClass="entr" presetSubtype="528" fill="hold" nodeType="afterEffect">
                                  <p:stCondLst>
                                    <p:cond delay="0"/>
                                  </p:stCondLst>
                                  <p:childTnLst>
                                    <p:set>
                                      <p:cBhvr>
                                        <p:cTn id="13" dur="1" fill="hold">
                                          <p:stCondLst>
                                            <p:cond delay="0"/>
                                          </p:stCondLst>
                                        </p:cTn>
                                        <p:tgtEl>
                                          <p:spTgt spid="30730"/>
                                        </p:tgtEl>
                                        <p:attrNameLst>
                                          <p:attrName>style.visibility</p:attrName>
                                        </p:attrNameLst>
                                      </p:cBhvr>
                                      <p:to>
                                        <p:strVal val="visible"/>
                                      </p:to>
                                    </p:set>
                                    <p:anim calcmode="lin" valueType="num">
                                      <p:cBhvr>
                                        <p:cTn id="14" dur="500" fill="hold"/>
                                        <p:tgtEl>
                                          <p:spTgt spid="30730"/>
                                        </p:tgtEl>
                                        <p:attrNameLst>
                                          <p:attrName>ppt_w</p:attrName>
                                        </p:attrNameLst>
                                      </p:cBhvr>
                                      <p:tavLst>
                                        <p:tav tm="100000">
                                          <p:val>
                                            <p:fltVal val="0"/>
                                          </p:val>
                                        </p:tav>
                                        <p:tav>
                                          <p:val>
                                            <p:strVal val="#ppt_w"/>
                                          </p:val>
                                        </p:tav>
                                      </p:tavLst>
                                    </p:anim>
                                    <p:anim calcmode="lin" valueType="num">
                                      <p:cBhvr>
                                        <p:cTn id="15" dur="500" fill="hold"/>
                                        <p:tgtEl>
                                          <p:spTgt spid="30730"/>
                                        </p:tgtEl>
                                        <p:attrNameLst>
                                          <p:attrName>ppt_h</p:attrName>
                                        </p:attrNameLst>
                                      </p:cBhvr>
                                      <p:tavLst>
                                        <p:tav tm="100000">
                                          <p:val>
                                            <p:fltVal val="0"/>
                                          </p:val>
                                        </p:tav>
                                        <p:tav>
                                          <p:val>
                                            <p:strVal val="#ppt_h"/>
                                          </p:val>
                                        </p:tav>
                                      </p:tavLst>
                                    </p:anim>
                                    <p:anim calcmode="lin" valueType="num">
                                      <p:cBhvr>
                                        <p:cTn id="16" dur="500" fill="hold"/>
                                        <p:tgtEl>
                                          <p:spTgt spid="30730"/>
                                        </p:tgtEl>
                                        <p:attrNameLst>
                                          <p:attrName>ppt_x</p:attrName>
                                        </p:attrNameLst>
                                      </p:cBhvr>
                                      <p:tavLst>
                                        <p:tav tm="100000">
                                          <p:val>
                                            <p:fltVal val="0.5"/>
                                          </p:val>
                                        </p:tav>
                                        <p:tav>
                                          <p:val>
                                            <p:strVal val="#ppt_x"/>
                                          </p:val>
                                        </p:tav>
                                      </p:tavLst>
                                    </p:anim>
                                    <p:anim calcmode="lin" valueType="num">
                                      <p:cBhvr>
                                        <p:cTn id="17" dur="500" fill="hold"/>
                                        <p:tgtEl>
                                          <p:spTgt spid="30730"/>
                                        </p:tgtEl>
                                        <p:attrNameLst>
                                          <p:attrName>ppt_y</p:attrName>
                                        </p:attrNameLst>
                                      </p:cBhvr>
                                      <p:tavLst>
                                        <p:tav tm="100000">
                                          <p:val>
                                            <p:fltVal val="0.5"/>
                                          </p:val>
                                        </p:tav>
                                        <p:tav>
                                          <p:val>
                                            <p:strVal val="#ppt_y"/>
                                          </p:val>
                                        </p:tav>
                                      </p:tavLst>
                                    </p:anim>
                                  </p:childTnLst>
                                </p:cTn>
                              </p:par>
                            </p:childTnLst>
                          </p:cTn>
                        </p:par>
                        <p:par>
                          <p:cTn id="18" fill="hold" nodeType="afterGroup">
                            <p:stCondLst>
                              <p:cond delay="1000"/>
                            </p:stCondLst>
                            <p:childTnLst>
                              <p:par>
                                <p:cTn id="19" presetID="23" presetClass="entr" presetSubtype="528" fill="hold" nodeType="afterEffect">
                                  <p:stCondLst>
                                    <p:cond delay="0"/>
                                  </p:stCondLst>
                                  <p:childTnLst>
                                    <p:set>
                                      <p:cBhvr>
                                        <p:cTn id="20" dur="1" fill="hold">
                                          <p:stCondLst>
                                            <p:cond delay="0"/>
                                          </p:stCondLst>
                                        </p:cTn>
                                        <p:tgtEl>
                                          <p:spTgt spid="30731"/>
                                        </p:tgtEl>
                                        <p:attrNameLst>
                                          <p:attrName>style.visibility</p:attrName>
                                        </p:attrNameLst>
                                      </p:cBhvr>
                                      <p:to>
                                        <p:strVal val="visible"/>
                                      </p:to>
                                    </p:set>
                                    <p:anim calcmode="lin" valueType="num">
                                      <p:cBhvr>
                                        <p:cTn id="21" dur="500" fill="hold"/>
                                        <p:tgtEl>
                                          <p:spTgt spid="30731"/>
                                        </p:tgtEl>
                                        <p:attrNameLst>
                                          <p:attrName>ppt_w</p:attrName>
                                        </p:attrNameLst>
                                      </p:cBhvr>
                                      <p:tavLst>
                                        <p:tav tm="100000">
                                          <p:val>
                                            <p:fltVal val="0"/>
                                          </p:val>
                                        </p:tav>
                                        <p:tav>
                                          <p:val>
                                            <p:strVal val="#ppt_w"/>
                                          </p:val>
                                        </p:tav>
                                      </p:tavLst>
                                    </p:anim>
                                    <p:anim calcmode="lin" valueType="num">
                                      <p:cBhvr>
                                        <p:cTn id="22" dur="500" fill="hold"/>
                                        <p:tgtEl>
                                          <p:spTgt spid="30731"/>
                                        </p:tgtEl>
                                        <p:attrNameLst>
                                          <p:attrName>ppt_h</p:attrName>
                                        </p:attrNameLst>
                                      </p:cBhvr>
                                      <p:tavLst>
                                        <p:tav tm="100000">
                                          <p:val>
                                            <p:fltVal val="0"/>
                                          </p:val>
                                        </p:tav>
                                        <p:tav>
                                          <p:val>
                                            <p:strVal val="#ppt_h"/>
                                          </p:val>
                                        </p:tav>
                                      </p:tavLst>
                                    </p:anim>
                                    <p:anim calcmode="lin" valueType="num">
                                      <p:cBhvr>
                                        <p:cTn id="23" dur="500" fill="hold"/>
                                        <p:tgtEl>
                                          <p:spTgt spid="30731"/>
                                        </p:tgtEl>
                                        <p:attrNameLst>
                                          <p:attrName>ppt_x</p:attrName>
                                        </p:attrNameLst>
                                      </p:cBhvr>
                                      <p:tavLst>
                                        <p:tav tm="100000">
                                          <p:val>
                                            <p:fltVal val="0.5"/>
                                          </p:val>
                                        </p:tav>
                                        <p:tav>
                                          <p:val>
                                            <p:strVal val="#ppt_x"/>
                                          </p:val>
                                        </p:tav>
                                      </p:tavLst>
                                    </p:anim>
                                    <p:anim calcmode="lin" valueType="num">
                                      <p:cBhvr>
                                        <p:cTn id="24" dur="500" fill="hold"/>
                                        <p:tgtEl>
                                          <p:spTgt spid="30731"/>
                                        </p:tgtEl>
                                        <p:attrNameLst>
                                          <p:attrName>ppt_y</p:attrName>
                                        </p:attrNameLst>
                                      </p:cBhvr>
                                      <p:tavLst>
                                        <p:tav tm="100000">
                                          <p:val>
                                            <p:fltVal val="0.5"/>
                                          </p:val>
                                        </p:tav>
                                        <p:tav>
                                          <p:val>
                                            <p:strVal val="#ppt_y"/>
                                          </p:val>
                                        </p:tav>
                                      </p:tavLst>
                                    </p:anim>
                                  </p:childTnLst>
                                </p:cTn>
                              </p:par>
                            </p:childTnLst>
                          </p:cTn>
                        </p:par>
                        <p:par>
                          <p:cTn id="25" fill="hold" nodeType="afterGroup">
                            <p:stCondLst>
                              <p:cond delay="1500"/>
                            </p:stCondLst>
                            <p:childTnLst>
                              <p:par>
                                <p:cTn id="26" presetID="23" presetClass="entr" presetSubtype="528" fill="hold" nodeType="afterEffect">
                                  <p:stCondLst>
                                    <p:cond delay="0"/>
                                  </p:stCondLst>
                                  <p:childTnLst>
                                    <p:set>
                                      <p:cBhvr>
                                        <p:cTn id="27" dur="1" fill="hold">
                                          <p:stCondLst>
                                            <p:cond delay="0"/>
                                          </p:stCondLst>
                                        </p:cTn>
                                        <p:tgtEl>
                                          <p:spTgt spid="30732"/>
                                        </p:tgtEl>
                                        <p:attrNameLst>
                                          <p:attrName>style.visibility</p:attrName>
                                        </p:attrNameLst>
                                      </p:cBhvr>
                                      <p:to>
                                        <p:strVal val="visible"/>
                                      </p:to>
                                    </p:set>
                                    <p:anim calcmode="lin" valueType="num">
                                      <p:cBhvr>
                                        <p:cTn id="28" dur="500" fill="hold"/>
                                        <p:tgtEl>
                                          <p:spTgt spid="30732"/>
                                        </p:tgtEl>
                                        <p:attrNameLst>
                                          <p:attrName>ppt_w</p:attrName>
                                        </p:attrNameLst>
                                      </p:cBhvr>
                                      <p:tavLst>
                                        <p:tav tm="100000">
                                          <p:val>
                                            <p:fltVal val="0"/>
                                          </p:val>
                                        </p:tav>
                                        <p:tav>
                                          <p:val>
                                            <p:strVal val="#ppt_w"/>
                                          </p:val>
                                        </p:tav>
                                      </p:tavLst>
                                    </p:anim>
                                    <p:anim calcmode="lin" valueType="num">
                                      <p:cBhvr>
                                        <p:cTn id="29" dur="500" fill="hold"/>
                                        <p:tgtEl>
                                          <p:spTgt spid="30732"/>
                                        </p:tgtEl>
                                        <p:attrNameLst>
                                          <p:attrName>ppt_h</p:attrName>
                                        </p:attrNameLst>
                                      </p:cBhvr>
                                      <p:tavLst>
                                        <p:tav tm="100000">
                                          <p:val>
                                            <p:fltVal val="0"/>
                                          </p:val>
                                        </p:tav>
                                        <p:tav>
                                          <p:val>
                                            <p:strVal val="#ppt_h"/>
                                          </p:val>
                                        </p:tav>
                                      </p:tavLst>
                                    </p:anim>
                                    <p:anim calcmode="lin" valueType="num">
                                      <p:cBhvr>
                                        <p:cTn id="30" dur="500" fill="hold"/>
                                        <p:tgtEl>
                                          <p:spTgt spid="30732"/>
                                        </p:tgtEl>
                                        <p:attrNameLst>
                                          <p:attrName>ppt_x</p:attrName>
                                        </p:attrNameLst>
                                      </p:cBhvr>
                                      <p:tavLst>
                                        <p:tav tm="100000">
                                          <p:val>
                                            <p:fltVal val="0.5"/>
                                          </p:val>
                                        </p:tav>
                                        <p:tav>
                                          <p:val>
                                            <p:strVal val="#ppt_x"/>
                                          </p:val>
                                        </p:tav>
                                      </p:tavLst>
                                    </p:anim>
                                    <p:anim calcmode="lin" valueType="num">
                                      <p:cBhvr>
                                        <p:cTn id="31" dur="500" fill="hold"/>
                                        <p:tgtEl>
                                          <p:spTgt spid="30732"/>
                                        </p:tgtEl>
                                        <p:attrNameLst>
                                          <p:attrName>ppt_y</p:attrName>
                                        </p:attrNameLst>
                                      </p:cBhvr>
                                      <p:tavLst>
                                        <p:tav tm="100000">
                                          <p:val>
                                            <p:fltVal val="0.5"/>
                                          </p:val>
                                        </p:tav>
                                        <p:tav>
                                          <p:val>
                                            <p:strVal val="#ppt_y"/>
                                          </p:val>
                                        </p:tav>
                                      </p:tavLst>
                                    </p:anim>
                                  </p:childTnLst>
                                </p:cTn>
                              </p:par>
                            </p:childTnLst>
                          </p:cTn>
                        </p:par>
                        <p:par>
                          <p:cTn id="32" fill="hold" nodeType="afterGroup">
                            <p:stCondLst>
                              <p:cond delay="2000"/>
                            </p:stCondLst>
                            <p:childTnLst>
                              <p:par>
                                <p:cTn id="33" presetID="10" presetClass="entr" fill="hold" nodeType="afterEffect">
                                  <p:stCondLst>
                                    <p:cond delay="0"/>
                                  </p:stCondLst>
                                  <p:childTnLst>
                                    <p:set>
                                      <p:cBhvr>
                                        <p:cTn id="34" dur="1" fill="hold">
                                          <p:stCondLst>
                                            <p:cond delay="0"/>
                                          </p:stCondLst>
                                        </p:cTn>
                                        <p:tgtEl>
                                          <p:spTgt spid="30721"/>
                                        </p:tgtEl>
                                        <p:attrNameLst>
                                          <p:attrName>style.visibility</p:attrName>
                                        </p:attrNameLst>
                                      </p:cBhvr>
                                      <p:to>
                                        <p:strVal val="visible"/>
                                      </p:to>
                                    </p:set>
                                    <p:animEffect transition="in" filter="fade">
                                      <p:cBhvr>
                                        <p:cTn id="35" dur="1000"/>
                                        <p:tgtEl>
                                          <p:spTgt spid="30721"/>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fill="hold" nodeType="click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fade">
                                      <p:cBhvr>
                                        <p:cTn id="40" dur="1000"/>
                                        <p:tgtEl>
                                          <p:spTgt spid="2"/>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fill="hold" grpId="0" nodeType="clickEffect">
                                  <p:stCondLst>
                                    <p:cond delay="0"/>
                                  </p:stCondLst>
                                  <p:childTnLst>
                                    <p:set>
                                      <p:cBhvr>
                                        <p:cTn id="44" dur="1" fill="hold">
                                          <p:stCondLst>
                                            <p:cond delay="0"/>
                                          </p:stCondLst>
                                        </p:cTn>
                                        <p:tgtEl>
                                          <p:spTgt spid="30742"/>
                                        </p:tgtEl>
                                        <p:attrNameLst>
                                          <p:attrName>style.visibility</p:attrName>
                                        </p:attrNameLst>
                                      </p:cBhvr>
                                      <p:to>
                                        <p:strVal val="visible"/>
                                      </p:to>
                                    </p:set>
                                    <p:animEffect transition="in" filter="fade">
                                      <p:cBhvr>
                                        <p:cTn id="45" dur="1000"/>
                                        <p:tgtEl>
                                          <p:spTgt spid="30742"/>
                                        </p:tgtEl>
                                      </p:cBhvr>
                                    </p:animEffect>
                                  </p:childTnLst>
                                </p:cTn>
                              </p:par>
                            </p:childTnLst>
                          </p:cTn>
                        </p:par>
                        <p:par>
                          <p:cTn id="46" fill="hold" nodeType="afterGroup">
                            <p:stCondLst>
                              <p:cond delay="0"/>
                            </p:stCondLst>
                            <p:childTnLst>
                              <p:par>
                                <p:cTn id="47" presetID="10" presetClass="entr" fill="hold" nodeType="afterEffect">
                                  <p:stCondLst>
                                    <p:cond delay="0"/>
                                  </p:stCondLst>
                                  <p:childTnLst>
                                    <p:set>
                                      <p:cBhvr>
                                        <p:cTn id="48" dur="1" fill="hold">
                                          <p:stCondLst>
                                            <p:cond delay="0"/>
                                          </p:stCondLst>
                                        </p:cTn>
                                        <p:tgtEl>
                                          <p:spTgt spid="30750"/>
                                        </p:tgtEl>
                                        <p:attrNameLst>
                                          <p:attrName>style.visibility</p:attrName>
                                        </p:attrNameLst>
                                      </p:cBhvr>
                                      <p:to>
                                        <p:strVal val="visible"/>
                                      </p:to>
                                    </p:set>
                                    <p:animEffect transition="in" filter="fade">
                                      <p:cBhvr>
                                        <p:cTn id="49" dur="1000"/>
                                        <p:tgtEl>
                                          <p:spTgt spid="30750"/>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xit" fill="hold" nodeType="clickEffect">
                                  <p:stCondLst>
                                    <p:cond delay="0"/>
                                  </p:stCondLst>
                                  <p:childTnLst>
                                    <p:animEffect transition="out" filter="fade">
                                      <p:cBhvr>
                                        <p:cTn id="53" dur="1000"/>
                                        <p:tgtEl>
                                          <p:spTgt spid="30750"/>
                                        </p:tgtEl>
                                      </p:cBhvr>
                                    </p:animEffect>
                                    <p:set>
                                      <p:cBhvr>
                                        <p:cTn id="54" dur="1" fill="hold">
                                          <p:stCondLst>
                                            <p:cond delay="0"/>
                                          </p:stCondLst>
                                        </p:cTn>
                                        <p:tgtEl>
                                          <p:spTgt spid="30750"/>
                                        </p:tgtEl>
                                        <p:attrNameLst>
                                          <p:attrName>style.visibility</p:attrName>
                                        </p:attrNameLst>
                                      </p:cBhvr>
                                      <p:to>
                                        <p:strVal val="hidden"/>
                                      </p:to>
                                    </p:set>
                                  </p:childTnLst>
                                </p:cTn>
                              </p:par>
                            </p:childTnLst>
                          </p:cTn>
                        </p:par>
                        <p:par>
                          <p:cTn id="55" fill="hold" nodeType="afterGroup">
                            <p:stCondLst>
                              <p:cond delay="0"/>
                            </p:stCondLst>
                            <p:childTnLst>
                              <p:par>
                                <p:cTn id="56" presetID="10" presetClass="entr" fill="hold" nodeType="afterEffect">
                                  <p:stCondLst>
                                    <p:cond delay="0"/>
                                  </p:stCondLst>
                                  <p:childTnLst>
                                    <p:set>
                                      <p:cBhvr>
                                        <p:cTn id="57" dur="1" fill="hold">
                                          <p:stCondLst>
                                            <p:cond delay="0"/>
                                          </p:stCondLst>
                                        </p:cTn>
                                        <p:tgtEl>
                                          <p:spTgt spid="30749"/>
                                        </p:tgtEl>
                                        <p:attrNameLst>
                                          <p:attrName>style.visibility</p:attrName>
                                        </p:attrNameLst>
                                      </p:cBhvr>
                                      <p:to>
                                        <p:strVal val="visible"/>
                                      </p:to>
                                    </p:set>
                                    <p:animEffect transition="in" filter="fade">
                                      <p:cBhvr>
                                        <p:cTn id="58" dur="1000"/>
                                        <p:tgtEl>
                                          <p:spTgt spid="30749"/>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0" presetClass="entr" fill="hold" nodeType="clickEffect">
                                  <p:stCondLst>
                                    <p:cond delay="0"/>
                                  </p:stCondLst>
                                  <p:childTnLst>
                                    <p:set>
                                      <p:cBhvr>
                                        <p:cTn id="62" dur="1" fill="hold">
                                          <p:stCondLst>
                                            <p:cond delay="0"/>
                                          </p:stCondLst>
                                        </p:cTn>
                                        <p:tgtEl>
                                          <p:spTgt spid="30743"/>
                                        </p:tgtEl>
                                        <p:attrNameLst>
                                          <p:attrName>style.visibility</p:attrName>
                                        </p:attrNameLst>
                                      </p:cBhvr>
                                      <p:to>
                                        <p:strVal val="visible"/>
                                      </p:to>
                                    </p:set>
                                    <p:animEffect transition="in" filter="fade">
                                      <p:cBhvr>
                                        <p:cTn id="63" dur="1000"/>
                                        <p:tgtEl>
                                          <p:spTgt spid="30743"/>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ntr" fill="hold" nodeType="clickEffect">
                                  <p:stCondLst>
                                    <p:cond delay="0"/>
                                  </p:stCondLst>
                                  <p:childTnLst>
                                    <p:set>
                                      <p:cBhvr>
                                        <p:cTn id="67" dur="1" fill="hold">
                                          <p:stCondLst>
                                            <p:cond delay="0"/>
                                          </p:stCondLst>
                                        </p:cTn>
                                        <p:tgtEl>
                                          <p:spTgt spid="30744"/>
                                        </p:tgtEl>
                                        <p:attrNameLst>
                                          <p:attrName>style.visibility</p:attrName>
                                        </p:attrNameLst>
                                      </p:cBhvr>
                                      <p:to>
                                        <p:strVal val="visible"/>
                                      </p:to>
                                    </p:set>
                                    <p:animEffect transition="in" filter="fade">
                                      <p:cBhvr>
                                        <p:cTn id="68" dur="1000"/>
                                        <p:tgtEl>
                                          <p:spTgt spid="30744"/>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10" presetClass="entr" fill="hold" nodeType="clickEffect">
                                  <p:stCondLst>
                                    <p:cond delay="0"/>
                                  </p:stCondLst>
                                  <p:childTnLst>
                                    <p:set>
                                      <p:cBhvr>
                                        <p:cTn id="72" dur="1" fill="hold">
                                          <p:stCondLst>
                                            <p:cond delay="0"/>
                                          </p:stCondLst>
                                        </p:cTn>
                                        <p:tgtEl>
                                          <p:spTgt spid="30745"/>
                                        </p:tgtEl>
                                        <p:attrNameLst>
                                          <p:attrName>style.visibility</p:attrName>
                                        </p:attrNameLst>
                                      </p:cBhvr>
                                      <p:to>
                                        <p:strVal val="visible"/>
                                      </p:to>
                                    </p:set>
                                    <p:animEffect transition="in" filter="fade">
                                      <p:cBhvr>
                                        <p:cTn id="73" dur="1000"/>
                                        <p:tgtEl>
                                          <p:spTgt spid="30745"/>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10" presetClass="entr" fill="hold" nodeType="clickEffect">
                                  <p:stCondLst>
                                    <p:cond delay="0"/>
                                  </p:stCondLst>
                                  <p:childTnLst>
                                    <p:set>
                                      <p:cBhvr>
                                        <p:cTn id="77" dur="1" fill="hold">
                                          <p:stCondLst>
                                            <p:cond delay="0"/>
                                          </p:stCondLst>
                                        </p:cTn>
                                        <p:tgtEl>
                                          <p:spTgt spid="30748"/>
                                        </p:tgtEl>
                                        <p:attrNameLst>
                                          <p:attrName>style.visibility</p:attrName>
                                        </p:attrNameLst>
                                      </p:cBhvr>
                                      <p:to>
                                        <p:strVal val="visible"/>
                                      </p:to>
                                    </p:set>
                                    <p:animEffect transition="in" filter="fade">
                                      <p:cBhvr>
                                        <p:cTn id="78" dur="1000"/>
                                        <p:tgtEl>
                                          <p:spTgt spid="30748"/>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10" presetClass="entr" fill="hold" nodeType="clickEffect">
                                  <p:stCondLst>
                                    <p:cond delay="0"/>
                                  </p:stCondLst>
                                  <p:childTnLst>
                                    <p:set>
                                      <p:cBhvr>
                                        <p:cTn id="82" dur="1" fill="hold">
                                          <p:stCondLst>
                                            <p:cond delay="0"/>
                                          </p:stCondLst>
                                        </p:cTn>
                                        <p:tgtEl>
                                          <p:spTgt spid="30747"/>
                                        </p:tgtEl>
                                        <p:attrNameLst>
                                          <p:attrName>style.visibility</p:attrName>
                                        </p:attrNameLst>
                                      </p:cBhvr>
                                      <p:to>
                                        <p:strVal val="visible"/>
                                      </p:to>
                                    </p:set>
                                    <p:animEffect transition="in" filter="fade">
                                      <p:cBhvr>
                                        <p:cTn id="83" dur="1000"/>
                                        <p:tgtEl>
                                          <p:spTgt spid="30747"/>
                                        </p:tgtEl>
                                      </p:cBhvr>
                                    </p:animEffect>
                                  </p:childTnLst>
                                </p:cTn>
                              </p:par>
                            </p:childTnLst>
                          </p:cTn>
                        </p:par>
                      </p:childTnLst>
                    </p:cTn>
                  </p:par>
                  <p:par>
                    <p:cTn id="84" fill="hold" nodeType="clickPar">
                      <p:stCondLst>
                        <p:cond delay="indefinite"/>
                      </p:stCondLst>
                      <p:childTnLst>
                        <p:par>
                          <p:cTn id="85" fill="hold" nodeType="withGroup">
                            <p:stCondLst>
                              <p:cond delay="0"/>
                            </p:stCondLst>
                            <p:childTnLst>
                              <p:par>
                                <p:cTn id="86" presetID="10" presetClass="entr" fill="hold" nodeType="clickEffect">
                                  <p:stCondLst>
                                    <p:cond delay="0"/>
                                  </p:stCondLst>
                                  <p:childTnLst>
                                    <p:set>
                                      <p:cBhvr>
                                        <p:cTn id="87" dur="1" fill="hold">
                                          <p:stCondLst>
                                            <p:cond delay="0"/>
                                          </p:stCondLst>
                                        </p:cTn>
                                        <p:tgtEl>
                                          <p:spTgt spid="30746"/>
                                        </p:tgtEl>
                                        <p:attrNameLst>
                                          <p:attrName>style.visibility</p:attrName>
                                        </p:attrNameLst>
                                      </p:cBhvr>
                                      <p:to>
                                        <p:strVal val="visible"/>
                                      </p:to>
                                    </p:set>
                                    <p:animEffect transition="in" filter="fade">
                                      <p:cBhvr>
                                        <p:cTn id="88" dur="1000"/>
                                        <p:tgtEl>
                                          <p:spTgt spid="30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2"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9" name="Rectangle 5"/>
          <p:cNvSpPr>
            <a:spLocks noGrp="1" noChangeArrowheads="1"/>
          </p:cNvSpPr>
          <p:nvPr>
            <p:ph type="title" idx="4294967295"/>
          </p:nvPr>
        </p:nvSpPr>
        <p:spPr/>
        <p:txBody>
          <a:bodyPr/>
          <a:lstStyle/>
          <a:p>
            <a:pPr eaLnBrk="1" hangingPunct="1">
              <a:defRPr/>
            </a:pPr>
            <a:r>
              <a:rPr lang="en-US">
                <a:latin typeface="Arial" charset="0"/>
                <a:ea typeface="ＭＳ Ｐゴシック" charset="0"/>
                <a:cs typeface="ＭＳ Ｐゴシック" charset="0"/>
              </a:rPr>
              <a:t>John (Huddleston)</a:t>
            </a:r>
          </a:p>
        </p:txBody>
      </p:sp>
      <p:pic>
        <p:nvPicPr>
          <p:cNvPr id="410626"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0627" name="Text Box 4"/>
          <p:cNvSpPr txBox="1">
            <a:spLocks noChangeArrowheads="1"/>
          </p:cNvSpPr>
          <p:nvPr/>
        </p:nvSpPr>
        <p:spPr bwMode="auto">
          <a:xfrm>
            <a:off x="288986" y="2087591"/>
            <a:ext cx="8474075" cy="590147"/>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200">
                <a:latin typeface="Arial" charset="0"/>
                <a:cs typeface="Arial" charset="0"/>
              </a:rPr>
              <a:t>Written by </a:t>
            </a:r>
            <a:r>
              <a:rPr lang="en-US" altLang="ja-JP" sz="3200">
                <a:latin typeface="Arial" charset="0"/>
                <a:cs typeface="Arial" charset="0"/>
              </a:rPr>
              <a:t>"the disciple whom Jesus loved"</a:t>
            </a:r>
            <a:endParaRPr lang="en-US" sz="3200">
              <a:latin typeface="Arial" charset="0"/>
              <a:cs typeface="Arial" charset="0"/>
            </a:endParaRP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2673" name="Picture 7" descr="Synagogue eat my fles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7763" name="Text Box 3"/>
          <p:cNvSpPr txBox="1">
            <a:spLocks noChangeArrowheads="1"/>
          </p:cNvSpPr>
          <p:nvPr/>
        </p:nvSpPr>
        <p:spPr bwMode="auto">
          <a:xfrm>
            <a:off x="228600" y="76261"/>
            <a:ext cx="1219200" cy="523875"/>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2800" b="1">
                <a:solidFill>
                  <a:srgbClr val="FFFFFF"/>
                </a:solidFill>
                <a:effectLst>
                  <a:outerShdw blurRad="38100" dist="38100" dir="2700000" algn="tl">
                    <a:srgbClr val="000000"/>
                  </a:outerShdw>
                </a:effectLst>
                <a:latin typeface="Arial" charset="0"/>
                <a:cs typeface="Arial" charset="0"/>
              </a:rPr>
              <a:t>John</a:t>
            </a:r>
            <a:endParaRPr lang="en-US" sz="2800">
              <a:solidFill>
                <a:srgbClr val="FFFFFF"/>
              </a:solidFill>
              <a:effectLst>
                <a:outerShdw blurRad="38100" dist="38100" dir="2700000" algn="tl">
                  <a:srgbClr val="000000"/>
                </a:outerShdw>
              </a:effectLst>
              <a:latin typeface="Arial" charset="0"/>
              <a:cs typeface="Arial" charset="0"/>
            </a:endParaRPr>
          </a:p>
        </p:txBody>
      </p:sp>
      <p:sp>
        <p:nvSpPr>
          <p:cNvPr id="19462" name="Text Box 6"/>
          <p:cNvSpPr txBox="1">
            <a:spLocks noChangeArrowheads="1"/>
          </p:cNvSpPr>
          <p:nvPr/>
        </p:nvSpPr>
        <p:spPr bwMode="auto">
          <a:xfrm>
            <a:off x="0" y="3352801"/>
            <a:ext cx="9144000" cy="3577028"/>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3200" b="1" u="sng" dirty="0">
                <a:solidFill>
                  <a:srgbClr val="FFFF00"/>
                </a:solidFill>
                <a:effectLst>
                  <a:outerShdw blurRad="38100" dist="38100" dir="2700000" algn="tl">
                    <a:srgbClr val="000000"/>
                  </a:outerShdw>
                </a:effectLst>
                <a:latin typeface="Arial" charset="0"/>
                <a:cs typeface="Arial" charset="0"/>
              </a:rPr>
              <a:t>Key Verse</a:t>
            </a:r>
            <a:endParaRPr lang="en-US" altLang="zh-CN" sz="3200" b="1" dirty="0">
              <a:solidFill>
                <a:srgbClr val="FFFF00"/>
              </a:solidFill>
              <a:effectLst>
                <a:outerShdw blurRad="38100" dist="38100" dir="2700000" algn="tl">
                  <a:srgbClr val="000000"/>
                </a:outerShdw>
              </a:effectLst>
              <a:latin typeface="Arial" charset="0"/>
              <a:cs typeface="Arial" charset="0"/>
            </a:endParaRPr>
          </a:p>
          <a:p>
            <a:pPr algn="ctr">
              <a:defRPr/>
            </a:pPr>
            <a:r>
              <a:rPr lang="en-US" altLang="zh-CN" sz="3200" b="1" dirty="0">
                <a:solidFill>
                  <a:srgbClr val="FFFFFF"/>
                </a:solidFill>
                <a:effectLst>
                  <a:outerShdw blurRad="38100" dist="38100" dir="2700000" algn="tl">
                    <a:srgbClr val="000000"/>
                  </a:outerShdw>
                </a:effectLst>
                <a:latin typeface="Arial" charset="0"/>
                <a:cs typeface="Arial" charset="0"/>
              </a:rPr>
              <a:t>	"Jesus did many other miraculous signs in the presence of his disciples, which are not recorded in this book.  But these are written </a:t>
            </a:r>
            <a:r>
              <a:rPr lang="en-US" altLang="zh-CN" sz="3200" b="1" i="1" dirty="0">
                <a:solidFill>
                  <a:srgbClr val="FFFF00"/>
                </a:solidFill>
                <a:effectLst>
                  <a:outerShdw blurRad="38100" dist="38100" dir="2700000" algn="tl">
                    <a:srgbClr val="000000"/>
                  </a:outerShdw>
                </a:effectLst>
                <a:latin typeface="Arial" charset="0"/>
                <a:cs typeface="Arial" charset="0"/>
              </a:rPr>
              <a:t>that you may believe </a:t>
            </a:r>
            <a:r>
              <a:rPr lang="en-US" altLang="zh-CN" sz="3200" b="1" dirty="0">
                <a:solidFill>
                  <a:srgbClr val="FFFFFF"/>
                </a:solidFill>
                <a:effectLst>
                  <a:outerShdw blurRad="38100" dist="38100" dir="2700000" algn="tl">
                    <a:srgbClr val="000000"/>
                  </a:outerShdw>
                </a:effectLst>
                <a:latin typeface="Arial" charset="0"/>
                <a:cs typeface="Arial" charset="0"/>
              </a:rPr>
              <a:t>that Jesus is the Christ, the Son of God, and that by believing </a:t>
            </a:r>
            <a:br>
              <a:rPr lang="en-US" altLang="zh-CN" sz="3200" b="1" dirty="0">
                <a:solidFill>
                  <a:srgbClr val="FFFFFF"/>
                </a:solidFill>
                <a:effectLst>
                  <a:outerShdw blurRad="38100" dist="38100" dir="2700000" algn="tl">
                    <a:srgbClr val="000000"/>
                  </a:outerShdw>
                </a:effectLst>
                <a:latin typeface="Arial" charset="0"/>
                <a:cs typeface="Arial" charset="0"/>
              </a:rPr>
            </a:br>
            <a:r>
              <a:rPr lang="en-US" altLang="zh-CN" sz="3200" b="1" dirty="0">
                <a:solidFill>
                  <a:srgbClr val="FFFFFF"/>
                </a:solidFill>
                <a:effectLst>
                  <a:outerShdw blurRad="38100" dist="38100" dir="2700000" algn="tl">
                    <a:srgbClr val="000000"/>
                  </a:outerShdw>
                </a:effectLst>
                <a:latin typeface="Arial" charset="0"/>
                <a:cs typeface="Arial" charset="0"/>
              </a:rPr>
              <a:t>you may have life in his name" (20:30-31).</a:t>
            </a:r>
            <a:endParaRPr lang="en-US" sz="3200" dirty="0">
              <a:solidFill>
                <a:srgbClr val="FFFFFF"/>
              </a:solidFill>
              <a:effectLst>
                <a:outerShdw blurRad="38100" dist="38100" dir="2700000" algn="tl">
                  <a:srgbClr val="000000"/>
                </a:outerShdw>
              </a:effectLst>
              <a:latin typeface="Arial" charset="0"/>
              <a:cs typeface="Arial" charset="0"/>
            </a:endParaRPr>
          </a:p>
        </p:txBody>
      </p:sp>
      <p:sp>
        <p:nvSpPr>
          <p:cNvPr id="117765" name="Rectangle 1031"/>
          <p:cNvSpPr>
            <a:spLocks noGrp="1" noChangeArrowheads="1"/>
          </p:cNvSpPr>
          <p:nvPr>
            <p:ph type="title" idx="4294967295"/>
          </p:nvPr>
        </p:nvSpPr>
        <p:spPr>
          <a:xfrm>
            <a:off x="2805141" y="533429"/>
            <a:ext cx="3533775" cy="1190625"/>
          </a:xfrm>
        </p:spPr>
        <p:txBody>
          <a:bodyPr lIns="90993" tIns="45499" rIns="90993" bIns="45499" anchor="t">
            <a:spAutoFit/>
          </a:bodyPr>
          <a:lstStyle/>
          <a:p>
            <a:pPr eaLnBrk="1" hangingPunct="1">
              <a:defRPr/>
            </a:pPr>
            <a:r>
              <a:rPr lang="en-US" altLang="zh-CN" sz="3600" b="1" u="sng">
                <a:solidFill>
                  <a:srgbClr val="FFFF00"/>
                </a:solidFill>
                <a:latin typeface="Arial" charset="0"/>
                <a:ea typeface="ＭＳ Ｐゴシック" charset="0"/>
                <a:cs typeface="Arial" charset="0"/>
              </a:rPr>
              <a:t>Key Word</a:t>
            </a:r>
            <a:r>
              <a:rPr lang="en-US" altLang="zh-CN" sz="3600" b="1">
                <a:solidFill>
                  <a:srgbClr val="FFFF00"/>
                </a:solidFill>
                <a:latin typeface="Arial" charset="0"/>
                <a:ea typeface="ＭＳ Ｐゴシック" charset="0"/>
                <a:cs typeface="Arial" charset="0"/>
              </a:rPr>
              <a:t> </a:t>
            </a:r>
            <a:r>
              <a:rPr lang="en-US" altLang="zh-CN" sz="3600" b="1">
                <a:solidFill>
                  <a:schemeClr val="tx1"/>
                </a:solidFill>
                <a:latin typeface="Arial" charset="0"/>
                <a:ea typeface="ＭＳ Ｐゴシック" charset="0"/>
                <a:cs typeface="Arial" charset="0"/>
              </a:rPr>
              <a:t>Believe</a:t>
            </a:r>
            <a:endParaRPr lang="en-US" sz="3600" b="1" u="sng">
              <a:solidFill>
                <a:schemeClr val="tx1"/>
              </a:solidFill>
              <a:latin typeface="Arial" charset="0"/>
              <a:ea typeface="ＭＳ Ｐゴシック" charset="0"/>
              <a:cs typeface="Arial" charset="0"/>
            </a:endParaRPr>
          </a:p>
        </p:txBody>
      </p:sp>
      <p:sp>
        <p:nvSpPr>
          <p:cNvPr id="117766" name="Text Box 3"/>
          <p:cNvSpPr txBox="1">
            <a:spLocks noChangeArrowheads="1"/>
          </p:cNvSpPr>
          <p:nvPr/>
        </p:nvSpPr>
        <p:spPr bwMode="auto">
          <a:xfrm>
            <a:off x="8382033" y="71464"/>
            <a:ext cx="697275" cy="461219"/>
          </a:xfrm>
          <a:prstGeom prst="rect">
            <a:avLst/>
          </a:prstGeom>
          <a:noFill/>
          <a:ln w="12700" cap="sq">
            <a:noFill/>
            <a:miter lim="800000"/>
            <a:headEnd type="none" w="sm" len="sm"/>
            <a:tailEnd type="none" w="sm" len="sm"/>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Arial" charset="0"/>
                <a:cs typeface="Arial" charset="0"/>
              </a:rPr>
              <a:t>107</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462"/>
                                        </p:tgtEl>
                                        <p:attrNameLst>
                                          <p:attrName>style.visibility</p:attrName>
                                        </p:attrNameLst>
                                      </p:cBhvr>
                                      <p:to>
                                        <p:strVal val="visible"/>
                                      </p:to>
                                    </p:set>
                                    <p:anim calcmode="lin" valueType="num">
                                      <p:cBhvr additive="base">
                                        <p:cTn id="7" dur="500" fill="hold"/>
                                        <p:tgtEl>
                                          <p:spTgt spid="19462"/>
                                        </p:tgtEl>
                                        <p:attrNameLst>
                                          <p:attrName>ppt_x</p:attrName>
                                        </p:attrNameLst>
                                      </p:cBhvr>
                                      <p:tavLst>
                                        <p:tav tm="0">
                                          <p:val>
                                            <p:strVal val="#ppt_x"/>
                                          </p:val>
                                        </p:tav>
                                        <p:tav tm="100000">
                                          <p:val>
                                            <p:strVal val="#ppt_x"/>
                                          </p:val>
                                        </p:tav>
                                      </p:tavLst>
                                    </p:anim>
                                    <p:anim calcmode="lin" valueType="num">
                                      <p:cBhvr additive="base">
                                        <p:cTn id="8" dur="500" fill="hold"/>
                                        <p:tgtEl>
                                          <p:spTgt spid="194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Jesus</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(Messianic Prophecy) </a:t>
            </a: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4998"/>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2420888"/>
            <a:ext cx="9144000" cy="327778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4998">
              <a:defRPr/>
            </a:pPr>
            <a:r>
              <a:rPr lang="en-US" sz="2800" b="1" dirty="0">
                <a:solidFill>
                  <a:srgbClr val="FFFFFF"/>
                </a:solidFill>
                <a:effectLst>
                  <a:glow rad="127000">
                    <a:srgbClr val="000000"/>
                  </a:glow>
                </a:effectLst>
                <a:latin typeface="Arial" charset="0"/>
                <a:ea typeface="ＭＳ Ｐゴシック" charset="0"/>
                <a:cs typeface="ＭＳ Ｐゴシック" charset="0"/>
              </a:rPr>
              <a:t>Christ’s twelve “I am” statements reveal Him as the God of Exodus 3:14 through many metaphors such as Jesus as bread, light, door, shepherd, and life to encourage readers to trust (believe) in Jesus alone for eternal life (20:31). </a:t>
            </a: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b="1" dirty="0">
                <a:solidFill>
                  <a:srgbClr val="FFFFFF"/>
                </a:solidFill>
                <a:cs typeface="Arial" charset="0"/>
              </a:rPr>
              <a:t>27a</a:t>
            </a:r>
          </a:p>
        </p:txBody>
      </p:sp>
      <p:sp>
        <p:nvSpPr>
          <p:cNvPr id="7" name="Rectangle 2">
            <a:extLst>
              <a:ext uri="{FF2B5EF4-FFF2-40B4-BE49-F238E27FC236}">
                <a16:creationId xmlns:a16="http://schemas.microsoft.com/office/drawing/2014/main" id="{273ADECA-6696-C643-B39D-770BAEC6A83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3303218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5"/>
          <p:cNvSpPr>
            <a:spLocks noChangeArrowheads="1"/>
          </p:cNvSpPr>
          <p:nvPr/>
        </p:nvSpPr>
        <p:spPr bwMode="auto">
          <a:xfrm>
            <a:off x="0" y="0"/>
            <a:ext cx="9144000" cy="6858000"/>
          </a:xfrm>
          <a:prstGeom prst="rect">
            <a:avLst/>
          </a:prstGeom>
          <a:gradFill rotWithShape="1">
            <a:gsLst>
              <a:gs pos="0">
                <a:srgbClr val="660066"/>
              </a:gs>
              <a:gs pos="100000">
                <a:schemeClr val="bg2"/>
              </a:gs>
            </a:gsLst>
            <a:path path="rect">
              <a:fillToRect l="100000" t="10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0993" tIns="45499" rIns="90993" bIns="45499"/>
          <a:lstStyle/>
          <a:p>
            <a:pPr eaLnBrk="0" hangingPunct="0"/>
            <a:endParaRPr lang="en-US">
              <a:solidFill>
                <a:srgbClr val="FFFFFF"/>
              </a:solidFill>
              <a:latin typeface="Arial" charset="0"/>
            </a:endParaRPr>
          </a:p>
        </p:txBody>
      </p:sp>
      <p:sp>
        <p:nvSpPr>
          <p:cNvPr id="19462" name="Text Box 6"/>
          <p:cNvSpPr txBox="1">
            <a:spLocks noChangeArrowheads="1"/>
          </p:cNvSpPr>
          <p:nvPr/>
        </p:nvSpPr>
        <p:spPr bwMode="auto">
          <a:xfrm>
            <a:off x="152400" y="1447826"/>
            <a:ext cx="4419600" cy="2677210"/>
          </a:xfrm>
          <a:prstGeom prst="rect">
            <a:avLst/>
          </a:prstGeom>
          <a:solidFill>
            <a:schemeClr val="accent3">
              <a:lumMod val="25000"/>
            </a:schemeClr>
          </a:solidFill>
          <a:ln w="12700" cap="sq">
            <a:solidFill>
              <a:schemeClr val="tx1"/>
            </a:solid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b="1" u="sng" dirty="0">
                <a:solidFill>
                  <a:srgbClr val="FFFF00"/>
                </a:solidFill>
                <a:latin typeface="Arial" charset="0"/>
                <a:cs typeface="Arial" charset="0"/>
              </a:rPr>
              <a:t>Evangelistic</a:t>
            </a:r>
            <a:endParaRPr lang="en-US" altLang="zh-CN" b="1" dirty="0">
              <a:solidFill>
                <a:srgbClr val="FFFF00"/>
              </a:solidFill>
              <a:latin typeface="Arial" charset="0"/>
              <a:cs typeface="Arial" charset="0"/>
            </a:endParaRPr>
          </a:p>
          <a:p>
            <a:pPr algn="ctr">
              <a:defRPr/>
            </a:pPr>
            <a:r>
              <a:rPr lang="en-US" altLang="zh-CN" b="1" dirty="0">
                <a:solidFill>
                  <a:srgbClr val="FFFFFF"/>
                </a:solidFill>
                <a:latin typeface="Arial" charset="0"/>
                <a:cs typeface="Arial" charset="0"/>
              </a:rPr>
              <a:t>"…these are written that you </a:t>
            </a:r>
            <a:r>
              <a:rPr lang="en-US" altLang="zh-CN" b="1" dirty="0">
                <a:solidFill>
                  <a:srgbClr val="FFFF00"/>
                </a:solidFill>
                <a:latin typeface="Arial" charset="0"/>
                <a:cs typeface="Arial" charset="0"/>
              </a:rPr>
              <a:t>may believe </a:t>
            </a:r>
            <a:r>
              <a:rPr lang="en-US" altLang="zh-CN" b="1" dirty="0">
                <a:solidFill>
                  <a:srgbClr val="FFFFFF"/>
                </a:solidFill>
                <a:latin typeface="Arial" charset="0"/>
                <a:cs typeface="Arial" charset="0"/>
              </a:rPr>
              <a:t>that </a:t>
            </a:r>
            <a:br>
              <a:rPr lang="en-US" altLang="zh-CN" b="1" dirty="0">
                <a:solidFill>
                  <a:srgbClr val="FFFFFF"/>
                </a:solidFill>
                <a:latin typeface="Arial" charset="0"/>
                <a:cs typeface="Arial" charset="0"/>
              </a:rPr>
            </a:br>
            <a:r>
              <a:rPr lang="en-US" altLang="zh-CN" b="1" dirty="0">
                <a:solidFill>
                  <a:srgbClr val="FFFFFF"/>
                </a:solidFill>
                <a:latin typeface="Arial" charset="0"/>
                <a:cs typeface="Arial" charset="0"/>
              </a:rPr>
              <a:t>Jesus is the Christ, the Son </a:t>
            </a:r>
            <a:br>
              <a:rPr lang="en-US" altLang="zh-CN" b="1" dirty="0">
                <a:solidFill>
                  <a:srgbClr val="FFFFFF"/>
                </a:solidFill>
                <a:latin typeface="Arial" charset="0"/>
                <a:cs typeface="Arial" charset="0"/>
              </a:rPr>
            </a:br>
            <a:r>
              <a:rPr lang="en-US" altLang="zh-CN" b="1" dirty="0">
                <a:solidFill>
                  <a:srgbClr val="FFFFFF"/>
                </a:solidFill>
                <a:latin typeface="Arial" charset="0"/>
                <a:cs typeface="Arial" charset="0"/>
              </a:rPr>
              <a:t>of God, and that by </a:t>
            </a:r>
            <a:br>
              <a:rPr lang="en-US" altLang="zh-CN" b="1" dirty="0">
                <a:solidFill>
                  <a:srgbClr val="FFFFFF"/>
                </a:solidFill>
                <a:latin typeface="Arial" charset="0"/>
                <a:cs typeface="Arial" charset="0"/>
              </a:rPr>
            </a:br>
            <a:r>
              <a:rPr lang="en-US" altLang="zh-CN" b="1" dirty="0">
                <a:solidFill>
                  <a:srgbClr val="FFFFFF"/>
                </a:solidFill>
                <a:latin typeface="Arial" charset="0"/>
                <a:cs typeface="Arial" charset="0"/>
              </a:rPr>
              <a:t>believing you may have life</a:t>
            </a:r>
            <a:br>
              <a:rPr lang="en-US" altLang="zh-CN" b="1" dirty="0">
                <a:solidFill>
                  <a:srgbClr val="FFFFFF"/>
                </a:solidFill>
                <a:latin typeface="Arial" charset="0"/>
                <a:cs typeface="Arial" charset="0"/>
              </a:rPr>
            </a:br>
            <a:r>
              <a:rPr lang="en-US" altLang="zh-CN" b="1" dirty="0">
                <a:solidFill>
                  <a:srgbClr val="FFFFFF"/>
                </a:solidFill>
                <a:latin typeface="Arial" charset="0"/>
                <a:cs typeface="Arial" charset="0"/>
              </a:rPr>
              <a:t>in his name"</a:t>
            </a:r>
          </a:p>
        </p:txBody>
      </p:sp>
      <p:sp>
        <p:nvSpPr>
          <p:cNvPr id="239620" name="Rectangle 1031"/>
          <p:cNvSpPr>
            <a:spLocks noGrp="1" noChangeArrowheads="1"/>
          </p:cNvSpPr>
          <p:nvPr>
            <p:ph type="title" idx="4294967295"/>
          </p:nvPr>
        </p:nvSpPr>
        <p:spPr>
          <a:xfrm>
            <a:off x="990600" y="152461"/>
            <a:ext cx="7010400" cy="646113"/>
          </a:xfrm>
          <a:solidFill>
            <a:schemeClr val="accent3">
              <a:lumMod val="10000"/>
            </a:schemeClr>
          </a:solidFill>
        </p:spPr>
        <p:txBody>
          <a:bodyPr lIns="90993" tIns="45499" rIns="90993" bIns="45499" anchor="t">
            <a:spAutoFit/>
          </a:bodyPr>
          <a:lstStyle/>
          <a:p>
            <a:pPr eaLnBrk="1" hangingPunct="1">
              <a:defRPr/>
            </a:pPr>
            <a:r>
              <a:rPr lang="en-US" altLang="zh-CN" sz="3600" b="1">
                <a:solidFill>
                  <a:schemeClr val="tx1"/>
                </a:solidFill>
                <a:latin typeface="Arial" charset="0"/>
                <a:ea typeface="ＭＳ Ｐゴシック" charset="0"/>
                <a:cs typeface="Arial" charset="0"/>
              </a:rPr>
              <a:t>Textual Variants of John 20:31</a:t>
            </a:r>
            <a:endParaRPr lang="en-US" sz="3600" b="1">
              <a:solidFill>
                <a:schemeClr val="tx1"/>
              </a:solidFill>
              <a:latin typeface="Arial" charset="0"/>
              <a:ea typeface="ＭＳ Ｐゴシック" charset="0"/>
              <a:cs typeface="Arial" charset="0"/>
            </a:endParaRPr>
          </a:p>
        </p:txBody>
      </p:sp>
      <p:sp>
        <p:nvSpPr>
          <p:cNvPr id="414724" name="Text Box 3"/>
          <p:cNvSpPr txBox="1">
            <a:spLocks noChangeArrowheads="1"/>
          </p:cNvSpPr>
          <p:nvPr/>
        </p:nvSpPr>
        <p:spPr bwMode="auto">
          <a:xfrm>
            <a:off x="8462991" y="26"/>
            <a:ext cx="68029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110</a:t>
            </a:r>
          </a:p>
        </p:txBody>
      </p:sp>
      <p:sp>
        <p:nvSpPr>
          <p:cNvPr id="7" name="Text Box 6"/>
          <p:cNvSpPr txBox="1">
            <a:spLocks noChangeArrowheads="1"/>
          </p:cNvSpPr>
          <p:nvPr/>
        </p:nvSpPr>
        <p:spPr bwMode="auto">
          <a:xfrm>
            <a:off x="4724400" y="1447823"/>
            <a:ext cx="4343400" cy="2677210"/>
          </a:xfrm>
          <a:prstGeom prst="rect">
            <a:avLst/>
          </a:prstGeom>
          <a:solidFill>
            <a:schemeClr val="accent3">
              <a:lumMod val="25000"/>
            </a:schemeClr>
          </a:solidFill>
          <a:ln w="12700" cap="sq">
            <a:solidFill>
              <a:schemeClr val="tx1"/>
            </a:solid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b="1" u="sng" dirty="0">
                <a:solidFill>
                  <a:srgbClr val="FFFF00"/>
                </a:solidFill>
                <a:latin typeface="Arial" charset="0"/>
                <a:cs typeface="Arial" charset="0"/>
              </a:rPr>
              <a:t>Edification</a:t>
            </a:r>
            <a:endParaRPr lang="en-US" altLang="zh-CN" b="1" dirty="0">
              <a:solidFill>
                <a:srgbClr val="FFFF00"/>
              </a:solidFill>
              <a:latin typeface="Arial" charset="0"/>
              <a:cs typeface="Arial" charset="0"/>
            </a:endParaRPr>
          </a:p>
          <a:p>
            <a:pPr algn="ctr">
              <a:defRPr/>
            </a:pPr>
            <a:r>
              <a:rPr lang="en-US" altLang="zh-CN" b="1" dirty="0">
                <a:solidFill>
                  <a:srgbClr val="FFFFFF"/>
                </a:solidFill>
                <a:latin typeface="Arial" charset="0"/>
                <a:cs typeface="Arial" charset="0"/>
              </a:rPr>
              <a:t>"…these are written that you </a:t>
            </a:r>
            <a:r>
              <a:rPr lang="en-US" altLang="zh-CN" b="1" dirty="0">
                <a:solidFill>
                  <a:srgbClr val="FFFF00"/>
                </a:solidFill>
                <a:latin typeface="Arial" charset="0"/>
                <a:cs typeface="Arial" charset="0"/>
              </a:rPr>
              <a:t>may go on believing </a:t>
            </a:r>
            <a:r>
              <a:rPr lang="en-US" altLang="zh-CN" b="1" dirty="0">
                <a:solidFill>
                  <a:srgbClr val="FFFFFF"/>
                </a:solidFill>
                <a:latin typeface="Arial" charset="0"/>
                <a:cs typeface="Arial" charset="0"/>
              </a:rPr>
              <a:t>that </a:t>
            </a:r>
            <a:br>
              <a:rPr lang="en-US" altLang="zh-CN" b="1" dirty="0">
                <a:solidFill>
                  <a:srgbClr val="FFFFFF"/>
                </a:solidFill>
                <a:latin typeface="Arial" charset="0"/>
                <a:cs typeface="Arial" charset="0"/>
              </a:rPr>
            </a:br>
            <a:r>
              <a:rPr lang="en-US" altLang="zh-CN" b="1" dirty="0">
                <a:solidFill>
                  <a:srgbClr val="FFFFFF"/>
                </a:solidFill>
                <a:latin typeface="Arial" charset="0"/>
                <a:cs typeface="Arial" charset="0"/>
              </a:rPr>
              <a:t>Jesus is the Christ, the Son of God, and that by believing you may have life in his name"</a:t>
            </a:r>
          </a:p>
        </p:txBody>
      </p:sp>
      <p:grpSp>
        <p:nvGrpSpPr>
          <p:cNvPr id="2" name="Group 12"/>
          <p:cNvGrpSpPr>
            <a:grpSpLocks/>
          </p:cNvGrpSpPr>
          <p:nvPr/>
        </p:nvGrpSpPr>
        <p:grpSpPr bwMode="auto">
          <a:xfrm>
            <a:off x="152400" y="4267261"/>
            <a:ext cx="4419600" cy="2124075"/>
            <a:chOff x="76200" y="4338935"/>
            <a:chExt cx="4343400" cy="2040874"/>
          </a:xfrm>
        </p:grpSpPr>
        <p:sp>
          <p:nvSpPr>
            <p:cNvPr id="8" name="Text Box 6"/>
            <p:cNvSpPr txBox="1">
              <a:spLocks noChangeArrowheads="1"/>
            </p:cNvSpPr>
            <p:nvPr/>
          </p:nvSpPr>
          <p:spPr bwMode="auto">
            <a:xfrm>
              <a:off x="76200" y="4338935"/>
              <a:ext cx="4343400" cy="2040874"/>
            </a:xfrm>
            <a:prstGeom prst="rect">
              <a:avLst/>
            </a:prstGeom>
            <a:solidFill>
              <a:schemeClr val="accent3">
                <a:lumMod val="25000"/>
              </a:schemeClr>
            </a:solidFill>
            <a:ln w="12700" cap="sq">
              <a:solidFill>
                <a:schemeClr val="tx1"/>
              </a:solidFill>
              <a:miter lim="800000"/>
              <a:headEnd type="none" w="sm" len="sm"/>
              <a:tailEnd type="none" w="sm" len="sm"/>
            </a:ln>
          </p:spPr>
          <p:txBody>
            <a:bodyPr>
              <a:spAutoFit/>
            </a:bodyPr>
            <a:lstStyle/>
            <a:p>
              <a:pPr algn="ctr" eaLnBrk="0" hangingPunct="0">
                <a:defRPr/>
              </a:pPr>
              <a:r>
                <a:rPr lang="en-US" altLang="zh-CN" b="1" u="sng">
                  <a:solidFill>
                    <a:srgbClr val="FFFF00"/>
                  </a:solidFill>
                  <a:latin typeface="Arial" charset="0"/>
                  <a:ea typeface="Arial" charset="0"/>
                  <a:cs typeface="Arial" charset="0"/>
                </a:rPr>
                <a:t>Aorist Subjunctive</a:t>
              </a:r>
              <a:endParaRPr lang="en-US" altLang="zh-CN" b="1">
                <a:solidFill>
                  <a:srgbClr val="FFFFFF"/>
                </a:solidFill>
                <a:latin typeface="Arial" charset="0"/>
                <a:ea typeface="Arial" charset="0"/>
                <a:cs typeface="Arial" charset="0"/>
              </a:endParaRPr>
            </a:p>
            <a:p>
              <a:pPr algn="ctr" eaLnBrk="0" hangingPunct="0">
                <a:defRPr/>
              </a:pPr>
              <a:r>
                <a:rPr lang="en-US" altLang="zh-CN" sz="3600" b="1">
                  <a:solidFill>
                    <a:srgbClr val="FFFFFF"/>
                  </a:solidFill>
                  <a:latin typeface="Bwgrki" charset="0"/>
                  <a:ea typeface="Arial" charset="0"/>
                  <a:cs typeface="Arial" charset="0"/>
                </a:rPr>
                <a:t>i-na pisteu,</a:t>
              </a:r>
              <a:r>
                <a:rPr lang="en-US" altLang="zh-CN" sz="3600" b="1">
                  <a:solidFill>
                    <a:srgbClr val="FCE20C"/>
                  </a:solidFill>
                  <a:latin typeface="Bwgrki" charset="0"/>
                  <a:ea typeface="Arial" charset="0"/>
                  <a:cs typeface="Arial" charset="0"/>
                </a:rPr>
                <a:t>s</a:t>
              </a:r>
              <a:r>
                <a:rPr lang="en-US" altLang="zh-CN" sz="3600" b="1">
                  <a:solidFill>
                    <a:srgbClr val="FFFFFF"/>
                  </a:solidFill>
                  <a:latin typeface="Bwgrki" charset="0"/>
                  <a:ea typeface="Arial" charset="0"/>
                  <a:cs typeface="Arial" charset="0"/>
                </a:rPr>
                <a:t>hte</a:t>
              </a:r>
              <a:endParaRPr lang="en-US" altLang="zh-CN" b="1">
                <a:solidFill>
                  <a:srgbClr val="FFFFFF"/>
                </a:solidFill>
                <a:latin typeface="Bwgrki" charset="0"/>
                <a:ea typeface="Arial" charset="0"/>
                <a:cs typeface="Arial" charset="0"/>
              </a:endParaRPr>
            </a:p>
            <a:p>
              <a:pPr algn="ctr" eaLnBrk="0" hangingPunct="0">
                <a:defRPr/>
              </a:pPr>
              <a:endParaRPr lang="en-US" altLang="zh-CN" b="1">
                <a:solidFill>
                  <a:srgbClr val="FFFFFF"/>
                </a:solidFill>
                <a:latin typeface="Bwgrki" charset="0"/>
                <a:ea typeface="Arial" charset="0"/>
                <a:cs typeface="Arial" charset="0"/>
              </a:endParaRPr>
            </a:p>
            <a:p>
              <a:pPr algn="ctr" eaLnBrk="0" hangingPunct="0">
                <a:defRPr/>
              </a:pPr>
              <a:r>
                <a:rPr lang="en-US" altLang="zh-CN" b="1">
                  <a:solidFill>
                    <a:srgbClr val="FFFFFF"/>
                  </a:solidFill>
                  <a:latin typeface="Arial" charset="0"/>
                  <a:ea typeface="Arial" charset="0"/>
                  <a:cs typeface="Arial" charset="0"/>
                </a:rPr>
                <a:t>37 manuscripts</a:t>
              </a:r>
            </a:p>
            <a:p>
              <a:pPr algn="ctr" eaLnBrk="0" hangingPunct="0">
                <a:defRPr/>
              </a:pPr>
              <a:r>
                <a:rPr lang="en-US" altLang="zh-CN" b="1">
                  <a:solidFill>
                    <a:srgbClr val="FFFFFF"/>
                  </a:solidFill>
                  <a:latin typeface="Arial" charset="0"/>
                  <a:ea typeface="Arial" charset="0"/>
                  <a:cs typeface="Arial" charset="0"/>
                </a:rPr>
                <a:t>Many but later manuscripts</a:t>
              </a:r>
            </a:p>
          </p:txBody>
        </p:sp>
        <p:pic>
          <p:nvPicPr>
            <p:cNvPr id="414731" name="Picture 10" descr="John 20.31 aori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5971" y="4374664"/>
              <a:ext cx="4117427" cy="19995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Group 13"/>
          <p:cNvGrpSpPr>
            <a:grpSpLocks/>
          </p:cNvGrpSpPr>
          <p:nvPr/>
        </p:nvGrpSpPr>
        <p:grpSpPr bwMode="auto">
          <a:xfrm>
            <a:off x="4724400" y="4272024"/>
            <a:ext cx="4343400" cy="2124075"/>
            <a:chOff x="4648200" y="4343400"/>
            <a:chExt cx="4343400" cy="2123658"/>
          </a:xfrm>
        </p:grpSpPr>
        <p:sp>
          <p:nvSpPr>
            <p:cNvPr id="10" name="Text Box 6"/>
            <p:cNvSpPr txBox="1">
              <a:spLocks noChangeArrowheads="1"/>
            </p:cNvSpPr>
            <p:nvPr/>
          </p:nvSpPr>
          <p:spPr bwMode="auto">
            <a:xfrm>
              <a:off x="4648200" y="4343400"/>
              <a:ext cx="4343400" cy="2123658"/>
            </a:xfrm>
            <a:prstGeom prst="rect">
              <a:avLst/>
            </a:prstGeom>
            <a:solidFill>
              <a:schemeClr val="accent3">
                <a:lumMod val="25000"/>
              </a:schemeClr>
            </a:solidFill>
            <a:ln w="12700" cap="sq">
              <a:solidFill>
                <a:schemeClr val="tx1"/>
              </a:solidFill>
              <a:miter lim="800000"/>
              <a:headEnd type="none" w="sm" len="sm"/>
              <a:tailEnd type="none" w="sm" len="sm"/>
            </a:ln>
          </p:spPr>
          <p:txBody>
            <a:bodyPr>
              <a:spAutoFit/>
            </a:bodyPr>
            <a:lstStyle/>
            <a:p>
              <a:pPr algn="ctr" eaLnBrk="0" hangingPunct="0">
                <a:defRPr/>
              </a:pPr>
              <a:r>
                <a:rPr lang="en-US" altLang="zh-CN" b="1" u="sng">
                  <a:solidFill>
                    <a:srgbClr val="FFFF00"/>
                  </a:solidFill>
                  <a:latin typeface="Arial" charset="0"/>
                  <a:ea typeface="Arial" charset="0"/>
                  <a:cs typeface="Arial" charset="0"/>
                </a:rPr>
                <a:t>Present Subjunctive</a:t>
              </a:r>
              <a:endParaRPr lang="en-US" altLang="zh-CN" b="1">
                <a:solidFill>
                  <a:srgbClr val="FFFFFF"/>
                </a:solidFill>
                <a:latin typeface="Arial" charset="0"/>
                <a:ea typeface="Arial" charset="0"/>
                <a:cs typeface="Arial" charset="0"/>
              </a:endParaRPr>
            </a:p>
            <a:p>
              <a:pPr algn="ctr" eaLnBrk="0" hangingPunct="0">
                <a:defRPr/>
              </a:pPr>
              <a:r>
                <a:rPr lang="en-US" altLang="zh-CN" sz="3600" b="1">
                  <a:solidFill>
                    <a:srgbClr val="FFFFFF"/>
                  </a:solidFill>
                  <a:latin typeface="Bwgrki" charset="0"/>
                  <a:ea typeface="Arial" charset="0"/>
                  <a:cs typeface="Arial" charset="0"/>
                </a:rPr>
                <a:t>i-na pisteu,hte</a:t>
              </a:r>
              <a:endParaRPr lang="en-US" altLang="zh-CN" sz="4000" b="1">
                <a:solidFill>
                  <a:srgbClr val="FFFFFF"/>
                </a:solidFill>
                <a:latin typeface="Bwgrki" charset="0"/>
                <a:ea typeface="Arial" charset="0"/>
                <a:cs typeface="Arial" charset="0"/>
              </a:endParaRPr>
            </a:p>
            <a:p>
              <a:pPr algn="ctr" eaLnBrk="0" hangingPunct="0">
                <a:defRPr/>
              </a:pPr>
              <a:r>
                <a:rPr lang="en-US" altLang="zh-CN" sz="2800" b="1">
                  <a:solidFill>
                    <a:srgbClr val="FFFFFF"/>
                  </a:solidFill>
                  <a:latin typeface="Arial" charset="0"/>
                  <a:ea typeface="Arial" charset="0"/>
                  <a:cs typeface="Arial" charset="0"/>
                </a:rPr>
                <a:t>p</a:t>
              </a:r>
              <a:r>
                <a:rPr lang="en-US" altLang="zh-CN" sz="3600" b="1" baseline="30000">
                  <a:solidFill>
                    <a:srgbClr val="FFFFFF"/>
                  </a:solidFill>
                  <a:latin typeface="Arial" charset="0"/>
                  <a:ea typeface="Arial" charset="0"/>
                  <a:cs typeface="Arial" charset="0"/>
                </a:rPr>
                <a:t>66</a:t>
              </a:r>
              <a:r>
                <a:rPr lang="en-US" altLang="zh-CN" sz="2800" b="1">
                  <a:solidFill>
                    <a:srgbClr val="FFFFFF"/>
                  </a:solidFill>
                  <a:latin typeface="Arial" charset="0"/>
                  <a:ea typeface="Arial" charset="0"/>
                  <a:cs typeface="Arial" charset="0"/>
                </a:rPr>
                <a:t> &amp; </a:t>
              </a:r>
              <a:r>
                <a:rPr lang="en-US" altLang="zh-CN" sz="4800" b="1">
                  <a:solidFill>
                    <a:srgbClr val="FFFFFF"/>
                  </a:solidFill>
                  <a:latin typeface="Bwhebb" charset="0"/>
                  <a:ea typeface="ＭＳ Ｐゴシック" charset="-128"/>
                  <a:cs typeface="ＭＳ Ｐゴシック" charset="-128"/>
                </a:rPr>
                <a:t>a</a:t>
              </a:r>
              <a:r>
                <a:rPr lang="en-US" altLang="zh-CN" sz="2800" b="1">
                  <a:solidFill>
                    <a:srgbClr val="FFFFFF"/>
                  </a:solidFill>
                  <a:latin typeface="Arial" charset="0"/>
                  <a:ea typeface="Arial" charset="0"/>
                  <a:cs typeface="Arial" charset="0"/>
                </a:rPr>
                <a:t>*</a:t>
              </a:r>
              <a:br>
                <a:rPr lang="en-US" altLang="zh-CN" sz="2800" b="1">
                  <a:solidFill>
                    <a:srgbClr val="FFFFFF"/>
                  </a:solidFill>
                  <a:latin typeface="Arial" charset="0"/>
                  <a:ea typeface="Arial" charset="0"/>
                  <a:cs typeface="Arial" charset="0"/>
                </a:rPr>
              </a:br>
              <a:r>
                <a:rPr lang="en-US" altLang="zh-CN" b="1">
                  <a:solidFill>
                    <a:srgbClr val="FFFFFF"/>
                  </a:solidFill>
                  <a:latin typeface="Arial" charset="0"/>
                  <a:ea typeface="Arial" charset="0"/>
                  <a:cs typeface="Arial" charset="0"/>
                </a:rPr>
                <a:t>Few but early manuscripts</a:t>
              </a:r>
            </a:p>
          </p:txBody>
        </p:sp>
        <p:pic>
          <p:nvPicPr>
            <p:cNvPr id="414729" name="Picture 11" descr="John 20.31 presen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725987" y="4419600"/>
              <a:ext cx="4189413" cy="20241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462"/>
                                        </p:tgtEl>
                                        <p:attrNameLst>
                                          <p:attrName>style.visibility</p:attrName>
                                        </p:attrNameLst>
                                      </p:cBhvr>
                                      <p:to>
                                        <p:strVal val="visible"/>
                                      </p:to>
                                    </p:set>
                                    <p:anim calcmode="lin" valueType="num">
                                      <p:cBhvr additive="base">
                                        <p:cTn id="7" dur="500" fill="hold"/>
                                        <p:tgtEl>
                                          <p:spTgt spid="19462"/>
                                        </p:tgtEl>
                                        <p:attrNameLst>
                                          <p:attrName>ppt_x</p:attrName>
                                        </p:attrNameLst>
                                      </p:cBhvr>
                                      <p:tavLst>
                                        <p:tav tm="0">
                                          <p:val>
                                            <p:strVal val="#ppt_x"/>
                                          </p:val>
                                        </p:tav>
                                        <p:tav tm="100000">
                                          <p:val>
                                            <p:strVal val="#ppt_x"/>
                                          </p:val>
                                        </p:tav>
                                      </p:tavLst>
                                    </p:anim>
                                    <p:anim calcmode="lin" valueType="num">
                                      <p:cBhvr additive="base">
                                        <p:cTn id="8" dur="500" fill="hold"/>
                                        <p:tgtEl>
                                          <p:spTgt spid="1946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animBg="1" autoUpdateAnimBg="0"/>
      <p:bldP spid="7" grpId="0" animBg="1"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4998">
              <a:defRPr/>
            </a:pPr>
            <a:r>
              <a:rPr lang="en-US" sz="7200" b="1" dirty="0">
                <a:solidFill>
                  <a:srgbClr val="FFFFFF"/>
                </a:solidFill>
                <a:effectLst>
                  <a:glow rad="127000">
                    <a:srgbClr val="000000"/>
                  </a:glow>
                </a:effectLst>
                <a:latin typeface="Arial" charset="0"/>
                <a:ea typeface="ＭＳ Ｐゴシック" charset="0"/>
                <a:cs typeface="ＭＳ Ｐゴシック" charset="0"/>
              </a:rPr>
              <a:t>Believe</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
        <p:nvSpPr>
          <p:cNvPr id="7" name="Text Box 24"/>
          <p:cNvSpPr txBox="1">
            <a:spLocks noChangeArrowheads="1"/>
          </p:cNvSpPr>
          <p:nvPr/>
        </p:nvSpPr>
        <p:spPr bwMode="auto">
          <a:xfrm>
            <a:off x="8448783" y="65366"/>
            <a:ext cx="697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107</a:t>
            </a:r>
          </a:p>
        </p:txBody>
      </p:sp>
    </p:spTree>
    <p:extLst>
      <p:ext uri="{BB962C8B-B14F-4D97-AF65-F5344CB8AC3E}">
        <p14:creationId xmlns:p14="http://schemas.microsoft.com/office/powerpoint/2010/main" val="3793720130"/>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a:r>
              <a:rPr lang="en-US" sz="40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7200" kern="1200" dirty="0">
                <a:solidFill>
                  <a:srgbClr val="FFFFFF"/>
                </a:solidFill>
                <a:effectLst>
                  <a:glow rad="127000">
                    <a:srgbClr val="000000"/>
                  </a:glow>
                </a:effectLst>
                <a:latin typeface="Arial" charset="0"/>
                <a:ea typeface="ＭＳ Ｐゴシック" charset="0"/>
                <a:cs typeface="ＭＳ Ｐゴシック" charset="0"/>
              </a:rPr>
              <a:t>Key Word</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2" name="Picture 1" descr="Screen Shot 2017-01-19 at 12.59.30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814858"/>
            <a:ext cx="9144000" cy="4630366"/>
          </a:xfrm>
          <a:prstGeom prst="rect">
            <a:avLst/>
          </a:prstGeom>
        </p:spPr>
      </p:pic>
    </p:spTree>
    <p:extLst>
      <p:ext uri="{BB962C8B-B14F-4D97-AF65-F5344CB8AC3E}">
        <p14:creationId xmlns:p14="http://schemas.microsoft.com/office/powerpoint/2010/main" val="4143989910"/>
      </p:ext>
    </p:extLst>
  </p:cSld>
  <p:clrMapOvr>
    <a:overrideClrMapping bg1="lt1" tx1="dk1" bg2="lt2" tx2="dk2" accent1="accent1" accent2="accent2" accent3="accent3" accent4="accent4" accent5="accent5" accent6="accent6" hlink="hlink" folHlink="folHlink"/>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a:r>
              <a:rPr lang="en-US" sz="40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7200" kern="1200" dirty="0">
                <a:solidFill>
                  <a:srgbClr val="FFFFFF"/>
                </a:solidFill>
                <a:effectLst>
                  <a:glow rad="127000">
                    <a:srgbClr val="000000"/>
                  </a:glow>
                </a:effectLst>
                <a:latin typeface="Arial" charset="0"/>
                <a:ea typeface="ＭＳ Ｐゴシック" charset="0"/>
                <a:cs typeface="ＭＳ Ｐゴシック" charset="0"/>
              </a:rPr>
              <a:t>Key Word</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3" name="Picture 2" descr="Screen Shot 2017-01-19 at 1.02.17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942703"/>
          </a:xfrm>
          <a:prstGeom prst="rect">
            <a:avLst/>
          </a:prstGeom>
        </p:spPr>
      </p:pic>
    </p:spTree>
    <p:extLst>
      <p:ext uri="{BB962C8B-B14F-4D97-AF65-F5344CB8AC3E}">
        <p14:creationId xmlns:p14="http://schemas.microsoft.com/office/powerpoint/2010/main" val="4123082855"/>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a:r>
              <a:rPr lang="en-US" sz="40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7200" kern="1200" dirty="0">
                <a:solidFill>
                  <a:srgbClr val="FFFFFF"/>
                </a:solidFill>
                <a:effectLst>
                  <a:glow rad="127000">
                    <a:srgbClr val="000000"/>
                  </a:glow>
                </a:effectLst>
                <a:latin typeface="Arial" charset="0"/>
                <a:ea typeface="ＭＳ Ｐゴシック" charset="0"/>
                <a:cs typeface="ＭＳ Ｐゴシック" charset="0"/>
              </a:rPr>
              <a:t>Key Word</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3" name="Picture 2" descr="Screen Shot 2017-01-19 at 1.02.35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6512" y="878372"/>
            <a:ext cx="9144000" cy="4998927"/>
          </a:xfrm>
          <a:prstGeom prst="rect">
            <a:avLst/>
          </a:prstGeom>
        </p:spPr>
      </p:pic>
    </p:spTree>
    <p:extLst>
      <p:ext uri="{BB962C8B-B14F-4D97-AF65-F5344CB8AC3E}">
        <p14:creationId xmlns:p14="http://schemas.microsoft.com/office/powerpoint/2010/main" val="1048267899"/>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a:r>
              <a:rPr lang="en-US" sz="40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7200" kern="1200" dirty="0">
                <a:solidFill>
                  <a:srgbClr val="FFFFFF"/>
                </a:solidFill>
                <a:effectLst>
                  <a:glow rad="127000">
                    <a:srgbClr val="000000"/>
                  </a:glow>
                </a:effectLst>
                <a:latin typeface="Arial" charset="0"/>
                <a:ea typeface="ＭＳ Ｐゴシック" charset="0"/>
                <a:cs typeface="ＭＳ Ｐゴシック" charset="0"/>
              </a:rPr>
              <a:t>Key Word</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2" name="Picture 1" descr="Screen Shot 2017-01-19 at 1.02.52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6512" y="815012"/>
            <a:ext cx="9144000" cy="4918305"/>
          </a:xfrm>
          <a:prstGeom prst="rect">
            <a:avLst/>
          </a:prstGeom>
        </p:spPr>
      </p:pic>
    </p:spTree>
    <p:extLst>
      <p:ext uri="{BB962C8B-B14F-4D97-AF65-F5344CB8AC3E}">
        <p14:creationId xmlns:p14="http://schemas.microsoft.com/office/powerpoint/2010/main" val="2386062938"/>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a:r>
              <a:rPr lang="en-US" sz="40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7200" kern="1200" dirty="0">
                <a:solidFill>
                  <a:srgbClr val="FFFFFF"/>
                </a:solidFill>
                <a:effectLst>
                  <a:glow rad="127000">
                    <a:srgbClr val="000000"/>
                  </a:glow>
                </a:effectLst>
                <a:latin typeface="Arial" charset="0"/>
                <a:ea typeface="ＭＳ Ｐゴシック" charset="0"/>
                <a:cs typeface="ＭＳ Ｐゴシック" charset="0"/>
              </a:rPr>
              <a:t>Key Word</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2" name="Picture 1" descr="Screen Shot 2017-01-19 at 1.03.21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35982"/>
            <a:ext cx="9144000" cy="4993971"/>
          </a:xfrm>
          <a:prstGeom prst="rect">
            <a:avLst/>
          </a:prstGeom>
        </p:spPr>
      </p:pic>
    </p:spTree>
    <p:extLst>
      <p:ext uri="{BB962C8B-B14F-4D97-AF65-F5344CB8AC3E}">
        <p14:creationId xmlns:p14="http://schemas.microsoft.com/office/powerpoint/2010/main" val="913340731"/>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a:r>
              <a:rPr lang="en-US" sz="40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7200" kern="1200" dirty="0">
                <a:solidFill>
                  <a:srgbClr val="FFFFFF"/>
                </a:solidFill>
                <a:effectLst>
                  <a:glow rad="127000">
                    <a:srgbClr val="000000"/>
                  </a:glow>
                </a:effectLst>
                <a:latin typeface="Arial" charset="0"/>
                <a:ea typeface="ＭＳ Ｐゴシック" charset="0"/>
                <a:cs typeface="ＭＳ Ｐゴシック" charset="0"/>
              </a:rPr>
              <a:t>Key Word</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2" name="Picture 1" descr="Screen Shot 2017-01-19 at 1.04.04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306" y="804823"/>
            <a:ext cx="9144000" cy="4928461"/>
          </a:xfrm>
          <a:prstGeom prst="rect">
            <a:avLst/>
          </a:prstGeom>
        </p:spPr>
      </p:pic>
    </p:spTree>
    <p:extLst>
      <p:ext uri="{BB962C8B-B14F-4D97-AF65-F5344CB8AC3E}">
        <p14:creationId xmlns:p14="http://schemas.microsoft.com/office/powerpoint/2010/main" val="903840761"/>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a:r>
              <a:rPr lang="en-US" sz="40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7200" kern="1200" dirty="0">
                <a:solidFill>
                  <a:srgbClr val="FFFFFF"/>
                </a:solidFill>
                <a:effectLst>
                  <a:glow rad="127000">
                    <a:srgbClr val="000000"/>
                  </a:glow>
                </a:effectLst>
                <a:latin typeface="Arial" charset="0"/>
                <a:ea typeface="ＭＳ Ｐゴシック" charset="0"/>
                <a:cs typeface="ＭＳ Ｐゴシック" charset="0"/>
              </a:rPr>
              <a:t>Key Word</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2" name="Picture 1" descr="Screen Shot 2017-01-19 at 1.04.22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3033" y="794140"/>
            <a:ext cx="9144000" cy="4939151"/>
          </a:xfrm>
          <a:prstGeom prst="rect">
            <a:avLst/>
          </a:prstGeom>
        </p:spPr>
      </p:pic>
    </p:spTree>
    <p:extLst>
      <p:ext uri="{BB962C8B-B14F-4D97-AF65-F5344CB8AC3E}">
        <p14:creationId xmlns:p14="http://schemas.microsoft.com/office/powerpoint/2010/main" val="1058636794"/>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0"/>
            <a:ext cx="9144000" cy="909772"/>
          </a:xfrm>
          <a:solidFill>
            <a:srgbClr val="000000"/>
          </a:solid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4000" kern="12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2" name="Picture 1" descr="Screen Shot 2017-01-19 at 1.04.42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4795" y="764742"/>
            <a:ext cx="9144000" cy="4944591"/>
          </a:xfrm>
          <a:prstGeom prst="rect">
            <a:avLst/>
          </a:prstGeom>
        </p:spPr>
      </p:pic>
    </p:spTree>
    <p:extLst>
      <p:ext uri="{BB962C8B-B14F-4D97-AF65-F5344CB8AC3E}">
        <p14:creationId xmlns:p14="http://schemas.microsoft.com/office/powerpoint/2010/main" val="4005080403"/>
      </p:ext>
    </p:extLst>
  </p:cSld>
  <p:clrMapOvr>
    <a:masterClrMapping/>
  </p:clrMapOvr>
  <p:transition/>
</p:sld>
</file>

<file path=ppt/theme/_rels/theme65.xml.rels><?xml version="1.0" encoding="UTF-8" standalone="yes"?>
<Relationships xmlns="http://schemas.openxmlformats.org/package/2006/relationships"><Relationship Id="rId1" Type="http://schemas.openxmlformats.org/officeDocument/2006/relationships/image" Target="../media/image8.png"/></Relationships>
</file>

<file path=ppt/theme/theme1.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3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7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3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1_Curtain Call">
  <a:themeElements>
    <a:clrScheme name="1_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1_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1_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1_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1_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1_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1_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1_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1_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1_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1_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6.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3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9.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8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Capsules">
  <a:themeElements>
    <a:clrScheme name="">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8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3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5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2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lstripc.ppt - Blue Stripes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stripc.ppt - Blue Stripes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stripc.ppt - Blue Stripes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3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6.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Light Fountain">
  <a:themeElements>
    <a:clrScheme name="Light Fountain 1">
      <a:dk1>
        <a:srgbClr val="003366"/>
      </a:dk1>
      <a:lt1>
        <a:srgbClr val="FFFF66"/>
      </a:lt1>
      <a:dk2>
        <a:srgbClr val="B9152F"/>
      </a:dk2>
      <a:lt2>
        <a:srgbClr val="FFFF66"/>
      </a:lt2>
      <a:accent1>
        <a:srgbClr val="3366CC"/>
      </a:accent1>
      <a:accent2>
        <a:srgbClr val="CA314F"/>
      </a:accent2>
      <a:accent3>
        <a:srgbClr val="D9AAAD"/>
      </a:accent3>
      <a:accent4>
        <a:srgbClr val="DADA56"/>
      </a:accent4>
      <a:accent5>
        <a:srgbClr val="ADB8E2"/>
      </a:accent5>
      <a:accent6>
        <a:srgbClr val="B72B47"/>
      </a:accent6>
      <a:hlink>
        <a:srgbClr val="66CCFF"/>
      </a:hlink>
      <a:folHlink>
        <a:srgbClr val="FFE701"/>
      </a:folHlink>
    </a:clrScheme>
    <a:fontScheme name="Light Fountain">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Light Fountain 1">
        <a:dk1>
          <a:srgbClr val="003366"/>
        </a:dk1>
        <a:lt1>
          <a:srgbClr val="FFFF66"/>
        </a:lt1>
        <a:dk2>
          <a:srgbClr val="B9152F"/>
        </a:dk2>
        <a:lt2>
          <a:srgbClr val="FFFF66"/>
        </a:lt2>
        <a:accent1>
          <a:srgbClr val="3366CC"/>
        </a:accent1>
        <a:accent2>
          <a:srgbClr val="CA314F"/>
        </a:accent2>
        <a:accent3>
          <a:srgbClr val="D9AAAD"/>
        </a:accent3>
        <a:accent4>
          <a:srgbClr val="DADA56"/>
        </a:accent4>
        <a:accent5>
          <a:srgbClr val="ADB8E2"/>
        </a:accent5>
        <a:accent6>
          <a:srgbClr val="B72B47"/>
        </a:accent6>
        <a:hlink>
          <a:srgbClr val="66CCFF"/>
        </a:hlink>
        <a:folHlink>
          <a:srgbClr val="FFE701"/>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3.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7.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0.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Arial"/>
      </a:majorFont>
      <a:minorFont>
        <a:latin typeface="Tahoma"/>
        <a:ea typeface=""/>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3.xml><?xml version="1.0" encoding="utf-8"?>
<a:theme xmlns:a="http://schemas.openxmlformats.org/drawingml/2006/main" name="16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Title &amp; Subtitle">
  <a:themeElements>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p; Subtitle">
      <a:majorFont>
        <a:latin typeface="Gill Sans"/>
        <a:ea typeface="ヒラギノ角ゴ ProN W3"/>
        <a:cs typeface=""/>
      </a:majorFont>
      <a:minorFont>
        <a:latin typeface="Gill Sans"/>
        <a:ea typeface="ヒラギノ角ゴ ProN W3"/>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200" b="0" i="0" u="none" strike="noStrike" cap="none" normalizeH="0" baseline="0" smtClean="0">
            <a:ln>
              <a:noFill/>
            </a:ln>
            <a:solidFill>
              <a:srgbClr val="000000"/>
            </a:solidFill>
            <a:effectLst/>
            <a:latin typeface="Gill Sans" panose="020B0502020104020203" pitchFamily="34" charset="-79"/>
            <a:ea typeface="ヒラギノ角ゴ ProN W3" panose="020B0300000000000000" pitchFamily="34" charset="-128"/>
            <a:sym typeface="Gill Sans" panose="020B0502020104020203" pitchFamily="34" charset="-79"/>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200" b="0" i="0" u="none" strike="noStrike" cap="none" normalizeH="0" baseline="0" smtClean="0">
            <a:ln>
              <a:noFill/>
            </a:ln>
            <a:solidFill>
              <a:srgbClr val="000000"/>
            </a:solidFill>
            <a:effectLst/>
            <a:latin typeface="Gill Sans" panose="020B0502020104020203" pitchFamily="34" charset="-79"/>
            <a:ea typeface="ヒラギノ角ゴ ProN W3" panose="020B0300000000000000" pitchFamily="34" charset="-128"/>
            <a:sym typeface="Gill Sans" panose="020B0502020104020203" pitchFamily="34" charset="-79"/>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6.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7.xml><?xml version="1.0" encoding="utf-8"?>
<a:theme xmlns:a="http://schemas.openxmlformats.org/drawingml/2006/main" name="1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9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Koi">
  <a:themeElements>
    <a:clrScheme name="Koi 1">
      <a:dk1>
        <a:srgbClr val="272776"/>
      </a:dk1>
      <a:lt1>
        <a:srgbClr val="F3F1E4"/>
      </a:lt1>
      <a:dk2>
        <a:srgbClr val="272776"/>
      </a:dk2>
      <a:lt2>
        <a:srgbClr val="808080"/>
      </a:lt2>
      <a:accent1>
        <a:srgbClr val="B8CFFB"/>
      </a:accent1>
      <a:accent2>
        <a:srgbClr val="DF8F74"/>
      </a:accent2>
      <a:accent3>
        <a:srgbClr val="F8F7EF"/>
      </a:accent3>
      <a:accent4>
        <a:srgbClr val="202064"/>
      </a:accent4>
      <a:accent5>
        <a:srgbClr val="D8E4FD"/>
      </a:accent5>
      <a:accent6>
        <a:srgbClr val="CA8168"/>
      </a:accent6>
      <a:hlink>
        <a:srgbClr val="7F97C2"/>
      </a:hlink>
      <a:folHlink>
        <a:srgbClr val="8BBE82"/>
      </a:folHlink>
    </a:clrScheme>
    <a:fontScheme name="Koi">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Koi 1">
        <a:dk1>
          <a:srgbClr val="272776"/>
        </a:dk1>
        <a:lt1>
          <a:srgbClr val="F3F1E4"/>
        </a:lt1>
        <a:dk2>
          <a:srgbClr val="272776"/>
        </a:dk2>
        <a:lt2>
          <a:srgbClr val="808080"/>
        </a:lt2>
        <a:accent1>
          <a:srgbClr val="B8CFFB"/>
        </a:accent1>
        <a:accent2>
          <a:srgbClr val="DF8F74"/>
        </a:accent2>
        <a:accent3>
          <a:srgbClr val="F8F7EF"/>
        </a:accent3>
        <a:accent4>
          <a:srgbClr val="202064"/>
        </a:accent4>
        <a:accent5>
          <a:srgbClr val="D8E4FD"/>
        </a:accent5>
        <a:accent6>
          <a:srgbClr val="CA8168"/>
        </a:accent6>
        <a:hlink>
          <a:srgbClr val="7F97C2"/>
        </a:hlink>
        <a:folHlink>
          <a:srgbClr val="8BBE82"/>
        </a:folHlink>
      </a:clrScheme>
      <a:clrMap bg1="lt1" tx1="dk1" bg2="lt2" tx2="dk2" accent1="accent1" accent2="accent2" accent3="accent3" accent4="accent4" accent5="accent5" accent6="accent6" hlink="hlink" folHlink="folHlink"/>
    </a:extraClrScheme>
    <a:extraClrScheme>
      <a:clrScheme name="Koi 2">
        <a:dk1>
          <a:srgbClr val="272776"/>
        </a:dk1>
        <a:lt1>
          <a:srgbClr val="F3F1E4"/>
        </a:lt1>
        <a:dk2>
          <a:srgbClr val="272776"/>
        </a:dk2>
        <a:lt2>
          <a:srgbClr val="808080"/>
        </a:lt2>
        <a:accent1>
          <a:srgbClr val="99CCFF"/>
        </a:accent1>
        <a:accent2>
          <a:srgbClr val="CCCCFF"/>
        </a:accent2>
        <a:accent3>
          <a:srgbClr val="F8F7EF"/>
        </a:accent3>
        <a:accent4>
          <a:srgbClr val="202064"/>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23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4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5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6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27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4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5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28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6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2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1_Generic">
  <a:themeElements>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fontScheme name="Generic">
      <a:majorFont>
        <a:latin typeface="Arial Narrow"/>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clrMap bg1="dk2" tx1="lt1" bg2="dk1" tx2="lt2" accent1="accent1" accent2="accent2" accent3="accent3" accent4="accent4" accent5="accent5" accent6="accent6" hlink="hlink" folHlink="folHlink"/>
    </a:extraClrScheme>
    <a:extraClrScheme>
      <a:clrScheme name="Generic 2">
        <a:dk1>
          <a:srgbClr val="009999"/>
        </a:dk1>
        <a:lt1>
          <a:srgbClr val="FFFFFF"/>
        </a:lt1>
        <a:dk2>
          <a:srgbClr val="336699"/>
        </a:dk2>
        <a:lt2>
          <a:srgbClr val="010000"/>
        </a:lt2>
        <a:accent1>
          <a:srgbClr val="CCECFF"/>
        </a:accent1>
        <a:accent2>
          <a:srgbClr val="FFFFCC"/>
        </a:accent2>
        <a:accent3>
          <a:srgbClr val="FFFFFF"/>
        </a:accent3>
        <a:accent4>
          <a:srgbClr val="008282"/>
        </a:accent4>
        <a:accent5>
          <a:srgbClr val="E2F4FF"/>
        </a:accent5>
        <a:accent6>
          <a:srgbClr val="E7E7B9"/>
        </a:accent6>
        <a:hlink>
          <a:srgbClr val="FF9966"/>
        </a:hlink>
        <a:folHlink>
          <a:srgbClr val="FFCC66"/>
        </a:folHlink>
      </a:clrScheme>
      <a:clrMap bg1="lt1" tx1="dk1" bg2="lt2" tx2="dk2" accent1="accent1" accent2="accent2" accent3="accent3" accent4="accent4" accent5="accent5" accent6="accent6" hlink="hlink" folHlink="folHlink"/>
    </a:extraClrScheme>
    <a:extraClrScheme>
      <a:clrScheme name="Generic 3">
        <a:dk1>
          <a:srgbClr val="000000"/>
        </a:dk1>
        <a:lt1>
          <a:srgbClr val="FFFFFF"/>
        </a:lt1>
        <a:dk2>
          <a:srgbClr val="000000"/>
        </a:dk2>
        <a:lt2>
          <a:srgbClr val="CBCBCB"/>
        </a:lt2>
        <a:accent1>
          <a:srgbClr val="C0C0C0"/>
        </a:accent1>
        <a:accent2>
          <a:srgbClr val="DDDDDD"/>
        </a:accent2>
        <a:accent3>
          <a:srgbClr val="FFFFFF"/>
        </a:accent3>
        <a:accent4>
          <a:srgbClr val="000000"/>
        </a:accent4>
        <a:accent5>
          <a:srgbClr val="DCDCDC"/>
        </a:accent5>
        <a:accent6>
          <a:srgbClr val="C8C8C8"/>
        </a:accent6>
        <a:hlink>
          <a:srgbClr val="5F5F5F"/>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2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3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3_Generic">
  <a:themeElements>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fontScheme name="Generic">
      <a:majorFont>
        <a:latin typeface="Arial Narrow"/>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clrMap bg1="dk2" tx1="lt1" bg2="dk1" tx2="lt2" accent1="accent1" accent2="accent2" accent3="accent3" accent4="accent4" accent5="accent5" accent6="accent6" hlink="hlink" folHlink="folHlink"/>
    </a:extraClrScheme>
    <a:extraClrScheme>
      <a:clrScheme name="Generic 2">
        <a:dk1>
          <a:srgbClr val="009999"/>
        </a:dk1>
        <a:lt1>
          <a:srgbClr val="FFFFFF"/>
        </a:lt1>
        <a:dk2>
          <a:srgbClr val="336699"/>
        </a:dk2>
        <a:lt2>
          <a:srgbClr val="010000"/>
        </a:lt2>
        <a:accent1>
          <a:srgbClr val="CCECFF"/>
        </a:accent1>
        <a:accent2>
          <a:srgbClr val="FFFFCC"/>
        </a:accent2>
        <a:accent3>
          <a:srgbClr val="FFFFFF"/>
        </a:accent3>
        <a:accent4>
          <a:srgbClr val="008282"/>
        </a:accent4>
        <a:accent5>
          <a:srgbClr val="E2F4FF"/>
        </a:accent5>
        <a:accent6>
          <a:srgbClr val="E7E7B9"/>
        </a:accent6>
        <a:hlink>
          <a:srgbClr val="FF9966"/>
        </a:hlink>
        <a:folHlink>
          <a:srgbClr val="FFCC66"/>
        </a:folHlink>
      </a:clrScheme>
      <a:clrMap bg1="lt1" tx1="dk1" bg2="lt2" tx2="dk2" accent1="accent1" accent2="accent2" accent3="accent3" accent4="accent4" accent5="accent5" accent6="accent6" hlink="hlink" folHlink="folHlink"/>
    </a:extraClrScheme>
    <a:extraClrScheme>
      <a:clrScheme name="Generic 3">
        <a:dk1>
          <a:srgbClr val="000000"/>
        </a:dk1>
        <a:lt1>
          <a:srgbClr val="FFFFFF"/>
        </a:lt1>
        <a:dk2>
          <a:srgbClr val="000000"/>
        </a:dk2>
        <a:lt2>
          <a:srgbClr val="CBCBCB"/>
        </a:lt2>
        <a:accent1>
          <a:srgbClr val="C0C0C0"/>
        </a:accent1>
        <a:accent2>
          <a:srgbClr val="DDDDDD"/>
        </a:accent2>
        <a:accent3>
          <a:srgbClr val="FFFFFF"/>
        </a:accent3>
        <a:accent4>
          <a:srgbClr val="000000"/>
        </a:accent4>
        <a:accent5>
          <a:srgbClr val="DCDCDC"/>
        </a:accent5>
        <a:accent6>
          <a:srgbClr val="C8C8C8"/>
        </a:accent6>
        <a:hlink>
          <a:srgbClr val="5F5F5F"/>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3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6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3.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2004:Templates:Presentations:Designs:Light Fountain</Template>
  <TotalTime>38477</TotalTime>
  <Words>23395</Words>
  <Application>Microsoft Macintosh PowerPoint</Application>
  <PresentationFormat>On-screen Show (4:3)</PresentationFormat>
  <Paragraphs>3123</Paragraphs>
  <Slides>556</Slides>
  <Notes>404</Notes>
  <HiddenSlides>0</HiddenSlides>
  <MMClips>0</MMClips>
  <ScaleCrop>false</ScaleCrop>
  <HeadingPairs>
    <vt:vector size="8" baseType="variant">
      <vt:variant>
        <vt:lpstr>Fonts Used</vt:lpstr>
      </vt:variant>
      <vt:variant>
        <vt:i4>46</vt:i4>
      </vt:variant>
      <vt:variant>
        <vt:lpstr>Theme</vt:lpstr>
      </vt:variant>
      <vt:variant>
        <vt:i4>108</vt:i4>
      </vt:variant>
      <vt:variant>
        <vt:lpstr>Embedded OLE Servers</vt:lpstr>
      </vt:variant>
      <vt:variant>
        <vt:i4>1</vt:i4>
      </vt:variant>
      <vt:variant>
        <vt:lpstr>Slide Titles</vt:lpstr>
      </vt:variant>
      <vt:variant>
        <vt:i4>556</vt:i4>
      </vt:variant>
    </vt:vector>
  </HeadingPairs>
  <TitlesOfParts>
    <vt:vector size="711" baseType="lpstr">
      <vt:lpstr>26</vt:lpstr>
      <vt:lpstr>Adventure</vt:lpstr>
      <vt:lpstr>African</vt:lpstr>
      <vt:lpstr>Alan Den</vt:lpstr>
      <vt:lpstr>Amped For Evil</vt:lpstr>
      <vt:lpstr>Apple Butter</vt:lpstr>
      <vt:lpstr>BONES</vt:lpstr>
      <vt:lpstr>Crass</vt:lpstr>
      <vt:lpstr>Gregs Other Hand</vt:lpstr>
      <vt:lpstr>굴림</vt:lpstr>
      <vt:lpstr>IronMan</vt:lpstr>
      <vt:lpstr>j.d.</vt:lpstr>
      <vt:lpstr>Kosher-Normal</vt:lpstr>
      <vt:lpstr>MS Gothic</vt:lpstr>
      <vt:lpstr>MS PGothic</vt:lpstr>
      <vt:lpstr>MS PGothic</vt:lpstr>
      <vt:lpstr>Osaka</vt:lpstr>
      <vt:lpstr>Sand</vt:lpstr>
      <vt:lpstr>TEXT</vt:lpstr>
      <vt:lpstr>Times</vt:lpstr>
      <vt:lpstr>Yahoo</vt:lpstr>
      <vt:lpstr>Arial</vt:lpstr>
      <vt:lpstr>Arial Black</vt:lpstr>
      <vt:lpstr>Arial Narrow</vt:lpstr>
      <vt:lpstr>Avenir Black</vt:lpstr>
      <vt:lpstr>Bernard MT Condensed</vt:lpstr>
      <vt:lpstr>Bwgrki</vt:lpstr>
      <vt:lpstr>Bwhebb</vt:lpstr>
      <vt:lpstr>Calibri</vt:lpstr>
      <vt:lpstr>Calibri Light</vt:lpstr>
      <vt:lpstr>Comic Sans MS</vt:lpstr>
      <vt:lpstr>Cooper Black</vt:lpstr>
      <vt:lpstr>Garamond</vt:lpstr>
      <vt:lpstr>Gill Sans</vt:lpstr>
      <vt:lpstr>Gill Sans Ultra Bold</vt:lpstr>
      <vt:lpstr>Helvetica</vt:lpstr>
      <vt:lpstr>Helvetica Neue</vt:lpstr>
      <vt:lpstr>Impact</vt:lpstr>
      <vt:lpstr>Lucida Grande</vt:lpstr>
      <vt:lpstr>Lucida Handwriting</vt:lpstr>
      <vt:lpstr>Monotype Sorts</vt:lpstr>
      <vt:lpstr>Rockwell Extra Bold</vt:lpstr>
      <vt:lpstr>Tahoma</vt:lpstr>
      <vt:lpstr>Times New Roman</vt:lpstr>
      <vt:lpstr>Verdana</vt:lpstr>
      <vt:lpstr>Wingdings</vt:lpstr>
      <vt:lpstr>Soaring</vt:lpstr>
      <vt:lpstr>Default Design</vt:lpstr>
      <vt:lpstr>Beam</vt:lpstr>
      <vt:lpstr>blstripc.ppt - Blue Stripes</vt:lpstr>
      <vt:lpstr>Light Fountain</vt:lpstr>
      <vt:lpstr>Office Theme</vt:lpstr>
      <vt:lpstr>Blank Presentation</vt:lpstr>
      <vt:lpstr>1_Default Design</vt:lpstr>
      <vt:lpstr>4_Default Design</vt:lpstr>
      <vt:lpstr>1_Beam</vt:lpstr>
      <vt:lpstr>8_Beam</vt:lpstr>
      <vt:lpstr>3_Beam</vt:lpstr>
      <vt:lpstr>2_Blank Presentation</vt:lpstr>
      <vt:lpstr>3_Blank Presentation</vt:lpstr>
      <vt:lpstr>2_Default Design</vt:lpstr>
      <vt:lpstr>Candybar</vt:lpstr>
      <vt:lpstr>untitled 1</vt:lpstr>
      <vt:lpstr>5_Default Design</vt:lpstr>
      <vt:lpstr>5_Blank Presentation</vt:lpstr>
      <vt:lpstr>Compass</vt:lpstr>
      <vt:lpstr>6_Default Design</vt:lpstr>
      <vt:lpstr>4_Beam</vt:lpstr>
      <vt:lpstr>Capsules</vt:lpstr>
      <vt:lpstr>1_Soaring</vt:lpstr>
      <vt:lpstr>2_Soaring</vt:lpstr>
      <vt:lpstr>8_Default Design</vt:lpstr>
      <vt:lpstr>9_Default Design</vt:lpstr>
      <vt:lpstr>10_Default Design</vt:lpstr>
      <vt:lpstr>11_Default Design</vt:lpstr>
      <vt:lpstr>12_Default Design</vt:lpstr>
      <vt:lpstr>7_Blank Presentation</vt:lpstr>
      <vt:lpstr>8_Blank Presentation</vt:lpstr>
      <vt:lpstr>9_Blank Presentation</vt:lpstr>
      <vt:lpstr>13_Default Design</vt:lpstr>
      <vt:lpstr>15_Default Design</vt:lpstr>
      <vt:lpstr>49_Blank Presentation</vt:lpstr>
      <vt:lpstr>2_Mountain</vt:lpstr>
      <vt:lpstr>1_Blank Presentation</vt:lpstr>
      <vt:lpstr>10_Blank Presentation</vt:lpstr>
      <vt:lpstr>11_Blank Presentation</vt:lpstr>
      <vt:lpstr>12_Blank Presentation</vt:lpstr>
      <vt:lpstr>13_Blank Presentation</vt:lpstr>
      <vt:lpstr>14_Blank Presentation</vt:lpstr>
      <vt:lpstr>3_Soaring</vt:lpstr>
      <vt:lpstr>4_Office Theme</vt:lpstr>
      <vt:lpstr>14_Default Design</vt:lpstr>
      <vt:lpstr>6_Office Theme</vt:lpstr>
      <vt:lpstr>7_Office Theme</vt:lpstr>
      <vt:lpstr>8_Office Theme</vt:lpstr>
      <vt:lpstr>15_Blank Presentation</vt:lpstr>
      <vt:lpstr>11_Office Theme</vt:lpstr>
      <vt:lpstr>5_Office Theme</vt:lpstr>
      <vt:lpstr>3_Default Design</vt:lpstr>
      <vt:lpstr>4_Blank Presentation</vt:lpstr>
      <vt:lpstr>6_Blank Presentation</vt:lpstr>
      <vt:lpstr>2_Office Theme</vt:lpstr>
      <vt:lpstr>50_Blank Presentation</vt:lpstr>
      <vt:lpstr>7_Default Design</vt:lpstr>
      <vt:lpstr>16_Default Design</vt:lpstr>
      <vt:lpstr>17_Default Design</vt:lpstr>
      <vt:lpstr>18_Default Design</vt:lpstr>
      <vt:lpstr>Slit</vt:lpstr>
      <vt:lpstr>16_Blank Presentation</vt:lpstr>
      <vt:lpstr>1_Slit</vt:lpstr>
      <vt:lpstr>Title &amp; Subtitle</vt:lpstr>
      <vt:lpstr>17_Blank Presentation</vt:lpstr>
      <vt:lpstr>19_Default Design</vt:lpstr>
      <vt:lpstr>18_Blank Presentation</vt:lpstr>
      <vt:lpstr>19_Blank Presentation</vt:lpstr>
      <vt:lpstr>20_Default Design</vt:lpstr>
      <vt:lpstr>21_Default Design</vt:lpstr>
      <vt:lpstr>1_Koi</vt:lpstr>
      <vt:lpstr>Ribbons</vt:lpstr>
      <vt:lpstr>1_untitled 1</vt:lpstr>
      <vt:lpstr>22_Default Design</vt:lpstr>
      <vt:lpstr>23_Default Design</vt:lpstr>
      <vt:lpstr>24_Default Design</vt:lpstr>
      <vt:lpstr>25_Default Design</vt:lpstr>
      <vt:lpstr>26_Default Design</vt:lpstr>
      <vt:lpstr>27_Default Design</vt:lpstr>
      <vt:lpstr>Gesture</vt:lpstr>
      <vt:lpstr>4_Soaring</vt:lpstr>
      <vt:lpstr>5_Soaring</vt:lpstr>
      <vt:lpstr>20_Blank Presentation</vt:lpstr>
      <vt:lpstr>MEADOW</vt:lpstr>
      <vt:lpstr>28_Default Design</vt:lpstr>
      <vt:lpstr>21_Blank Presentation</vt:lpstr>
      <vt:lpstr>22_Blank Presentation</vt:lpstr>
      <vt:lpstr>6_Contemporary</vt:lpstr>
      <vt:lpstr>23_Blank Presentation</vt:lpstr>
      <vt:lpstr>1_Generic</vt:lpstr>
      <vt:lpstr>29_Default Design</vt:lpstr>
      <vt:lpstr>24_Blank Presentation</vt:lpstr>
      <vt:lpstr>30_Default Design</vt:lpstr>
      <vt:lpstr>5_Beam</vt:lpstr>
      <vt:lpstr>3_Generic</vt:lpstr>
      <vt:lpstr>6_Beam</vt:lpstr>
      <vt:lpstr>31_Default Design</vt:lpstr>
      <vt:lpstr>6_Soaring</vt:lpstr>
      <vt:lpstr>32_Default Design</vt:lpstr>
      <vt:lpstr>7_Beam</vt:lpstr>
      <vt:lpstr>Balance</vt:lpstr>
      <vt:lpstr>33_Default Design</vt:lpstr>
      <vt:lpstr>1_Curtain Call</vt:lpstr>
      <vt:lpstr>1_Office Theme</vt:lpstr>
      <vt:lpstr>51_Blank Presentation</vt:lpstr>
      <vt:lpstr>Shimmer</vt:lpstr>
      <vt:lpstr>3_Office Theme</vt:lpstr>
      <vt:lpstr>Clip</vt:lpstr>
      <vt:lpstr>John 1–11</vt:lpstr>
      <vt:lpstr>Key Word</vt:lpstr>
      <vt:lpstr>Theme</vt:lpstr>
      <vt:lpstr>Key Verse</vt:lpstr>
      <vt:lpstr>Summary Statement</vt:lpstr>
      <vt:lpstr>Kingdom Statement</vt:lpstr>
      <vt:lpstr>Covenant</vt:lpstr>
      <vt:lpstr>Redemption</vt:lpstr>
      <vt:lpstr>Jesus (Messianic Prophecy) </vt:lpstr>
      <vt:lpstr>John</vt:lpstr>
      <vt:lpstr>John</vt:lpstr>
      <vt:lpstr>Be Believing</vt:lpstr>
      <vt:lpstr>What is eternal life?</vt:lpstr>
      <vt:lpstr>How can you obtain eternal life? </vt:lpstr>
      <vt:lpstr>I.  Eternal life in Jesus received a mixed response.</vt:lpstr>
      <vt:lpstr>II. Eternal life comes by believing that Jesus died and rose for you. </vt:lpstr>
      <vt:lpstr>Main Idea</vt:lpstr>
      <vt:lpstr>The Divine Code</vt:lpstr>
      <vt:lpstr>How can you know Him?</vt:lpstr>
      <vt:lpstr>Black</vt:lpstr>
      <vt:lpstr>I believe in Jesus 1/6</vt:lpstr>
      <vt:lpstr>I believe in Jesus 2/6</vt:lpstr>
      <vt:lpstr>I believe in Jesus 3/6</vt:lpstr>
      <vt:lpstr>I believe in Jesus 4/6</vt:lpstr>
      <vt:lpstr>I believe in Jesus 5/6</vt:lpstr>
      <vt:lpstr>I believe in Jesus 6/6</vt:lpstr>
      <vt:lpstr>Now for…</vt:lpstr>
      <vt:lpstr>The Synoptic Problem</vt:lpstr>
      <vt:lpstr>Indicators that Matthew wrote the First Gospel</vt:lpstr>
      <vt:lpstr>External Indicator #1:  Testimony of Eusebius (4th cent.)</vt:lpstr>
      <vt:lpstr>External Indicator #1:  Testimony of Eusebius (4th cent.)</vt:lpstr>
      <vt:lpstr>External Indicator #2: Papyrus from about AD 50</vt:lpstr>
      <vt:lpstr>External Indicator #3:  Placement First in the NT</vt:lpstr>
      <vt:lpstr>Irenaeus  AD 180</vt:lpstr>
      <vt:lpstr>Clearing History</vt:lpstr>
      <vt:lpstr>Luke's Key Word &amp; Verse</vt:lpstr>
      <vt:lpstr>Common Authorship of Luke-Acts</vt:lpstr>
      <vt:lpstr>Our Priorities</vt:lpstr>
      <vt:lpstr>Our Vision is to…</vt:lpstr>
      <vt:lpstr>Attacks Against Scripture</vt:lpstr>
      <vt:lpstr>Attacks Continue</vt:lpstr>
      <vt:lpstr>Answer the Critics</vt:lpstr>
      <vt:lpstr>A New Heresy</vt:lpstr>
      <vt:lpstr>The New Testament Literary Context</vt:lpstr>
      <vt:lpstr>Pliny the Younger (AD 111-113)</vt:lpstr>
      <vt:lpstr>Roman Historians</vt:lpstr>
      <vt:lpstr>Roman Historians</vt:lpstr>
      <vt:lpstr>Other Unbelieving Early Historians Mention Jesus too…</vt:lpstr>
      <vt:lpstr>Extant Copies of Pagan vs. NT Writings</vt:lpstr>
      <vt:lpstr>Significance of Josephus</vt:lpstr>
      <vt:lpstr>Short quote by Josephus</vt:lpstr>
      <vt:lpstr>Long quote (two versions)</vt:lpstr>
      <vt:lpstr>Who is Jesus Christ… really?</vt:lpstr>
      <vt:lpstr>Brown's view of Jesus through "historian" Leigh Teabing…</vt:lpstr>
      <vt:lpstr>So what did the early Church really believe about Jesus?</vt:lpstr>
      <vt:lpstr>Would Christians who "believed that Jesus was only a man" really need to worship secretly in the catacombs?  Nonsense!</vt:lpstr>
      <vt:lpstr>Would Christians who "believed that Jesus was only a man" die as martyrs?  Hardly!</vt:lpstr>
      <vt:lpstr>Perpetua's Martyrdom (AD 203)</vt:lpstr>
      <vt:lpstr>Irenaeus (AD 180)</vt:lpstr>
      <vt:lpstr>Irenaeus (AD 180)</vt:lpstr>
      <vt:lpstr>"A FINISHED PORTRAIT OF THE  LORD JESUS CHRIST"</vt:lpstr>
      <vt:lpstr>Each Gospel Writer Had:</vt:lpstr>
      <vt:lpstr>FOUR INDIVIDUAL PORTRAITS…</vt:lpstr>
      <vt:lpstr>FRAMING THE GOSPELS…</vt:lpstr>
      <vt:lpstr>THE AUDIENCES FOR THE GOSPELS…</vt:lpstr>
      <vt:lpstr>…PORTRAYING JESUS AS…</vt:lpstr>
      <vt:lpstr>THE MESSAGE IN A NUTSHELL…</vt:lpstr>
      <vt:lpstr>THAT STRANGE SOUNDING WORD…</vt:lpstr>
      <vt:lpstr>THE SYNOPTICS: "TO SEE TOGETHER"</vt:lpstr>
      <vt:lpstr>OVERLAPS IN THE GOSPELS</vt:lpstr>
      <vt:lpstr>JOHN: SUMMING UP THE MESSAGE</vt:lpstr>
      <vt:lpstr>The Fours Gospels Compared</vt:lpstr>
      <vt:lpstr>The Four Gospels Compared</vt:lpstr>
      <vt:lpstr>The Four Gospels Compared</vt:lpstr>
      <vt:lpstr>6 GREAT TRUTHS </vt:lpstr>
      <vt:lpstr>How Does God Speak to Us?</vt:lpstr>
      <vt:lpstr>How Does God Speak to Us?</vt:lpstr>
      <vt:lpstr>LOGOS</vt:lpstr>
      <vt:lpstr>Hebrews 1:1-2 NLT</vt:lpstr>
      <vt:lpstr>Exact Beginnings</vt:lpstr>
      <vt:lpstr>John 1:2</vt:lpstr>
      <vt:lpstr>John 1:3</vt:lpstr>
      <vt:lpstr>Jesus formed Adam from the dust (John 1:3; Gen. 2:7).</vt:lpstr>
      <vt:lpstr>Jesus Created Adam and Eve (John 1:3; Gen. 2:21-23)</vt:lpstr>
      <vt:lpstr>John 1:4, 5, 9</vt:lpstr>
      <vt:lpstr>…AND THE DATES OF WRITING?</vt:lpstr>
      <vt:lpstr>NOW…TO COMPLETE THE PORTRAIT…</vt:lpstr>
      <vt:lpstr>John (Huddleston)</vt:lpstr>
      <vt:lpstr>Key Word Believe</vt:lpstr>
      <vt:lpstr>Textual Variants of John 20:31</vt:lpstr>
      <vt:lpstr>Key Word</vt:lpstr>
      <vt:lpstr>Key Word</vt:lpstr>
      <vt:lpstr>Key Word</vt:lpstr>
      <vt:lpstr>Key Word</vt:lpstr>
      <vt:lpstr>Key Word</vt:lpstr>
      <vt:lpstr>Key Word</vt:lpstr>
      <vt:lpstr>Key Word</vt:lpstr>
      <vt:lpstr>Key Word</vt:lpstr>
      <vt:lpstr>"Believe" in John</vt:lpstr>
      <vt:lpstr>Summary Statement</vt:lpstr>
      <vt:lpstr>Distinguishing Terms</vt:lpstr>
      <vt:lpstr>Distinguishing Terms</vt:lpstr>
      <vt:lpstr>Authorship</vt:lpstr>
      <vt:lpstr>Date Options</vt:lpstr>
      <vt:lpstr>The Temple Stood Until AD 70</vt:lpstr>
      <vt:lpstr>Antonia Fortress</vt:lpstr>
      <vt:lpstr>Temple Assault </vt:lpstr>
      <vt:lpstr>The Pool of Israel</vt:lpstr>
      <vt:lpstr>Pool of Bethesda</vt:lpstr>
      <vt:lpstr>Pool of Bethesda</vt:lpstr>
      <vt:lpstr>Pool of Bethesda Ruins</vt:lpstr>
      <vt:lpstr>Occasion</vt:lpstr>
      <vt:lpstr>Signs in John's Gospel</vt:lpstr>
      <vt:lpstr>Overview of John's Gospel</vt:lpstr>
      <vt:lpstr>Synthesis</vt:lpstr>
      <vt:lpstr>Our Priorities</vt:lpstr>
      <vt:lpstr>The Message of John</vt:lpstr>
      <vt:lpstr>The Divine Code</vt:lpstr>
      <vt:lpstr>Priorities for This Next Year</vt:lpstr>
      <vt:lpstr>JOHN: UNIQUE ELEMENTS</vt:lpstr>
      <vt:lpstr>JOHN: UNIQUE ELEMENTS</vt:lpstr>
      <vt:lpstr>The Duration of Christ's Ministry</vt:lpstr>
      <vt:lpstr>JOHN: UNIQUE ELEMENTS</vt:lpstr>
      <vt:lpstr>Characteristics </vt:lpstr>
      <vt:lpstr>Purpose</vt:lpstr>
      <vt:lpstr>Our Problem: Evil</vt:lpstr>
      <vt:lpstr>"Hour" in John's Gospel</vt:lpstr>
      <vt:lpstr>Be Believing</vt:lpstr>
      <vt:lpstr>What is eternal life?</vt:lpstr>
      <vt:lpstr>Fountain of Youth</vt:lpstr>
      <vt:lpstr>Fountain of Youth</vt:lpstr>
      <vt:lpstr>In his quest for longevity, five hundred years ago, Spanish explorer Ponce de León, drank his way around the Florida coast to find the legendary fountain of youth.</vt:lpstr>
      <vt:lpstr>Cryonics (Body Freezing)</vt:lpstr>
      <vt:lpstr>Cryonics (Body Freezing)</vt:lpstr>
      <vt:lpstr>“God has put eternity in their hearts”</vt:lpstr>
      <vt:lpstr>Do you have  Eternal Life?</vt:lpstr>
      <vt:lpstr>Need</vt:lpstr>
      <vt:lpstr>How can you obtain eternal life? </vt:lpstr>
      <vt:lpstr>NT Overview (History)</vt:lpstr>
      <vt:lpstr>Origin</vt:lpstr>
      <vt:lpstr>Signs are Vital to Life</vt:lpstr>
      <vt:lpstr>God's Love</vt:lpstr>
      <vt:lpstr>Signs in John's Gospel</vt:lpstr>
      <vt:lpstr>Key Verse</vt:lpstr>
      <vt:lpstr>Key Word for John</vt:lpstr>
      <vt:lpstr>Theme</vt:lpstr>
      <vt:lpstr>Overview of John's Gospel</vt:lpstr>
      <vt:lpstr>12 "I AM" STATEMENTS IN JOHN</vt:lpstr>
      <vt:lpstr>I.  Eternal life in Jesus received a mixed response (John 1–17).</vt:lpstr>
      <vt:lpstr>II. Eternal life comes by believing that Jesus died and rose for you (John 18–21). </vt:lpstr>
      <vt:lpstr>John said eternal life comes by trusting Jesus as God made man (1:1-18).</vt:lpstr>
      <vt:lpstr>Slides on  John 1</vt:lpstr>
      <vt:lpstr>PowerPoint Presentation</vt:lpstr>
      <vt:lpstr>PowerPoint Presentation</vt:lpstr>
      <vt:lpstr>PowerPoint Presentation</vt:lpstr>
      <vt:lpstr>PowerPoint Presentation</vt:lpstr>
      <vt:lpstr>PowerPoint Presentation</vt:lpstr>
      <vt:lpstr>PowerPoint Presentation</vt:lpstr>
      <vt:lpstr>Jesus has always been God</vt:lpstr>
      <vt:lpstr>Jews rejected Christ even though he was Jewish (1:11)</vt:lpstr>
      <vt:lpstr>You become a child of God by believing that Jesus is God: </vt:lpstr>
      <vt:lpstr>God became man in Jesus</vt:lpstr>
      <vt:lpstr>The Nicene Creed  (AD 325)</vt:lpstr>
      <vt:lpstr>Teachings of the Heretic Arius</vt:lpstr>
      <vt:lpstr>Alexander versus the Heretic Arius</vt:lpstr>
      <vt:lpstr>What About Nicea  (AD 325)?</vt:lpstr>
      <vt:lpstr>What About Nicaea?</vt:lpstr>
      <vt:lpstr>1st century belief in Deity</vt:lpstr>
      <vt:lpstr>Belief in Christ's Deity Before Nicaea</vt:lpstr>
      <vt:lpstr>The Nicene Creed (AD 325)</vt:lpstr>
      <vt:lpstr>The Nicene Creed (AD 325)</vt:lpstr>
      <vt:lpstr>The Nicene Creed (AD 325)</vt:lpstr>
      <vt:lpstr>The Arian Controversy and Trinitarianism</vt:lpstr>
      <vt:lpstr>The Resurgence of Arianism</vt:lpstr>
      <vt:lpstr>Christ Alone is the Light</vt:lpstr>
      <vt:lpstr>People both believed and rejected Christ's public revelation of himself as God (1:19–12:50).</vt:lpstr>
      <vt:lpstr>Jesus prepared his disciples to depend on the Holy Spirit (John 13–17).</vt:lpstr>
      <vt:lpstr>God’s plan was for Jesus to die and rise back to life for you (John 18–20).</vt:lpstr>
      <vt:lpstr>Jesus taught his adequacy for all who believe (John 21).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Outline of 1–12</vt:lpstr>
      <vt:lpstr>Slides on  John 2</vt:lpstr>
      <vt:lpstr>John 2</vt:lpstr>
      <vt:lpstr>Cana Wedding</vt:lpstr>
      <vt:lpstr>Admit that Jesus is better than rituals because he can make all things new.</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Summary (John 2:23-25 NIV)</vt:lpstr>
      <vt:lpstr>Belief in John 2:23-25</vt:lpstr>
      <vt:lpstr>Slides on  John 3</vt:lpstr>
      <vt:lpstr>PowerPoint Presentation</vt:lpstr>
      <vt:lpstr>John 3:5 Interpretations</vt:lpstr>
      <vt:lpstr>The Bronze Serpent</vt:lpstr>
      <vt:lpstr>The Bronze Serpent</vt:lpstr>
      <vt:lpstr>The Bronze Serpent</vt:lpstr>
      <vt:lpstr>PowerPoint Presentation</vt:lpstr>
      <vt:lpstr>Slides on  John 4</vt:lpstr>
      <vt:lpstr>Jesus in Judea and Samaria</vt:lpstr>
      <vt:lpstr>Racial Prejudice</vt:lpstr>
      <vt:lpstr>John 4:4 "Now he had to go through Samaria…"</vt:lpstr>
      <vt:lpstr>Map</vt:lpstr>
      <vt:lpstr>Jesus and the Samaritan woman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For Us</vt:lpstr>
      <vt:lpstr>Slides on  John 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Outline of 1–17</vt:lpstr>
      <vt:lpstr>Outline of 13–21</vt:lpstr>
      <vt:lpstr>Jesus in Galilee</vt:lpstr>
      <vt:lpstr>The Argument of John</vt:lpstr>
      <vt:lpstr>The Significance of John's Seven Signs </vt:lpstr>
      <vt:lpstr>What is "Belief" in Christ?</vt:lpstr>
      <vt:lpstr>“I tell you the truth, those who listen to my message and believe in God who sent me have eternal life. They will never be condemned for their sins, but they have already passed from death into life”  (John 5:24 NLT)</vt:lpstr>
      <vt:lpstr>Slides on  John 6</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Can Jesus Prove It?</vt:lpstr>
      <vt:lpstr>DNA Breakthrough!</vt:lpstr>
      <vt:lpstr>Howtoliveforever.net</vt:lpstr>
      <vt:lpstr>An Astonishing Claim! </vt:lpstr>
      <vt:lpstr>Subject</vt:lpstr>
      <vt:lpstr>3 MOVEMENTS:</vt:lpstr>
      <vt:lpstr>I. Jesus showed His authority over Moses and creation (6:1-21).</vt:lpstr>
      <vt:lpstr>Feeding the 5000</vt:lpstr>
      <vt:lpstr>The Setting</vt:lpstr>
      <vt:lpstr>Verse 5-7</vt:lpstr>
      <vt:lpstr>A huge crowd in a remote place</vt:lpstr>
      <vt:lpstr>Verse 5-7</vt:lpstr>
      <vt:lpstr>Verse 5-7</vt:lpstr>
      <vt:lpstr>Andrew being helpful</vt:lpstr>
      <vt:lpstr>Verse 5-7</vt:lpstr>
      <vt:lpstr>Verse 9-11</vt:lpstr>
      <vt:lpstr>Verse 9-11</vt:lpstr>
      <vt:lpstr>Bread Multiplied!</vt:lpstr>
      <vt:lpstr>What’s the Point?   The crowd is the key!</vt:lpstr>
      <vt:lpstr>When the people saw him do this miraculous sign, they exclaimed,</vt:lpstr>
      <vt:lpstr>Prophecy of a Prophet given through Moses (Deut. 18:15)</vt:lpstr>
      <vt:lpstr>Signs in John’s Gospel</vt:lpstr>
      <vt:lpstr>Key Word Believe</vt:lpstr>
      <vt:lpstr>Verse 15</vt:lpstr>
      <vt:lpstr>What’s the Point?</vt:lpstr>
      <vt:lpstr>Jesus proved himself greater than Moses as the giver of eternal life by miraculously feeding 5000 Jews (6:1-15).</vt:lpstr>
      <vt:lpstr>Walking on Water (16-24)</vt:lpstr>
      <vt:lpstr>Moses Parting the Sea</vt:lpstr>
      <vt:lpstr>Jesus Walked on the Sea</vt:lpstr>
      <vt:lpstr>ALTHOUGH LATER DISQUALIFIED, JESUS IS SPECTACULAR IN WINNING HIS FIRST SCHOOL SWIM RACE.</vt:lpstr>
      <vt:lpstr>Jesus: “Don’t be afraid!  It is I” (6:20)</vt:lpstr>
      <vt:lpstr>“Don’t be afraid!  I am here” (6:20)</vt:lpstr>
      <vt:lpstr>“Don’t be afraid!  I Am!” (6:20)</vt:lpstr>
      <vt:lpstr>JOHN’S “I AM” STATEMENTS</vt:lpstr>
      <vt:lpstr>The Burning Bush</vt:lpstr>
      <vt:lpstr>EXCUSES</vt:lpstr>
      <vt:lpstr>I. Jesus showed His authority over Moses and creation (6:1-21).</vt:lpstr>
      <vt:lpstr>II. Jesus satisfies our spiritual hunger by giving us eternal life (6:22-59). </vt:lpstr>
      <vt:lpstr>Two Foods </vt:lpstr>
      <vt:lpstr>Verse 26</vt:lpstr>
      <vt:lpstr>Verse 27</vt:lpstr>
      <vt:lpstr>Two Works</vt:lpstr>
      <vt:lpstr>Two Breads</vt:lpstr>
      <vt:lpstr>Two Results</vt:lpstr>
      <vt:lpstr>III. Jesus’ claim to be the only source of life forces a decision (6:60-71). </vt:lpstr>
      <vt:lpstr>Disciples desert Jesus (60-71)</vt:lpstr>
      <vt:lpstr>The Twelve stayed because 11 of them believed He was God’s Son (6:67-71).</vt:lpstr>
      <vt:lpstr>The Main Idea of John 6</vt:lpstr>
      <vt:lpstr>Disbelief?  </vt:lpstr>
      <vt:lpstr>Or Belief? “You are the holy one of God!”</vt:lpstr>
      <vt:lpstr>Slides on  John 7</vt:lpstr>
      <vt:lpstr>Divided Opinions</vt:lpstr>
      <vt:lpstr>Our Subject Today</vt:lpstr>
      <vt:lpstr>A Controversial Figure in John 1–6</vt:lpstr>
      <vt:lpstr>I.  Everyone makes his or her own decision about Christ (7:1-13).</vt:lpstr>
      <vt:lpstr>Jesus' Family Persecuted Him</vt:lpstr>
      <vt:lpstr>Jesus' Family Persecuted Him</vt:lpstr>
      <vt:lpstr>II. People reject Christ’s teaching because they reject God (7:14-36). </vt:lpstr>
      <vt:lpstr>III. Jesus’ claim to give eternal life always has a mixed response  (7:37-52).</vt:lpstr>
      <vt:lpstr>Q &amp; A in John 7</vt:lpstr>
      <vt:lpstr>Q &amp; A in John 7</vt:lpstr>
      <vt:lpstr>Which are You?</vt:lpstr>
      <vt:lpstr>Main Idea of John 7</vt:lpstr>
      <vt:lpstr>Slides on  John 8</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How can we show God’s compassion in a world where people think Christianity only judges us?</vt:lpstr>
      <vt:lpstr>The Text of John 7:53–8:11</vt:lpstr>
      <vt:lpstr>Divided   Opinions</vt:lpstr>
      <vt:lpstr>PowerPoint Presentation</vt:lpstr>
      <vt:lpstr>Note the Flow...</vt:lpstr>
      <vt:lpstr>Where we’re going today...</vt:lpstr>
      <vt:lpstr>What’s the Point?</vt:lpstr>
      <vt:lpstr>I. Jesus showed the true compassion of the Law by forgiving an adulterous woman (7:53–8:11).</vt:lpstr>
      <vt:lpstr>A. Pharisees brought an adulterous woman to Jesus to retain their power by having Jesus condemn Himself (7:53–8:6a). </vt:lpstr>
      <vt:lpstr>B.  Jesus showed the Pharisee’s sin by following the true compassion of the Law to condemn sinners and redeem the repentant (8:6b-11).</vt:lpstr>
      <vt:lpstr>II. Show God’s compassion by helping people repent  (Main Idea).</vt:lpstr>
      <vt:lpstr>The Light of the World </vt:lpstr>
      <vt:lpstr>Can people tell the difference</vt:lpstr>
      <vt:lpstr>Edwin Paul</vt:lpstr>
      <vt:lpstr>Jesus has always been God</vt:lpstr>
      <vt:lpstr>The Great Transfer</vt:lpstr>
      <vt:lpstr>How should we expect people to respond to Christ’s claim to be eternal God?</vt:lpstr>
      <vt:lpstr>John 6–8</vt:lpstr>
      <vt:lpstr>How should we expect people to respond to Christ’s claim to be eternal God?</vt:lpstr>
      <vt:lpstr>I. Some are hostile to Christ as the way of salvation (8:12-20).</vt:lpstr>
      <vt:lpstr>“I am the light of the world”</vt:lpstr>
      <vt:lpstr>“The claim is exclusive, one only God could make.  Note that Jesus claimed to the light of the world, not a light.  Although the claim is exclusive, the offer is inclusive—an offer any and all could respond to.”</vt:lpstr>
      <vt:lpstr>Two Witnesses (Deut 17:6)</vt:lpstr>
      <vt:lpstr>Jesus is the light of life (12-20)  </vt:lpstr>
      <vt:lpstr>Oprah Winfrey</vt:lpstr>
      <vt:lpstr>I. Some are hostile to Christ as the way of salvation (8:12-20).</vt:lpstr>
      <vt:lpstr>Slides on  John 9</vt:lpstr>
      <vt:lpstr>Don’t the Blind Know They’re Blind? John 9</vt:lpstr>
      <vt:lpstr>Spiritual Blindness</vt:lpstr>
      <vt:lpstr>Healing from Spiritual Blindness</vt:lpstr>
      <vt:lpstr>What must we see to prevent spiritual blindness— in ourselves &amp; others?</vt:lpstr>
      <vt:lpstr>John 6–8</vt:lpstr>
      <vt:lpstr>What must we see to prevent spiritual blindness— in ourselves &amp; others?</vt:lpstr>
      <vt:lpstr>I. Jesus makes the blind see.</vt:lpstr>
      <vt:lpstr>A. Jesus’ healing a blind man proved he gives spiritual sight too (9:1-7).</vt:lpstr>
      <vt:lpstr>1. This man was born blind to show that God empowered Jesus to give eternal life (9:1-5).</vt:lpstr>
      <vt:lpstr>Why this blindness?</vt:lpstr>
      <vt:lpstr>Exodus 20:4-5</vt:lpstr>
      <vt:lpstr>2. Jesus proved He was the way for eternal life by miraculously healing the man (9:6-7).</vt:lpstr>
      <vt:lpstr>Why did Christ put mud on the man’s eyes (9:6)?</vt:lpstr>
      <vt:lpstr>Jesus formed Adam from the dust (John 1:3; Gen. 2:7).</vt:lpstr>
      <vt:lpstr>Washing developed his faith</vt:lpstr>
      <vt:lpstr>Journey to the Pool of Siloam</vt:lpstr>
      <vt:lpstr>B. Do you believe that God sent Jesus to cure your own blindness? </vt:lpstr>
      <vt:lpstr>Signs in John’s Gospel</vt:lpstr>
      <vt:lpstr>I. Jesus makes the blind see.</vt:lpstr>
      <vt:lpstr>II. Jesus changes people’s lives (9:8-34).</vt:lpstr>
      <vt:lpstr>A. The blind man increasingly gained spiritual insight...</vt:lpstr>
      <vt:lpstr>Evidence of Spiritual Blindness</vt:lpstr>
      <vt:lpstr>Evidence of Spiritual Blindness</vt:lpstr>
      <vt:lpstr>Evidence of Spiritual Blindness</vt:lpstr>
      <vt:lpstr>32 Ever since the world began, no one has been able to open the eyes of someone born blind. 33 If this man were not from God, he couldn’t have done it” (32-33).</vt:lpstr>
      <vt:lpstr>B. Does seeing evidence for Jesus help you gain or lose spiritual insight?</vt:lpstr>
      <vt:lpstr>HUMILITY</vt:lpstr>
      <vt:lpstr>Did life originate as an accident?</vt:lpstr>
      <vt:lpstr>I. Jesus makes the blind see.</vt:lpstr>
      <vt:lpstr>II. Jesus changes people’s lives(8-34).</vt:lpstr>
      <vt:lpstr>III. Jesus deserves worship as God (35-41). </vt:lpstr>
      <vt:lpstr>Opposite Responses</vt:lpstr>
      <vt:lpstr>The former blind man confesses Jesus as God (35-38).</vt:lpstr>
      <vt:lpstr>Jesus condemns the Pharisees for rejecting him as God (39-41).</vt:lpstr>
      <vt:lpstr>John 9:39-41 NLT</vt:lpstr>
      <vt:lpstr>How should we respond when we see that Jesus is truly God Himself?</vt:lpstr>
      <vt:lpstr>???????</vt:lpstr>
      <vt:lpstr>The blind man sees!</vt:lpstr>
      <vt:lpstr>The Pharisees are blind!</vt:lpstr>
      <vt:lpstr>The Pharisees are blind!</vt:lpstr>
      <vt:lpstr>The Main Idea of John 9</vt:lpstr>
      <vt:lpstr>Are you color blind?</vt:lpstr>
      <vt:lpstr>Helen Keller (1880-1968)</vt:lpstr>
      <vt:lpstr>Whoever wants healing from spiritual blindness must believe that Jesus is God.</vt:lpstr>
      <vt:lpstr>Purpose #1  Jesus Healed the Blind Man</vt:lpstr>
      <vt:lpstr>Deity of Christ</vt:lpstr>
      <vt:lpstr>Deity of Christ</vt:lpstr>
      <vt:lpstr>What is the Truth of Verses 1-7?</vt:lpstr>
      <vt:lpstr>Purpose #2  Jesus Healed the Blind Man</vt:lpstr>
      <vt:lpstr>Slides on  John 10</vt:lpstr>
      <vt:lpstr>Who or what are you listening to?</vt:lpstr>
      <vt:lpstr>How does Jesus look at sheep?</vt:lpstr>
      <vt:lpstr>"After he has gathered his own flock, he walks ahead of them, and they follow him because they know his voice"—John 10:4 NLT</vt:lpstr>
      <vt:lpstr>So he explained it to them:  “I tell you the truth, I am the gate for the sheep." —John 10:7 NLT</vt:lpstr>
      <vt:lpstr>PowerPoint Presentation</vt:lpstr>
      <vt:lpstr>C. S. Lewis, Mere Christianity, 55-56</vt:lpstr>
      <vt:lpstr>Slides on  John 11</vt:lpstr>
      <vt:lpstr>PowerPoint Presentation</vt:lpstr>
      <vt:lpstr>PowerPoint Presentation</vt:lpstr>
      <vt:lpstr>JESUS RAISES LAZARUS (JOHN 11)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Jesus, Mary &amp; Martha (John 11)</vt:lpstr>
      <vt:lpstr>Martha (John 11)</vt:lpstr>
      <vt:lpstr>Mary (John 11)</vt:lpstr>
      <vt:lpstr>Martha &amp; Mary (John 11)</vt:lpstr>
      <vt:lpstr>Martha Contrasted with Mary in John 11</vt:lpstr>
      <vt:lpstr>Martha Contrasted with Mary in John 11</vt:lpstr>
      <vt:lpstr>Was Mary Magdalene  the Woman with the Alabaster Jar?</vt:lpstr>
      <vt:lpstr>How can you obtain eternal life? </vt:lpstr>
      <vt:lpstr>I.  Eternal life in Jesus received a mixed response (John 1–17).</vt:lpstr>
      <vt:lpstr>II. Eternal life comes by believing that Jesus died and rose for you (John 18–21). </vt:lpstr>
      <vt:lpstr>Main Idea</vt:lpstr>
      <vt:lpstr>Black</vt:lpstr>
      <vt:lpstr>NT Preaching  •  BibleStudyDownloads.org</vt:lpstr>
      <vt:lpstr>Black</vt:lpstr>
      <vt:lpstr>NT Survey link at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492</cp:revision>
  <dcterms:created xsi:type="dcterms:W3CDTF">2010-03-08T05:49:12Z</dcterms:created>
  <dcterms:modified xsi:type="dcterms:W3CDTF">2024-03-06T18:16:39Z</dcterms:modified>
</cp:coreProperties>
</file>